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2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4016896" cy="216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18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040560" cy="336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698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1</cp:revision>
  <dcterms:created xsi:type="dcterms:W3CDTF">2019-03-01T18:01:03Z</dcterms:created>
  <dcterms:modified xsi:type="dcterms:W3CDTF">2019-03-01T18:07:17Z</dcterms:modified>
</cp:coreProperties>
</file>