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BB1"/>
    <a:srgbClr val="FEB290"/>
    <a:srgbClr val="984807"/>
    <a:srgbClr val="FFFF65"/>
    <a:srgbClr val="FF3B3B"/>
    <a:srgbClr val="FD8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2" autoAdjust="0"/>
  </p:normalViewPr>
  <p:slideViewPr>
    <p:cSldViewPr>
      <p:cViewPr>
        <p:scale>
          <a:sx n="66" d="100"/>
          <a:sy n="66" d="100"/>
        </p:scale>
        <p:origin x="-209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1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0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4596013" y="414192"/>
            <a:ext cx="1597877" cy="5636202"/>
            <a:chOff x="5511891" y="1183388"/>
            <a:chExt cx="1437832" cy="5071674"/>
          </a:xfrm>
        </p:grpSpPr>
        <p:sp>
          <p:nvSpPr>
            <p:cNvPr id="46" name="Fluxograma: Atraso 45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Trapezoide 52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Arredondar Retângulo no Mesmo Canto Lateral 53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62" name="Trapezoide 61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Pizza 63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6" name="Grupo 65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8" name="Forma livre 77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Elipse 80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4" name="Forma livre 7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Elipse 7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8" name="Forma livre 67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68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71" name="Forma livre 70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Pizza 71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Pizza 72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" name="Fluxograma: Atraso 69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Elipse 55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luxograma: Atraso 59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Fluxograma: Atraso 60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82" name="CaixaDeTexto 81"/>
          <p:cNvSpPr txBox="1"/>
          <p:nvPr/>
        </p:nvSpPr>
        <p:spPr>
          <a:xfrm>
            <a:off x="467544" y="404664"/>
            <a:ext cx="245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 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8052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1619672" y="1669986"/>
            <a:ext cx="6264696" cy="4627682"/>
            <a:chOff x="1619672" y="1669986"/>
            <a:chExt cx="6264696" cy="4627682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619672" y="1669986"/>
              <a:ext cx="6264696" cy="40632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933234" y="1958018"/>
              <a:ext cx="5807118" cy="4339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Após descoberta a gravidez alguns exames são necessários, entre </a:t>
              </a:r>
              <a:r>
                <a:rPr lang="pt-BR" sz="2400" dirty="0" smtClean="0"/>
                <a:t>eles:</a:t>
              </a:r>
            </a:p>
            <a:p>
              <a:r>
                <a:rPr lang="pt-BR" sz="2400" dirty="0" smtClean="0"/>
                <a:t>Hemograma</a:t>
              </a:r>
              <a:endParaRPr lang="pt-BR" sz="2400" dirty="0"/>
            </a:p>
            <a:p>
              <a:r>
                <a:rPr lang="pt-BR" sz="2400" dirty="0" smtClean="0"/>
                <a:t>Tipagem </a:t>
              </a:r>
              <a:r>
                <a:rPr lang="pt-BR" sz="2400" dirty="0"/>
                <a:t>Sanguínea e fator Rh</a:t>
              </a:r>
            </a:p>
            <a:p>
              <a:r>
                <a:rPr lang="pt-BR" sz="2400" dirty="0" smtClean="0"/>
                <a:t>Glicemia </a:t>
              </a:r>
              <a:r>
                <a:rPr lang="pt-BR" sz="2400" dirty="0"/>
                <a:t>em jejum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Sífilis e HIV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Toxoplasmose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Hepatite B</a:t>
              </a:r>
            </a:p>
            <a:p>
              <a:r>
                <a:rPr lang="pt-BR" sz="2400" dirty="0" smtClean="0"/>
                <a:t>Exame </a:t>
              </a:r>
              <a:r>
                <a:rPr lang="pt-BR" sz="2400" dirty="0"/>
                <a:t>de urina e urocultura</a:t>
              </a:r>
            </a:p>
            <a:p>
              <a:r>
                <a:rPr lang="pt-BR" sz="2400" dirty="0" smtClean="0"/>
                <a:t>Ultrassonografia </a:t>
              </a:r>
              <a:r>
                <a:rPr lang="pt-BR" sz="2400" dirty="0"/>
                <a:t>obstétrica </a:t>
              </a:r>
            </a:p>
            <a:p>
              <a:r>
                <a:rPr lang="pt-BR" dirty="0"/>
                <a:t> </a:t>
              </a:r>
            </a:p>
            <a:p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 rot="2109002">
              <a:off x="5656896" y="3531377"/>
              <a:ext cx="2084613" cy="1371456"/>
              <a:chOff x="6552220" y="764704"/>
              <a:chExt cx="2736304" cy="18002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6660232" y="764704"/>
                <a:ext cx="2520280" cy="16561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6858123" y="1024790"/>
                <a:ext cx="2124497" cy="13960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" name="Grupo 25"/>
              <p:cNvGrpSpPr/>
              <p:nvPr/>
            </p:nvGrpSpPr>
            <p:grpSpPr>
              <a:xfrm>
                <a:off x="7462976" y="803417"/>
                <a:ext cx="914787" cy="1429354"/>
                <a:chOff x="7462977" y="865436"/>
                <a:chExt cx="914787" cy="1429354"/>
              </a:xfrm>
            </p:grpSpPr>
            <p:sp>
              <p:nvSpPr>
                <p:cNvPr id="7" name="Retângulo com Único Canto Aparado 6"/>
                <p:cNvSpPr/>
                <p:nvPr/>
              </p:nvSpPr>
              <p:spPr>
                <a:xfrm>
                  <a:off x="7462977" y="865436"/>
                  <a:ext cx="914787" cy="1429354"/>
                </a:xfrm>
                <a:prstGeom prst="snip1Rect">
                  <a:avLst>
                    <a:gd name="adj" fmla="val 265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7677339" y="1741590"/>
                  <a:ext cx="537132" cy="491181"/>
                  <a:chOff x="-900608" y="1024790"/>
                  <a:chExt cx="1526704" cy="1396098"/>
                </a:xfrm>
              </p:grpSpPr>
              <p:sp>
                <p:nvSpPr>
                  <p:cNvPr id="10" name="Rosca 9"/>
                  <p:cNvSpPr/>
                  <p:nvPr/>
                </p:nvSpPr>
                <p:spPr>
                  <a:xfrm>
                    <a:off x="-900608" y="1024790"/>
                    <a:ext cx="792088" cy="1396098"/>
                  </a:xfrm>
                  <a:prstGeom prst="donut">
                    <a:avLst>
                      <a:gd name="adj" fmla="val 2136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tângulo de cantos arredondados 17"/>
                  <p:cNvSpPr/>
                  <p:nvPr/>
                </p:nvSpPr>
                <p:spPr>
                  <a:xfrm>
                    <a:off x="-93984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5400000">
                    <a:off x="-93985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Grupo 21"/>
                <p:cNvGrpSpPr/>
                <p:nvPr/>
              </p:nvGrpSpPr>
              <p:grpSpPr>
                <a:xfrm>
                  <a:off x="7541202" y="1164918"/>
                  <a:ext cx="758339" cy="360764"/>
                  <a:chOff x="971600" y="895415"/>
                  <a:chExt cx="1440160" cy="685126"/>
                </a:xfrm>
              </p:grpSpPr>
              <p:sp>
                <p:nvSpPr>
                  <p:cNvPr id="21" name="Retângulo 20"/>
                  <p:cNvSpPr/>
                  <p:nvPr/>
                </p:nvSpPr>
                <p:spPr>
                  <a:xfrm>
                    <a:off x="971600" y="895415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22"/>
                  <p:cNvSpPr/>
                  <p:nvPr/>
                </p:nvSpPr>
                <p:spPr>
                  <a:xfrm>
                    <a:off x="971600" y="1133796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23"/>
                  <p:cNvSpPr/>
                  <p:nvPr/>
                </p:nvSpPr>
                <p:spPr>
                  <a:xfrm>
                    <a:off x="971600" y="1408579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" name="Retângulo com Canto Aparado do Mesmo Lado 24"/>
              <p:cNvSpPr/>
              <p:nvPr/>
            </p:nvSpPr>
            <p:spPr>
              <a:xfrm flipV="1">
                <a:off x="6552220" y="2294790"/>
                <a:ext cx="2736304" cy="270114"/>
              </a:xfrm>
              <a:prstGeom prst="snip2SameRect">
                <a:avLst>
                  <a:gd name="adj1" fmla="val 42526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95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3</a:t>
            </a:r>
            <a:endParaRPr lang="pt-BR" dirty="0"/>
          </a:p>
        </p:txBody>
      </p:sp>
      <p:grpSp>
        <p:nvGrpSpPr>
          <p:cNvPr id="65" name="Grupo 64"/>
          <p:cNvGrpSpPr/>
          <p:nvPr/>
        </p:nvGrpSpPr>
        <p:grpSpPr>
          <a:xfrm>
            <a:off x="1130620" y="1574340"/>
            <a:ext cx="3225356" cy="3798876"/>
            <a:chOff x="1130620" y="1574340"/>
            <a:chExt cx="3225356" cy="3798876"/>
          </a:xfrm>
        </p:grpSpPr>
        <p:sp>
          <p:nvSpPr>
            <p:cNvPr id="64" name="Retângulo de cantos arredondados 63"/>
            <p:cNvSpPr/>
            <p:nvPr/>
          </p:nvSpPr>
          <p:spPr>
            <a:xfrm>
              <a:off x="1130620" y="1574340"/>
              <a:ext cx="3225356" cy="379887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1428654" y="1707592"/>
              <a:ext cx="1597877" cy="3472014"/>
              <a:chOff x="5511891" y="1183388"/>
              <a:chExt cx="1437832" cy="3124253"/>
            </a:xfrm>
          </p:grpSpPr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6599565" y="3372761"/>
                <a:ext cx="292987" cy="934880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5675269" y="3389388"/>
                <a:ext cx="292987" cy="918252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5831660" y="3356992"/>
                <a:ext cx="914400" cy="950648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21" name="Trapezoide 20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Pizza 22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ipse 23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7" name="Forma livre 3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3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3" name="Forma livre 32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33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7" name="Forma livre 26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30" name="Forma livre 29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Pizza 30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Pizza 31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" name="Fluxograma: Atraso 28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 rot="4500000" flipH="1">
              <a:off x="3315943" y="3634561"/>
              <a:ext cx="457911" cy="1284634"/>
              <a:chOff x="6497111" y="2061748"/>
              <a:chExt cx="1235506" cy="3466114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8" name="Grupo 47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1" name="Retângulo de cantos arredondados 60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9" name="Retângulo de cantos arredondados 48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 de cantos arredondados 51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 de cantos arredondados 5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5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" name="Retângulo de cantos arredondados 5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Triângulo retângulo 58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402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2674640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419872" y="1232756"/>
            <a:ext cx="3960440" cy="396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1" name="Grupo 100"/>
          <p:cNvGrpSpPr/>
          <p:nvPr/>
        </p:nvGrpSpPr>
        <p:grpSpPr>
          <a:xfrm>
            <a:off x="1824743" y="1448951"/>
            <a:ext cx="5647246" cy="4321357"/>
            <a:chOff x="2885194" y="943847"/>
            <a:chExt cx="5647246" cy="4321357"/>
          </a:xfrm>
        </p:grpSpPr>
        <p:sp>
          <p:nvSpPr>
            <p:cNvPr id="6" name="Retângulo 5"/>
            <p:cNvSpPr/>
            <p:nvPr/>
          </p:nvSpPr>
          <p:spPr>
            <a:xfrm>
              <a:off x="3311860" y="943847"/>
              <a:ext cx="5220580" cy="4321357"/>
            </a:xfrm>
            <a:prstGeom prst="rect">
              <a:avLst/>
            </a:prstGeom>
            <a:solidFill>
              <a:srgbClr val="FD8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563888" y="1329690"/>
              <a:ext cx="3672408" cy="37665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775824" y="1547061"/>
              <a:ext cx="3248535" cy="33318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7146791" y="1105352"/>
              <a:ext cx="1364065" cy="1206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 rot="8311934">
              <a:off x="5813706" y="3148187"/>
              <a:ext cx="1077438" cy="1634598"/>
              <a:chOff x="-5581128" y="730429"/>
              <a:chExt cx="2096722" cy="3180970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 rot="9282611">
              <a:off x="5231405" y="3449290"/>
              <a:ext cx="1077438" cy="1634598"/>
              <a:chOff x="-5581128" y="730429"/>
              <a:chExt cx="2096722" cy="3180970"/>
            </a:xfrm>
          </p:grpSpPr>
          <p:sp>
            <p:nvSpPr>
              <p:cNvPr id="26" name="Forma livre 25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 rot="11100716">
              <a:off x="4511209" y="3528645"/>
              <a:ext cx="1077438" cy="1634598"/>
              <a:chOff x="-5581128" y="730429"/>
              <a:chExt cx="2096722" cy="3180970"/>
            </a:xfrm>
          </p:grpSpPr>
          <p:sp>
            <p:nvSpPr>
              <p:cNvPr id="29" name="Forma livre 28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rot="12484309">
              <a:off x="3881687" y="3261886"/>
              <a:ext cx="1077438" cy="1634598"/>
              <a:chOff x="-5581128" y="730429"/>
              <a:chExt cx="2096722" cy="3180970"/>
            </a:xfrm>
          </p:grpSpPr>
          <p:sp>
            <p:nvSpPr>
              <p:cNvPr id="32" name="Forma livre 31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14802699">
              <a:off x="3334685" y="2631337"/>
              <a:ext cx="1077438" cy="1634598"/>
              <a:chOff x="-5581128" y="730429"/>
              <a:chExt cx="2096722" cy="3180970"/>
            </a:xfrm>
          </p:grpSpPr>
          <p:sp>
            <p:nvSpPr>
              <p:cNvPr id="35" name="Forma livre 34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 35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 rot="12267118">
              <a:off x="4164336" y="1200021"/>
              <a:ext cx="3835039" cy="2253326"/>
              <a:chOff x="3208505" y="3062317"/>
              <a:chExt cx="3835039" cy="2253326"/>
            </a:xfrm>
          </p:grpSpPr>
          <p:grpSp>
            <p:nvGrpSpPr>
              <p:cNvPr id="37" name="Grupo 36"/>
              <p:cNvGrpSpPr/>
              <p:nvPr/>
            </p:nvGrpSpPr>
            <p:grpSpPr>
              <a:xfrm rot="8311934">
                <a:off x="5966106" y="330058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38" name="Forma livre 37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 rot="9282611">
                <a:off x="5383805" y="3601690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1" name="Forma livre 40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Forma livre 41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11100716">
                <a:off x="4663609" y="3681045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4" name="Forma livre 4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orma livre 4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7" name="Forma livre 46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Forma livre 4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 rot="14802699">
                <a:off x="3487085" y="278373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0" name="Forma livre 49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Forma livre 50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" name="Grupo 22"/>
            <p:cNvGrpSpPr/>
            <p:nvPr/>
          </p:nvGrpSpPr>
          <p:grpSpPr>
            <a:xfrm rot="4565283">
              <a:off x="2929667" y="1303972"/>
              <a:ext cx="1847256" cy="1936201"/>
              <a:chOff x="3264269" y="3112683"/>
              <a:chExt cx="1847256" cy="1936201"/>
            </a:xfrm>
          </p:grpSpPr>
          <p:grpSp>
            <p:nvGrpSpPr>
              <p:cNvPr id="53" name="Grupo 52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4" name="Forma livre 5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orma livre 5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Grupo 55"/>
              <p:cNvGrpSpPr/>
              <p:nvPr/>
            </p:nvGrpSpPr>
            <p:grpSpPr>
              <a:xfrm rot="14802699">
                <a:off x="3542849" y="2834103"/>
                <a:ext cx="1077438" cy="1634598"/>
                <a:chOff x="-5714060" y="791356"/>
                <a:chExt cx="2096722" cy="3180970"/>
              </a:xfrm>
            </p:grpSpPr>
            <p:sp>
              <p:nvSpPr>
                <p:cNvPr id="57" name="Forma livre 56"/>
                <p:cNvSpPr/>
                <p:nvPr/>
              </p:nvSpPr>
              <p:spPr>
                <a:xfrm>
                  <a:off x="-5714060" y="791356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Forma livre 5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79"/>
            <p:cNvGrpSpPr/>
            <p:nvPr/>
          </p:nvGrpSpPr>
          <p:grpSpPr>
            <a:xfrm>
              <a:off x="3856690" y="3297481"/>
              <a:ext cx="1221205" cy="1090055"/>
              <a:chOff x="2000011" y="3738306"/>
              <a:chExt cx="1221205" cy="1090055"/>
            </a:xfrm>
          </p:grpSpPr>
          <p:sp>
            <p:nvSpPr>
              <p:cNvPr id="81" name="Corda 80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orda 81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>
              <a:off x="4283728" y="3668148"/>
              <a:ext cx="1221205" cy="1090055"/>
              <a:chOff x="2000011" y="3738306"/>
              <a:chExt cx="1221205" cy="1090055"/>
            </a:xfrm>
          </p:grpSpPr>
          <p:sp>
            <p:nvSpPr>
              <p:cNvPr id="84" name="Corda 83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Corda 84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6" name="Grupo 85"/>
            <p:cNvGrpSpPr/>
            <p:nvPr/>
          </p:nvGrpSpPr>
          <p:grpSpPr>
            <a:xfrm>
              <a:off x="3905541" y="2923965"/>
              <a:ext cx="1221205" cy="1090055"/>
              <a:chOff x="2000011" y="3738306"/>
              <a:chExt cx="1221205" cy="1090055"/>
            </a:xfrm>
          </p:grpSpPr>
          <p:sp>
            <p:nvSpPr>
              <p:cNvPr id="87" name="Corda 86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Corda 87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0" name="Grupo 89"/>
            <p:cNvGrpSpPr/>
            <p:nvPr/>
          </p:nvGrpSpPr>
          <p:grpSpPr>
            <a:xfrm rot="8311934">
              <a:off x="4913284" y="2216860"/>
              <a:ext cx="1077438" cy="1634598"/>
              <a:chOff x="-5581128" y="730429"/>
              <a:chExt cx="2096722" cy="3180970"/>
            </a:xfrm>
          </p:grpSpPr>
          <p:sp>
            <p:nvSpPr>
              <p:cNvPr id="91" name="Forma livre 90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 91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612002" y="2127938"/>
              <a:ext cx="914400" cy="914400"/>
              <a:chOff x="5027531" y="2984496"/>
              <a:chExt cx="914400" cy="914400"/>
            </a:xfrm>
          </p:grpSpPr>
          <p:sp>
            <p:nvSpPr>
              <p:cNvPr id="12" name="Elipse 11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4244516" y="2172555"/>
              <a:ext cx="914400" cy="914400"/>
              <a:chOff x="5027531" y="2984496"/>
              <a:chExt cx="914400" cy="914400"/>
            </a:xfrm>
          </p:grpSpPr>
          <p:sp>
            <p:nvSpPr>
              <p:cNvPr id="71" name="Elipse 70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4933617" y="1896656"/>
              <a:ext cx="914400" cy="914400"/>
              <a:chOff x="5027531" y="2984496"/>
              <a:chExt cx="914400" cy="914400"/>
            </a:xfrm>
          </p:grpSpPr>
          <p:sp>
            <p:nvSpPr>
              <p:cNvPr id="74" name="Elipse 73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4465274" y="2842297"/>
              <a:ext cx="914400" cy="914400"/>
              <a:chOff x="641040" y="2860109"/>
              <a:chExt cx="914400" cy="914400"/>
            </a:xfrm>
          </p:grpSpPr>
          <p:sp>
            <p:nvSpPr>
              <p:cNvPr id="76" name="Elipse 7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5" name="Grupo 94"/>
            <p:cNvGrpSpPr/>
            <p:nvPr/>
          </p:nvGrpSpPr>
          <p:grpSpPr>
            <a:xfrm>
              <a:off x="5022381" y="3088924"/>
              <a:ext cx="914400" cy="914400"/>
              <a:chOff x="641040" y="2860109"/>
              <a:chExt cx="914400" cy="914400"/>
            </a:xfrm>
          </p:grpSpPr>
          <p:sp>
            <p:nvSpPr>
              <p:cNvPr id="96" name="Elipse 9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>
              <a:off x="5554757" y="2778892"/>
              <a:ext cx="914400" cy="914400"/>
              <a:chOff x="641040" y="2860109"/>
              <a:chExt cx="914400" cy="914400"/>
            </a:xfrm>
          </p:grpSpPr>
          <p:sp>
            <p:nvSpPr>
              <p:cNvPr id="99" name="Elipse 98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20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755576" y="1284818"/>
            <a:ext cx="4536504" cy="3600400"/>
            <a:chOff x="4355976" y="764704"/>
            <a:chExt cx="4536504" cy="3600400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4355976" y="764704"/>
              <a:ext cx="4536504" cy="3600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de cantos arredondados 3"/>
            <p:cNvSpPr/>
            <p:nvPr/>
          </p:nvSpPr>
          <p:spPr>
            <a:xfrm>
              <a:off x="4596206" y="2060848"/>
              <a:ext cx="4104456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704478" y="1503084"/>
              <a:ext cx="887169" cy="341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apezoide 7"/>
            <p:cNvSpPr/>
            <p:nvPr/>
          </p:nvSpPr>
          <p:spPr>
            <a:xfrm rot="16200000">
              <a:off x="6258289" y="1622595"/>
              <a:ext cx="1055914" cy="3420380"/>
            </a:xfrm>
            <a:prstGeom prst="trapezoid">
              <a:avLst>
                <a:gd name="adj" fmla="val 156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580524" y="3085018"/>
              <a:ext cx="495532" cy="4955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076056" y="3017788"/>
              <a:ext cx="1797042" cy="413702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7164288" y="3224639"/>
              <a:ext cx="1152128" cy="494883"/>
            </a:xfrm>
            <a:prstGeom prst="ellipse">
              <a:avLst/>
            </a:prstGeom>
            <a:solidFill>
              <a:srgbClr val="FFF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4596206" y="2060848"/>
              <a:ext cx="2750236" cy="288032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591180" y="1844824"/>
              <a:ext cx="1160834" cy="360040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 4"/>
            <p:cNvSpPr/>
            <p:nvPr/>
          </p:nvSpPr>
          <p:spPr>
            <a:xfrm>
              <a:off x="4676637" y="1188680"/>
              <a:ext cx="957309" cy="321672"/>
            </a:xfrm>
            <a:custGeom>
              <a:avLst/>
              <a:gdLst>
                <a:gd name="connsiteX0" fmla="*/ 7905 w 957309"/>
                <a:gd name="connsiteY0" fmla="*/ 236300 h 321672"/>
                <a:gd name="connsiteX1" fmla="*/ 46005 w 957309"/>
                <a:gd name="connsiteY1" fmla="*/ 302975 h 321672"/>
                <a:gd name="connsiteX2" fmla="*/ 136493 w 957309"/>
                <a:gd name="connsiteY2" fmla="*/ 312500 h 321672"/>
                <a:gd name="connsiteX3" fmla="*/ 250793 w 957309"/>
                <a:gd name="connsiteY3" fmla="*/ 183913 h 321672"/>
                <a:gd name="connsiteX4" fmla="*/ 422243 w 957309"/>
                <a:gd name="connsiteY4" fmla="*/ 188675 h 321672"/>
                <a:gd name="connsiteX5" fmla="*/ 555593 w 957309"/>
                <a:gd name="connsiteY5" fmla="*/ 279163 h 321672"/>
                <a:gd name="connsiteX6" fmla="*/ 750855 w 957309"/>
                <a:gd name="connsiteY6" fmla="*/ 293450 h 321672"/>
                <a:gd name="connsiteX7" fmla="*/ 922305 w 957309"/>
                <a:gd name="connsiteY7" fmla="*/ 226775 h 321672"/>
                <a:gd name="connsiteX8" fmla="*/ 950880 w 957309"/>
                <a:gd name="connsiteY8" fmla="*/ 74375 h 321672"/>
                <a:gd name="connsiteX9" fmla="*/ 836580 w 957309"/>
                <a:gd name="connsiteY9" fmla="*/ 74375 h 321672"/>
                <a:gd name="connsiteX10" fmla="*/ 698468 w 957309"/>
                <a:gd name="connsiteY10" fmla="*/ 136288 h 321672"/>
                <a:gd name="connsiteX11" fmla="*/ 417480 w 957309"/>
                <a:gd name="connsiteY11" fmla="*/ 26750 h 321672"/>
                <a:gd name="connsiteX12" fmla="*/ 198405 w 957309"/>
                <a:gd name="connsiteY12" fmla="*/ 17225 h 321672"/>
                <a:gd name="connsiteX13" fmla="*/ 7905 w 957309"/>
                <a:gd name="connsiteY13" fmla="*/ 236300 h 32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309" h="321672">
                  <a:moveTo>
                    <a:pt x="7905" y="236300"/>
                  </a:moveTo>
                  <a:cubicBezTo>
                    <a:pt x="-17495" y="283925"/>
                    <a:pt x="24574" y="290275"/>
                    <a:pt x="46005" y="302975"/>
                  </a:cubicBezTo>
                  <a:cubicBezTo>
                    <a:pt x="67436" y="315675"/>
                    <a:pt x="102362" y="332344"/>
                    <a:pt x="136493" y="312500"/>
                  </a:cubicBezTo>
                  <a:cubicBezTo>
                    <a:pt x="170624" y="292656"/>
                    <a:pt x="203168" y="204550"/>
                    <a:pt x="250793" y="183913"/>
                  </a:cubicBezTo>
                  <a:cubicBezTo>
                    <a:pt x="298418" y="163275"/>
                    <a:pt x="371443" y="172800"/>
                    <a:pt x="422243" y="188675"/>
                  </a:cubicBezTo>
                  <a:cubicBezTo>
                    <a:pt x="473043" y="204550"/>
                    <a:pt x="500824" y="261701"/>
                    <a:pt x="555593" y="279163"/>
                  </a:cubicBezTo>
                  <a:cubicBezTo>
                    <a:pt x="610362" y="296625"/>
                    <a:pt x="689736" y="302181"/>
                    <a:pt x="750855" y="293450"/>
                  </a:cubicBezTo>
                  <a:cubicBezTo>
                    <a:pt x="811974" y="284719"/>
                    <a:pt x="888968" y="263288"/>
                    <a:pt x="922305" y="226775"/>
                  </a:cubicBezTo>
                  <a:cubicBezTo>
                    <a:pt x="955643" y="190262"/>
                    <a:pt x="965167" y="99775"/>
                    <a:pt x="950880" y="74375"/>
                  </a:cubicBezTo>
                  <a:cubicBezTo>
                    <a:pt x="936593" y="48975"/>
                    <a:pt x="878649" y="64056"/>
                    <a:pt x="836580" y="74375"/>
                  </a:cubicBezTo>
                  <a:cubicBezTo>
                    <a:pt x="794511" y="84694"/>
                    <a:pt x="768318" y="144225"/>
                    <a:pt x="698468" y="136288"/>
                  </a:cubicBezTo>
                  <a:cubicBezTo>
                    <a:pt x="628618" y="128351"/>
                    <a:pt x="500824" y="46594"/>
                    <a:pt x="417480" y="26750"/>
                  </a:cubicBezTo>
                  <a:cubicBezTo>
                    <a:pt x="334136" y="6906"/>
                    <a:pt x="265874" y="-16906"/>
                    <a:pt x="198405" y="17225"/>
                  </a:cubicBezTo>
                  <a:cubicBezTo>
                    <a:pt x="130936" y="51356"/>
                    <a:pt x="33305" y="188675"/>
                    <a:pt x="7905" y="2363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7637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6</a:t>
            </a:r>
            <a:endParaRPr lang="pt-BR" dirty="0"/>
          </a:p>
        </p:txBody>
      </p:sp>
      <p:grpSp>
        <p:nvGrpSpPr>
          <p:cNvPr id="69" name="Grupo 68"/>
          <p:cNvGrpSpPr/>
          <p:nvPr/>
        </p:nvGrpSpPr>
        <p:grpSpPr>
          <a:xfrm>
            <a:off x="1318163" y="1760806"/>
            <a:ext cx="2520280" cy="4557031"/>
            <a:chOff x="853367" y="1772815"/>
            <a:chExt cx="2520280" cy="4557031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853367" y="1772815"/>
              <a:ext cx="2520280" cy="455703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1558854" y="3114199"/>
              <a:ext cx="1174337" cy="2368088"/>
              <a:chOff x="192208" y="1358366"/>
              <a:chExt cx="1949777" cy="3931788"/>
            </a:xfrm>
          </p:grpSpPr>
          <p:sp>
            <p:nvSpPr>
              <p:cNvPr id="48" name="Retângulo de cantos arredondados 47"/>
              <p:cNvSpPr/>
              <p:nvPr/>
            </p:nvSpPr>
            <p:spPr>
              <a:xfrm>
                <a:off x="287955" y="1358366"/>
                <a:ext cx="1732167" cy="2145714"/>
              </a:xfrm>
              <a:prstGeom prst="roundRect">
                <a:avLst>
                  <a:gd name="adj" fmla="val 122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857975" y="3392848"/>
                <a:ext cx="648072" cy="189730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99097" y="1403302"/>
                <a:ext cx="1537638" cy="207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4095" y="1539203"/>
                <a:ext cx="1335831" cy="17991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51520" y="3228709"/>
                <a:ext cx="1805037" cy="1043858"/>
              </a:xfrm>
              <a:custGeom>
                <a:avLst/>
                <a:gdLst/>
                <a:ahLst/>
                <a:cxnLst/>
                <a:rect l="l" t="t" r="r" b="b"/>
                <a:pathLst>
                  <a:path w="1749094" h="861449">
                    <a:moveTo>
                      <a:pt x="0" y="0"/>
                    </a:moveTo>
                    <a:lnTo>
                      <a:pt x="1749094" y="0"/>
                    </a:lnTo>
                    <a:cubicBezTo>
                      <a:pt x="1655536" y="494163"/>
                      <a:pt x="1299419" y="861449"/>
                      <a:pt x="874547" y="861449"/>
                    </a:cubicBezTo>
                    <a:cubicBezTo>
                      <a:pt x="449675" y="861449"/>
                      <a:pt x="93559" y="49416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192208" y="3019140"/>
                <a:ext cx="1949777" cy="2532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>
              <a:off x="1626517" y="2124090"/>
              <a:ext cx="1244067" cy="3317989"/>
              <a:chOff x="4231951" y="1581966"/>
              <a:chExt cx="1396045" cy="3723322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5062633" y="3846015"/>
                <a:ext cx="224559" cy="224560"/>
              </a:xfrm>
              <a:prstGeom prst="flowChartDelay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Fluxograma: Atraso 5"/>
              <p:cNvSpPr/>
              <p:nvPr/>
            </p:nvSpPr>
            <p:spPr>
              <a:xfrm rot="5400000">
                <a:off x="4260276" y="3830197"/>
                <a:ext cx="224559" cy="224560"/>
              </a:xfrm>
              <a:prstGeom prst="flowChartDelay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867025" y="4447354"/>
                <a:ext cx="182053" cy="78184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490462" y="4447354"/>
                <a:ext cx="182053" cy="78184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5040276" y="3246956"/>
                <a:ext cx="246913" cy="611768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4261332" y="3260970"/>
                <a:ext cx="246913" cy="585046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apezoide 11"/>
              <p:cNvSpPr/>
              <p:nvPr/>
            </p:nvSpPr>
            <p:spPr>
              <a:xfrm>
                <a:off x="4298513" y="3901195"/>
                <a:ext cx="981508" cy="970949"/>
              </a:xfrm>
              <a:prstGeom prst="trapezoi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4393130" y="3233667"/>
                <a:ext cx="770606" cy="1031634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apezoide 20"/>
              <p:cNvSpPr/>
              <p:nvPr/>
            </p:nvSpPr>
            <p:spPr>
              <a:xfrm>
                <a:off x="4656529" y="2942296"/>
                <a:ext cx="265477" cy="353084"/>
              </a:xfrm>
              <a:prstGeom prst="trapezoid">
                <a:avLst>
                  <a:gd name="adj" fmla="val 40625"/>
                </a:avLst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231951" y="1788744"/>
                <a:ext cx="1114628" cy="1300398"/>
              </a:xfrm>
              <a:prstGeom prst="ellipse">
                <a:avLst/>
              </a:prstGeom>
              <a:solidFill>
                <a:srgbClr val="9848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298789" y="1581966"/>
                <a:ext cx="602014" cy="6020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4728581" y="3223066"/>
                <a:ext cx="121370" cy="265476"/>
              </a:xfrm>
              <a:prstGeom prst="flowChartDelay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4320771" y="3585703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2060"/>
              <p:cNvSpPr/>
              <p:nvPr/>
            </p:nvSpPr>
            <p:spPr>
              <a:xfrm rot="10800000">
                <a:off x="4320771" y="4033511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4867025" y="5094012"/>
                <a:ext cx="760971" cy="184564"/>
                <a:chOff x="4877145" y="5542891"/>
                <a:chExt cx="760971" cy="184564"/>
              </a:xfrm>
            </p:grpSpPr>
            <p:sp>
              <p:nvSpPr>
                <p:cNvPr id="55" name="Retângulo 54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490462" y="5120724"/>
                <a:ext cx="760971" cy="184564"/>
                <a:chOff x="4877145" y="5542891"/>
                <a:chExt cx="760971" cy="18456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luxograma: Atraso 67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376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7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576290" y="4430204"/>
            <a:ext cx="240070" cy="1360395"/>
          </a:xfrm>
          <a:prstGeom prst="rect">
            <a:avLst/>
          </a:prstGeom>
          <a:solidFill>
            <a:srgbClr val="E5C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079725" y="4430204"/>
            <a:ext cx="240070" cy="1360395"/>
          </a:xfrm>
          <a:prstGeom prst="rect">
            <a:avLst/>
          </a:prstGeom>
          <a:solidFill>
            <a:srgbClr val="E5C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apezoide 11"/>
          <p:cNvSpPr/>
          <p:nvPr/>
        </p:nvSpPr>
        <p:spPr>
          <a:xfrm>
            <a:off x="4826605" y="3709995"/>
            <a:ext cx="1294293" cy="1280371"/>
          </a:xfrm>
          <a:prstGeom prst="trapezoi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edondar Retângulo no Mesmo Canto Lateral 12"/>
          <p:cNvSpPr/>
          <p:nvPr/>
        </p:nvSpPr>
        <p:spPr>
          <a:xfrm>
            <a:off x="4853141" y="2829741"/>
            <a:ext cx="1114416" cy="1031308"/>
          </a:xfrm>
          <a:prstGeom prst="round2SameRect">
            <a:avLst>
              <a:gd name="adj1" fmla="val 23698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4596013" y="414192"/>
            <a:ext cx="1597877" cy="2656631"/>
            <a:chOff x="5536902" y="2863354"/>
            <a:chExt cx="1437832" cy="2390540"/>
          </a:xfrm>
        </p:grpSpPr>
        <p:sp>
          <p:nvSpPr>
            <p:cNvPr id="21" name="Trapezoide 20"/>
            <p:cNvSpPr/>
            <p:nvPr/>
          </p:nvSpPr>
          <p:spPr>
            <a:xfrm>
              <a:off x="6169219" y="4691217"/>
              <a:ext cx="315014" cy="418969"/>
            </a:xfrm>
            <a:prstGeom prst="trapezoid">
              <a:avLst>
                <a:gd name="adj" fmla="val 40625"/>
              </a:avLst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652119" y="3322413"/>
              <a:ext cx="1322615" cy="1543051"/>
            </a:xfrm>
            <a:prstGeom prst="ellipse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Pizza 22"/>
            <p:cNvSpPr/>
            <p:nvPr/>
          </p:nvSpPr>
          <p:spPr>
            <a:xfrm rot="5400000">
              <a:off x="5536902" y="3237829"/>
              <a:ext cx="1420091" cy="1420091"/>
            </a:xfrm>
            <a:prstGeom prst="pie">
              <a:avLst>
                <a:gd name="adj1" fmla="val 3805439"/>
                <a:gd name="adj2" fmla="val 16065271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5996580" y="2863354"/>
              <a:ext cx="714349" cy="71434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854394" y="4089006"/>
              <a:ext cx="392553" cy="240938"/>
              <a:chOff x="6879379" y="4970235"/>
              <a:chExt cx="1645001" cy="1009657"/>
            </a:xfrm>
          </p:grpSpPr>
          <p:sp>
            <p:nvSpPr>
              <p:cNvPr id="37" name="Forma livre 36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flipH="1">
              <a:off x="6372200" y="4089005"/>
              <a:ext cx="392553" cy="240938"/>
              <a:chOff x="6879379" y="4970235"/>
              <a:chExt cx="1645001" cy="1009657"/>
            </a:xfrm>
          </p:grpSpPr>
          <p:sp>
            <p:nvSpPr>
              <p:cNvPr id="33" name="Forma livre 32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Forma livre 26"/>
            <p:cNvSpPr/>
            <p:nvPr/>
          </p:nvSpPr>
          <p:spPr>
            <a:xfrm>
              <a:off x="6256275" y="4365104"/>
              <a:ext cx="114300" cy="76372"/>
            </a:xfrm>
            <a:custGeom>
              <a:avLst/>
              <a:gdLst>
                <a:gd name="connsiteX0" fmla="*/ 0 w 114300"/>
                <a:gd name="connsiteY0" fmla="*/ 76372 h 76372"/>
                <a:gd name="connsiteX1" fmla="*/ 47625 w 114300"/>
                <a:gd name="connsiteY1" fmla="*/ 172 h 76372"/>
                <a:gd name="connsiteX2" fmla="*/ 114300 w 114300"/>
                <a:gd name="connsiteY2" fmla="*/ 59703 h 7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76372">
                  <a:moveTo>
                    <a:pt x="0" y="76372"/>
                  </a:moveTo>
                  <a:cubicBezTo>
                    <a:pt x="14287" y="39661"/>
                    <a:pt x="28575" y="2950"/>
                    <a:pt x="47625" y="172"/>
                  </a:cubicBezTo>
                  <a:cubicBezTo>
                    <a:pt x="66675" y="-2606"/>
                    <a:pt x="90487" y="28548"/>
                    <a:pt x="114300" y="59703"/>
                  </a:cubicBezTo>
                </a:path>
              </a:pathLst>
            </a:custGeom>
            <a:noFill/>
            <a:ln>
              <a:solidFill>
                <a:srgbClr val="9A6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6169442" y="4590011"/>
              <a:ext cx="288411" cy="174010"/>
              <a:chOff x="7092280" y="4052315"/>
              <a:chExt cx="576822" cy="348019"/>
            </a:xfrm>
          </p:grpSpPr>
          <p:sp>
            <p:nvSpPr>
              <p:cNvPr id="30" name="Forma livre 29"/>
              <p:cNvSpPr/>
              <p:nvPr/>
            </p:nvSpPr>
            <p:spPr>
              <a:xfrm>
                <a:off x="7092280" y="4052315"/>
                <a:ext cx="576822" cy="348019"/>
              </a:xfrm>
              <a:custGeom>
                <a:avLst/>
                <a:gdLst>
                  <a:gd name="connsiteX0" fmla="*/ 5288 w 576822"/>
                  <a:gd name="connsiteY0" fmla="*/ 34655 h 348019"/>
                  <a:gd name="connsiteX1" fmla="*/ 105300 w 576822"/>
                  <a:gd name="connsiteY1" fmla="*/ 17986 h 348019"/>
                  <a:gd name="connsiteX2" fmla="*/ 207694 w 576822"/>
                  <a:gd name="connsiteY2" fmla="*/ 1318 h 348019"/>
                  <a:gd name="connsiteX3" fmla="*/ 286275 w 576822"/>
                  <a:gd name="connsiteY3" fmla="*/ 34655 h 348019"/>
                  <a:gd name="connsiteX4" fmla="*/ 352950 w 576822"/>
                  <a:gd name="connsiteY4" fmla="*/ 1318 h 348019"/>
                  <a:gd name="connsiteX5" fmla="*/ 429150 w 576822"/>
                  <a:gd name="connsiteY5" fmla="*/ 8461 h 348019"/>
                  <a:gd name="connsiteX6" fmla="*/ 491063 w 576822"/>
                  <a:gd name="connsiteY6" fmla="*/ 25130 h 348019"/>
                  <a:gd name="connsiteX7" fmla="*/ 572025 w 576822"/>
                  <a:gd name="connsiteY7" fmla="*/ 32274 h 348019"/>
                  <a:gd name="connsiteX8" fmla="*/ 564881 w 576822"/>
                  <a:gd name="connsiteY8" fmla="*/ 70374 h 348019"/>
                  <a:gd name="connsiteX9" fmla="*/ 543450 w 576822"/>
                  <a:gd name="connsiteY9" fmla="*/ 156099 h 348019"/>
                  <a:gd name="connsiteX10" fmla="*/ 472013 w 576822"/>
                  <a:gd name="connsiteY10" fmla="*/ 265636 h 348019"/>
                  <a:gd name="connsiteX11" fmla="*/ 372000 w 576822"/>
                  <a:gd name="connsiteY11" fmla="*/ 337074 h 348019"/>
                  <a:gd name="connsiteX12" fmla="*/ 262463 w 576822"/>
                  <a:gd name="connsiteY12" fmla="*/ 346599 h 348019"/>
                  <a:gd name="connsiteX13" fmla="*/ 169594 w 576822"/>
                  <a:gd name="connsiteY13" fmla="*/ 325168 h 348019"/>
                  <a:gd name="connsiteX14" fmla="*/ 93394 w 576822"/>
                  <a:gd name="connsiteY14" fmla="*/ 258493 h 348019"/>
                  <a:gd name="connsiteX15" fmla="*/ 45769 w 576822"/>
                  <a:gd name="connsiteY15" fmla="*/ 179911 h 348019"/>
                  <a:gd name="connsiteX16" fmla="*/ 17194 w 576822"/>
                  <a:gd name="connsiteY16" fmla="*/ 108474 h 348019"/>
                  <a:gd name="connsiteX17" fmla="*/ 5288 w 576822"/>
                  <a:gd name="connsiteY17" fmla="*/ 34655 h 348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6822" h="348019">
                    <a:moveTo>
                      <a:pt x="5288" y="34655"/>
                    </a:moveTo>
                    <a:cubicBezTo>
                      <a:pt x="19972" y="19574"/>
                      <a:pt x="105300" y="17986"/>
                      <a:pt x="105300" y="17986"/>
                    </a:cubicBezTo>
                    <a:cubicBezTo>
                      <a:pt x="139034" y="12430"/>
                      <a:pt x="177532" y="-1460"/>
                      <a:pt x="207694" y="1318"/>
                    </a:cubicBezTo>
                    <a:cubicBezTo>
                      <a:pt x="237856" y="4096"/>
                      <a:pt x="262066" y="34655"/>
                      <a:pt x="286275" y="34655"/>
                    </a:cubicBezTo>
                    <a:cubicBezTo>
                      <a:pt x="310484" y="34655"/>
                      <a:pt x="329138" y="5684"/>
                      <a:pt x="352950" y="1318"/>
                    </a:cubicBezTo>
                    <a:cubicBezTo>
                      <a:pt x="376762" y="-3048"/>
                      <a:pt x="406131" y="4492"/>
                      <a:pt x="429150" y="8461"/>
                    </a:cubicBezTo>
                    <a:cubicBezTo>
                      <a:pt x="452169" y="12430"/>
                      <a:pt x="467251" y="21161"/>
                      <a:pt x="491063" y="25130"/>
                    </a:cubicBezTo>
                    <a:cubicBezTo>
                      <a:pt x="514876" y="29099"/>
                      <a:pt x="559722" y="24733"/>
                      <a:pt x="572025" y="32274"/>
                    </a:cubicBezTo>
                    <a:cubicBezTo>
                      <a:pt x="584328" y="39815"/>
                      <a:pt x="569643" y="49737"/>
                      <a:pt x="564881" y="70374"/>
                    </a:cubicBezTo>
                    <a:cubicBezTo>
                      <a:pt x="560119" y="91011"/>
                      <a:pt x="558928" y="123555"/>
                      <a:pt x="543450" y="156099"/>
                    </a:cubicBezTo>
                    <a:cubicBezTo>
                      <a:pt x="527972" y="188643"/>
                      <a:pt x="500588" y="235474"/>
                      <a:pt x="472013" y="265636"/>
                    </a:cubicBezTo>
                    <a:cubicBezTo>
                      <a:pt x="443438" y="295798"/>
                      <a:pt x="406925" y="323580"/>
                      <a:pt x="372000" y="337074"/>
                    </a:cubicBezTo>
                    <a:cubicBezTo>
                      <a:pt x="337075" y="350568"/>
                      <a:pt x="296197" y="348583"/>
                      <a:pt x="262463" y="346599"/>
                    </a:cubicBezTo>
                    <a:cubicBezTo>
                      <a:pt x="228729" y="344615"/>
                      <a:pt x="197772" y="339852"/>
                      <a:pt x="169594" y="325168"/>
                    </a:cubicBezTo>
                    <a:cubicBezTo>
                      <a:pt x="141416" y="310484"/>
                      <a:pt x="114031" y="282702"/>
                      <a:pt x="93394" y="258493"/>
                    </a:cubicBezTo>
                    <a:cubicBezTo>
                      <a:pt x="72757" y="234284"/>
                      <a:pt x="58469" y="204914"/>
                      <a:pt x="45769" y="179911"/>
                    </a:cubicBezTo>
                    <a:cubicBezTo>
                      <a:pt x="33069" y="154908"/>
                      <a:pt x="23941" y="133080"/>
                      <a:pt x="17194" y="108474"/>
                    </a:cubicBezTo>
                    <a:cubicBezTo>
                      <a:pt x="10447" y="83868"/>
                      <a:pt x="-9396" y="49736"/>
                      <a:pt x="5288" y="3465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7177287" y="4073068"/>
                <a:ext cx="407701" cy="173182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7177287" y="4106160"/>
                <a:ext cx="407701" cy="104476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Fluxograma: Atraso 28"/>
            <p:cNvSpPr/>
            <p:nvPr/>
          </p:nvSpPr>
          <p:spPr>
            <a:xfrm rot="5400000">
              <a:off x="6254716" y="5024379"/>
              <a:ext cx="144017" cy="315013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Elipse 14"/>
          <p:cNvSpPr/>
          <p:nvPr/>
        </p:nvSpPr>
        <p:spPr>
          <a:xfrm>
            <a:off x="5471509" y="3125576"/>
            <a:ext cx="525526" cy="4501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2060"/>
          <p:cNvSpPr/>
          <p:nvPr/>
        </p:nvSpPr>
        <p:spPr>
          <a:xfrm>
            <a:off x="4940376" y="3358872"/>
            <a:ext cx="1064816" cy="592242"/>
          </a:xfrm>
          <a:custGeom>
            <a:avLst/>
            <a:gdLst/>
            <a:ahLst/>
            <a:cxnLst/>
            <a:rect l="l" t="t" r="r" b="b"/>
            <a:pathLst>
              <a:path w="1139252" h="392666">
                <a:moveTo>
                  <a:pt x="569626" y="0"/>
                </a:moveTo>
                <a:cubicBezTo>
                  <a:pt x="878797" y="0"/>
                  <a:pt x="1130635" y="174535"/>
                  <a:pt x="1139252" y="392666"/>
                </a:cubicBezTo>
                <a:lnTo>
                  <a:pt x="0" y="392666"/>
                </a:lnTo>
                <a:cubicBezTo>
                  <a:pt x="8617" y="174535"/>
                  <a:pt x="260455" y="0"/>
                  <a:pt x="56962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2060"/>
          <p:cNvSpPr/>
          <p:nvPr/>
        </p:nvSpPr>
        <p:spPr>
          <a:xfrm rot="10800000">
            <a:off x="4940375" y="3949386"/>
            <a:ext cx="1064816" cy="592242"/>
          </a:xfrm>
          <a:custGeom>
            <a:avLst/>
            <a:gdLst/>
            <a:ahLst/>
            <a:cxnLst/>
            <a:rect l="l" t="t" r="r" b="b"/>
            <a:pathLst>
              <a:path w="1139252" h="392666">
                <a:moveTo>
                  <a:pt x="569626" y="0"/>
                </a:moveTo>
                <a:cubicBezTo>
                  <a:pt x="878797" y="0"/>
                  <a:pt x="1130635" y="174535"/>
                  <a:pt x="1139252" y="392666"/>
                </a:cubicBezTo>
                <a:lnTo>
                  <a:pt x="0" y="392666"/>
                </a:lnTo>
                <a:cubicBezTo>
                  <a:pt x="8617" y="174535"/>
                  <a:pt x="260455" y="0"/>
                  <a:pt x="56962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933444" y="3112876"/>
            <a:ext cx="525526" cy="4501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Atraso 18"/>
          <p:cNvSpPr/>
          <p:nvPr/>
        </p:nvSpPr>
        <p:spPr>
          <a:xfrm rot="5400000">
            <a:off x="5069862" y="5800461"/>
            <a:ext cx="259795" cy="240070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Atraso 19"/>
          <p:cNvSpPr/>
          <p:nvPr/>
        </p:nvSpPr>
        <p:spPr>
          <a:xfrm rot="5400000">
            <a:off x="5568141" y="5795435"/>
            <a:ext cx="253054" cy="243380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de cantos arredondados 44"/>
          <p:cNvSpPr/>
          <p:nvPr/>
        </p:nvSpPr>
        <p:spPr>
          <a:xfrm>
            <a:off x="4853141" y="2829741"/>
            <a:ext cx="233524" cy="1152128"/>
          </a:xfrm>
          <a:prstGeom prst="roundRect">
            <a:avLst>
              <a:gd name="adj" fmla="val 50000"/>
            </a:avLst>
          </a:prstGeom>
          <a:solidFill>
            <a:srgbClr val="E5C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 rot="3311927">
            <a:off x="4717582" y="3107367"/>
            <a:ext cx="1328777" cy="704619"/>
            <a:chOff x="755576" y="2514630"/>
            <a:chExt cx="2304256" cy="1221892"/>
          </a:xfrm>
        </p:grpSpPr>
        <p:sp>
          <p:nvSpPr>
            <p:cNvPr id="42" name="Elipse 41"/>
            <p:cNvSpPr/>
            <p:nvPr/>
          </p:nvSpPr>
          <p:spPr>
            <a:xfrm>
              <a:off x="755576" y="2678316"/>
              <a:ext cx="914400" cy="914400"/>
            </a:xfrm>
            <a:prstGeom prst="ellipse">
              <a:avLst/>
            </a:prstGeom>
            <a:solidFill>
              <a:srgbClr val="FEB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1259632" y="2514630"/>
              <a:ext cx="1800200" cy="12218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Retângulo de cantos arredondados 45"/>
          <p:cNvSpPr/>
          <p:nvPr/>
        </p:nvSpPr>
        <p:spPr>
          <a:xfrm rot="16200000">
            <a:off x="5131761" y="3494153"/>
            <a:ext cx="233524" cy="741907"/>
          </a:xfrm>
          <a:prstGeom prst="roundRect">
            <a:avLst>
              <a:gd name="adj" fmla="val 50000"/>
            </a:avLst>
          </a:prstGeom>
          <a:solidFill>
            <a:srgbClr val="E5C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96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</Words>
  <Application>Microsoft Office PowerPoint</Application>
  <PresentationFormat>Apresentação na tela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9</cp:revision>
  <dcterms:created xsi:type="dcterms:W3CDTF">2019-04-11T14:41:52Z</dcterms:created>
  <dcterms:modified xsi:type="dcterms:W3CDTF">2019-04-11T16:50:36Z</dcterms:modified>
</cp:coreProperties>
</file>