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E23"/>
    <a:srgbClr val="3E2C2A"/>
    <a:srgbClr val="002E15"/>
    <a:srgbClr val="001A0C"/>
    <a:srgbClr val="251A19"/>
    <a:srgbClr val="004821"/>
    <a:srgbClr val="59403D"/>
    <a:srgbClr val="F3C34B"/>
    <a:srgbClr val="FFC107"/>
    <a:srgbClr val="D2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842311" y="1640110"/>
            <a:ext cx="4155305" cy="3746126"/>
            <a:chOff x="2018747" y="1994367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018747" y="4652282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latin typeface="Century Gothic" panose="020B0502020202020204" pitchFamily="34" charset="0"/>
                  </a:rPr>
                  <a:t>SEX</a:t>
                </a:r>
                <a:endParaRPr lang="pt-BR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2936514" y="1994367"/>
              <a:ext cx="2303839" cy="2438290"/>
              <a:chOff x="-180528" y="2276873"/>
              <a:chExt cx="2857570" cy="3024336"/>
            </a:xfrm>
            <a:effectLst>
              <a:outerShdw blurRad="152400" dist="38100" dir="1800000" sx="103000" sy="103000" algn="t" rotWithShape="0">
                <a:srgbClr val="893BC3">
                  <a:alpha val="61000"/>
                </a:srgbClr>
              </a:outerShdw>
            </a:effectLst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64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683568" y="548680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CaixaDeTexto 251"/>
          <p:cNvSpPr txBox="1"/>
          <p:nvPr/>
        </p:nvSpPr>
        <p:spPr>
          <a:xfrm>
            <a:off x="894876" y="839207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1168234" y="663458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245810" y="657007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283968" y="9039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508103" y="894883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FORÚM</a:t>
            </a:r>
            <a:endParaRPr lang="pt-BR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042379" y="2644568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 rot="3956065">
            <a:off x="5054970" y="4212312"/>
            <a:ext cx="2220328" cy="1512386"/>
            <a:chOff x="996022" y="3109179"/>
            <a:chExt cx="4986968" cy="29515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riângulo isósceles 5"/>
            <p:cNvSpPr/>
            <p:nvPr/>
          </p:nvSpPr>
          <p:spPr>
            <a:xfrm rot="8331098">
              <a:off x="2562233" y="3334691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2618671">
              <a:off x="996022" y="4797152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203847" y="5677647"/>
              <a:ext cx="580390" cy="383057"/>
            </a:xfrm>
            <a:prstGeom prst="ellipse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18981329" flipH="1">
              <a:off x="3030662" y="4797151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 rot="13268902" flipH="1">
              <a:off x="4204234" y="3334692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/>
            <p:cNvSpPr/>
            <p:nvPr/>
          </p:nvSpPr>
          <p:spPr>
            <a:xfrm rot="8827352">
              <a:off x="2713284" y="320735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isósceles 16"/>
            <p:cNvSpPr/>
            <p:nvPr/>
          </p:nvSpPr>
          <p:spPr>
            <a:xfrm rot="12772648" flipH="1">
              <a:off x="4051229" y="320736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isósceles 18"/>
            <p:cNvSpPr/>
            <p:nvPr/>
          </p:nvSpPr>
          <p:spPr>
            <a:xfrm rot="9269000">
              <a:off x="2867273" y="310918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2331000" flipH="1">
              <a:off x="3896969" y="310917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 rot="19779663">
            <a:off x="4603021" y="1197352"/>
            <a:ext cx="1293083" cy="1570131"/>
            <a:chOff x="5618998" y="2635966"/>
            <a:chExt cx="2328170" cy="2826989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3" name="Grupo 92"/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0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2" name="Retângulo 10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" name="Grupo 93"/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9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Grupo 9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97" name="Retângulo 9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5" name="Grupo 104"/>
          <p:cNvGrpSpPr/>
          <p:nvPr/>
        </p:nvGrpSpPr>
        <p:grpSpPr>
          <a:xfrm rot="1034383">
            <a:off x="6394249" y="1404169"/>
            <a:ext cx="1198438" cy="1649054"/>
            <a:chOff x="1530853" y="1082114"/>
            <a:chExt cx="3636642" cy="500403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6" name="Grupo 105"/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1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0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</Words>
  <Application>Microsoft Office PowerPoint</Application>
  <PresentationFormat>Apresentação na tela (4:3)</PresentationFormat>
  <Paragraphs>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48</cp:revision>
  <dcterms:created xsi:type="dcterms:W3CDTF">2019-02-15T13:24:10Z</dcterms:created>
  <dcterms:modified xsi:type="dcterms:W3CDTF">2019-02-20T19:34:19Z</dcterms:modified>
</cp:coreProperties>
</file>