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3" r:id="rId6"/>
    <p:sldId id="276" r:id="rId7"/>
    <p:sldId id="260" r:id="rId8"/>
    <p:sldId id="277" r:id="rId9"/>
    <p:sldId id="261" r:id="rId10"/>
    <p:sldId id="262" r:id="rId11"/>
    <p:sldId id="278" r:id="rId12"/>
    <p:sldId id="263" r:id="rId13"/>
    <p:sldId id="264" r:id="rId14"/>
    <p:sldId id="275" r:id="rId15"/>
    <p:sldId id="265" r:id="rId16"/>
    <p:sldId id="266" r:id="rId17"/>
    <p:sldId id="267" r:id="rId18"/>
    <p:sldId id="279" r:id="rId19"/>
    <p:sldId id="280" r:id="rId20"/>
    <p:sldId id="268" r:id="rId21"/>
    <p:sldId id="274" r:id="rId22"/>
    <p:sldId id="269" r:id="rId23"/>
    <p:sldId id="270" r:id="rId24"/>
    <p:sldId id="271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8D6A"/>
    <a:srgbClr val="C26638"/>
    <a:srgbClr val="B65F34"/>
    <a:srgbClr val="CE7B52"/>
    <a:srgbClr val="D5906D"/>
    <a:srgbClr val="F2DCEB"/>
    <a:srgbClr val="FFFF9B"/>
    <a:srgbClr val="FFFFEB"/>
    <a:srgbClr val="FFFFCC"/>
    <a:srgbClr val="E71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92374" autoAdjust="0"/>
  </p:normalViewPr>
  <p:slideViewPr>
    <p:cSldViewPr>
      <p:cViewPr varScale="1">
        <p:scale>
          <a:sx n="85" d="100"/>
          <a:sy n="85" d="100"/>
        </p:scale>
        <p:origin x="-17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1B732-C268-443D-B174-F5D7F50B39DC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1282-A380-4FF6-8C51-E5FD6565A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63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01282-A380-4FF6-8C51-E5FD6565A19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7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01282-A380-4FF6-8C51-E5FD6565A19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32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78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55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8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6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47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06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976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49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89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06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27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9512" y="311233"/>
            <a:ext cx="24835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Imagem</a:t>
            </a:r>
            <a:r>
              <a:rPr lang="pt-BR" sz="3600" dirty="0"/>
              <a:t> 1 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grpSp>
          <p:nvGrpSpPr>
            <p:cNvPr id="9" name="Grupo 8"/>
            <p:cNvGrpSpPr/>
            <p:nvPr/>
          </p:nvGrpSpPr>
          <p:grpSpPr>
            <a:xfrm>
              <a:off x="1897932" y="602436"/>
              <a:ext cx="5476011" cy="5597169"/>
              <a:chOff x="2344744" y="533800"/>
              <a:chExt cx="5476011" cy="5597169"/>
            </a:xfrm>
          </p:grpSpPr>
          <p:sp>
            <p:nvSpPr>
              <p:cNvPr id="17" name="Elipse 16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1" name="Elipse 10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 15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388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247" y="332656"/>
            <a:ext cx="3106688" cy="1143000"/>
          </a:xfrm>
        </p:spPr>
        <p:txBody>
          <a:bodyPr/>
          <a:lstStyle/>
          <a:p>
            <a:r>
              <a:rPr lang="pt-BR" dirty="0"/>
              <a:t>Imagem 10</a:t>
            </a:r>
          </a:p>
        </p:txBody>
      </p:sp>
      <p:sp>
        <p:nvSpPr>
          <p:cNvPr id="4" name="Retângulo 3"/>
          <p:cNvSpPr/>
          <p:nvPr/>
        </p:nvSpPr>
        <p:spPr>
          <a:xfrm>
            <a:off x="3131840" y="1700808"/>
            <a:ext cx="7398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704016" y="1570732"/>
            <a:ext cx="1706826" cy="1478743"/>
            <a:chOff x="1557429" y="3335284"/>
            <a:chExt cx="1706826" cy="1478743"/>
          </a:xfrm>
        </p:grpSpPr>
        <p:grpSp>
          <p:nvGrpSpPr>
            <p:cNvPr id="24" name="Grupo 23"/>
            <p:cNvGrpSpPr/>
            <p:nvPr/>
          </p:nvGrpSpPr>
          <p:grpSpPr>
            <a:xfrm>
              <a:off x="1557429" y="3335284"/>
              <a:ext cx="554698" cy="1478743"/>
              <a:chOff x="3275066" y="3715044"/>
              <a:chExt cx="852568" cy="2272819"/>
            </a:xfrm>
          </p:grpSpPr>
          <p:sp>
            <p:nvSpPr>
              <p:cNvPr id="23" name="Retângulo de cantos arredondados 21"/>
              <p:cNvSpPr/>
              <p:nvPr/>
            </p:nvSpPr>
            <p:spPr>
              <a:xfrm>
                <a:off x="3275066" y="3715044"/>
                <a:ext cx="852568" cy="2272819"/>
              </a:xfrm>
              <a:custGeom>
                <a:avLst/>
                <a:gdLst>
                  <a:gd name="connsiteX0" fmla="*/ 0 w 914400"/>
                  <a:gd name="connsiteY0" fmla="*/ 438153 h 2594880"/>
                  <a:gd name="connsiteX1" fmla="*/ 438153 w 914400"/>
                  <a:gd name="connsiteY1" fmla="*/ 0 h 2594880"/>
                  <a:gd name="connsiteX2" fmla="*/ 476247 w 914400"/>
                  <a:gd name="connsiteY2" fmla="*/ 0 h 2594880"/>
                  <a:gd name="connsiteX3" fmla="*/ 914400 w 914400"/>
                  <a:gd name="connsiteY3" fmla="*/ 438153 h 2594880"/>
                  <a:gd name="connsiteX4" fmla="*/ 914400 w 914400"/>
                  <a:gd name="connsiteY4" fmla="*/ 2156727 h 2594880"/>
                  <a:gd name="connsiteX5" fmla="*/ 476247 w 914400"/>
                  <a:gd name="connsiteY5" fmla="*/ 2594880 h 2594880"/>
                  <a:gd name="connsiteX6" fmla="*/ 438153 w 914400"/>
                  <a:gd name="connsiteY6" fmla="*/ 2594880 h 2594880"/>
                  <a:gd name="connsiteX7" fmla="*/ 0 w 914400"/>
                  <a:gd name="connsiteY7" fmla="*/ 2156727 h 2594880"/>
                  <a:gd name="connsiteX8" fmla="*/ 0 w 914400"/>
                  <a:gd name="connsiteY8" fmla="*/ 438153 h 2594880"/>
                  <a:gd name="connsiteX0" fmla="*/ 0 w 914400"/>
                  <a:gd name="connsiteY0" fmla="*/ 438153 h 2594880"/>
                  <a:gd name="connsiteX1" fmla="*/ 438153 w 914400"/>
                  <a:gd name="connsiteY1" fmla="*/ 0 h 2594880"/>
                  <a:gd name="connsiteX2" fmla="*/ 476247 w 914400"/>
                  <a:gd name="connsiteY2" fmla="*/ 0 h 2594880"/>
                  <a:gd name="connsiteX3" fmla="*/ 914400 w 914400"/>
                  <a:gd name="connsiteY3" fmla="*/ 438153 h 2594880"/>
                  <a:gd name="connsiteX4" fmla="*/ 914400 w 914400"/>
                  <a:gd name="connsiteY4" fmla="*/ 2156727 h 2594880"/>
                  <a:gd name="connsiteX5" fmla="*/ 476247 w 914400"/>
                  <a:gd name="connsiteY5" fmla="*/ 2594880 h 2594880"/>
                  <a:gd name="connsiteX6" fmla="*/ 438153 w 914400"/>
                  <a:gd name="connsiteY6" fmla="*/ 2594880 h 2594880"/>
                  <a:gd name="connsiteX7" fmla="*/ 0 w 914400"/>
                  <a:gd name="connsiteY7" fmla="*/ 2156727 h 2594880"/>
                  <a:gd name="connsiteX8" fmla="*/ 534330 w 914400"/>
                  <a:gd name="connsiteY8" fmla="*/ 1267631 h 2594880"/>
                  <a:gd name="connsiteX9" fmla="*/ 0 w 914400"/>
                  <a:gd name="connsiteY9" fmla="*/ 438153 h 2594880"/>
                  <a:gd name="connsiteX0" fmla="*/ 0 w 914400"/>
                  <a:gd name="connsiteY0" fmla="*/ 438153 h 2594880"/>
                  <a:gd name="connsiteX1" fmla="*/ 438153 w 914400"/>
                  <a:gd name="connsiteY1" fmla="*/ 0 h 2594880"/>
                  <a:gd name="connsiteX2" fmla="*/ 476247 w 914400"/>
                  <a:gd name="connsiteY2" fmla="*/ 0 h 2594880"/>
                  <a:gd name="connsiteX3" fmla="*/ 914400 w 914400"/>
                  <a:gd name="connsiteY3" fmla="*/ 438153 h 2594880"/>
                  <a:gd name="connsiteX4" fmla="*/ 914400 w 914400"/>
                  <a:gd name="connsiteY4" fmla="*/ 2156727 h 2594880"/>
                  <a:gd name="connsiteX5" fmla="*/ 476247 w 914400"/>
                  <a:gd name="connsiteY5" fmla="*/ 2594880 h 2594880"/>
                  <a:gd name="connsiteX6" fmla="*/ 438153 w 914400"/>
                  <a:gd name="connsiteY6" fmla="*/ 2594880 h 2594880"/>
                  <a:gd name="connsiteX7" fmla="*/ 0 w 914400"/>
                  <a:gd name="connsiteY7" fmla="*/ 2156727 h 2594880"/>
                  <a:gd name="connsiteX8" fmla="*/ 458130 w 914400"/>
                  <a:gd name="connsiteY8" fmla="*/ 1286681 h 2594880"/>
                  <a:gd name="connsiteX9" fmla="*/ 0 w 914400"/>
                  <a:gd name="connsiteY9" fmla="*/ 438153 h 2594880"/>
                  <a:gd name="connsiteX0" fmla="*/ 0 w 914400"/>
                  <a:gd name="connsiteY0" fmla="*/ 438153 h 2594880"/>
                  <a:gd name="connsiteX1" fmla="*/ 438153 w 914400"/>
                  <a:gd name="connsiteY1" fmla="*/ 0 h 2594880"/>
                  <a:gd name="connsiteX2" fmla="*/ 476247 w 914400"/>
                  <a:gd name="connsiteY2" fmla="*/ 0 h 2594880"/>
                  <a:gd name="connsiteX3" fmla="*/ 914400 w 914400"/>
                  <a:gd name="connsiteY3" fmla="*/ 438153 h 2594880"/>
                  <a:gd name="connsiteX4" fmla="*/ 543855 w 914400"/>
                  <a:gd name="connsiteY4" fmla="*/ 1296206 h 2594880"/>
                  <a:gd name="connsiteX5" fmla="*/ 914400 w 914400"/>
                  <a:gd name="connsiteY5" fmla="*/ 2156727 h 2594880"/>
                  <a:gd name="connsiteX6" fmla="*/ 476247 w 914400"/>
                  <a:gd name="connsiteY6" fmla="*/ 2594880 h 2594880"/>
                  <a:gd name="connsiteX7" fmla="*/ 438153 w 914400"/>
                  <a:gd name="connsiteY7" fmla="*/ 2594880 h 2594880"/>
                  <a:gd name="connsiteX8" fmla="*/ 0 w 914400"/>
                  <a:gd name="connsiteY8" fmla="*/ 2156727 h 2594880"/>
                  <a:gd name="connsiteX9" fmla="*/ 458130 w 914400"/>
                  <a:gd name="connsiteY9" fmla="*/ 1286681 h 2594880"/>
                  <a:gd name="connsiteX10" fmla="*/ 0 w 914400"/>
                  <a:gd name="connsiteY10" fmla="*/ 438153 h 2594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4400" h="2594880">
                    <a:moveTo>
                      <a:pt x="0" y="438153"/>
                    </a:moveTo>
                    <a:cubicBezTo>
                      <a:pt x="0" y="196168"/>
                      <a:pt x="196168" y="0"/>
                      <a:pt x="438153" y="0"/>
                    </a:cubicBezTo>
                    <a:lnTo>
                      <a:pt x="476247" y="0"/>
                    </a:lnTo>
                    <a:cubicBezTo>
                      <a:pt x="718232" y="0"/>
                      <a:pt x="914400" y="196168"/>
                      <a:pt x="914400" y="438153"/>
                    </a:cubicBezTo>
                    <a:cubicBezTo>
                      <a:pt x="911535" y="711471"/>
                      <a:pt x="546720" y="1022888"/>
                      <a:pt x="543855" y="1296206"/>
                    </a:cubicBezTo>
                    <a:lnTo>
                      <a:pt x="914400" y="2156727"/>
                    </a:lnTo>
                    <a:cubicBezTo>
                      <a:pt x="914400" y="2398712"/>
                      <a:pt x="718232" y="2594880"/>
                      <a:pt x="476247" y="2594880"/>
                    </a:cubicBezTo>
                    <a:lnTo>
                      <a:pt x="438153" y="2594880"/>
                    </a:lnTo>
                    <a:cubicBezTo>
                      <a:pt x="196168" y="2594880"/>
                      <a:pt x="0" y="2398712"/>
                      <a:pt x="0" y="2156727"/>
                    </a:cubicBezTo>
                    <a:cubicBezTo>
                      <a:pt x="310" y="1854012"/>
                      <a:pt x="457820" y="1589396"/>
                      <a:pt x="458130" y="1286681"/>
                    </a:cubicBezTo>
                    <a:cubicBezTo>
                      <a:pt x="457820" y="1016538"/>
                      <a:pt x="310" y="708296"/>
                      <a:pt x="0" y="438153"/>
                    </a:cubicBezTo>
                    <a:close/>
                  </a:path>
                </a:pathLst>
              </a:custGeom>
              <a:solidFill>
                <a:srgbClr val="E71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de cantos arredondados 21"/>
              <p:cNvSpPr/>
              <p:nvPr/>
            </p:nvSpPr>
            <p:spPr>
              <a:xfrm>
                <a:off x="3347469" y="3847212"/>
                <a:ext cx="707762" cy="2008485"/>
              </a:xfrm>
              <a:custGeom>
                <a:avLst/>
                <a:gdLst>
                  <a:gd name="connsiteX0" fmla="*/ 0 w 914400"/>
                  <a:gd name="connsiteY0" fmla="*/ 438153 h 2594880"/>
                  <a:gd name="connsiteX1" fmla="*/ 438153 w 914400"/>
                  <a:gd name="connsiteY1" fmla="*/ 0 h 2594880"/>
                  <a:gd name="connsiteX2" fmla="*/ 476247 w 914400"/>
                  <a:gd name="connsiteY2" fmla="*/ 0 h 2594880"/>
                  <a:gd name="connsiteX3" fmla="*/ 914400 w 914400"/>
                  <a:gd name="connsiteY3" fmla="*/ 438153 h 2594880"/>
                  <a:gd name="connsiteX4" fmla="*/ 914400 w 914400"/>
                  <a:gd name="connsiteY4" fmla="*/ 2156727 h 2594880"/>
                  <a:gd name="connsiteX5" fmla="*/ 476247 w 914400"/>
                  <a:gd name="connsiteY5" fmla="*/ 2594880 h 2594880"/>
                  <a:gd name="connsiteX6" fmla="*/ 438153 w 914400"/>
                  <a:gd name="connsiteY6" fmla="*/ 2594880 h 2594880"/>
                  <a:gd name="connsiteX7" fmla="*/ 0 w 914400"/>
                  <a:gd name="connsiteY7" fmla="*/ 2156727 h 2594880"/>
                  <a:gd name="connsiteX8" fmla="*/ 0 w 914400"/>
                  <a:gd name="connsiteY8" fmla="*/ 438153 h 2594880"/>
                  <a:gd name="connsiteX0" fmla="*/ 0 w 914400"/>
                  <a:gd name="connsiteY0" fmla="*/ 438153 h 2594880"/>
                  <a:gd name="connsiteX1" fmla="*/ 438153 w 914400"/>
                  <a:gd name="connsiteY1" fmla="*/ 0 h 2594880"/>
                  <a:gd name="connsiteX2" fmla="*/ 476247 w 914400"/>
                  <a:gd name="connsiteY2" fmla="*/ 0 h 2594880"/>
                  <a:gd name="connsiteX3" fmla="*/ 914400 w 914400"/>
                  <a:gd name="connsiteY3" fmla="*/ 438153 h 2594880"/>
                  <a:gd name="connsiteX4" fmla="*/ 914400 w 914400"/>
                  <a:gd name="connsiteY4" fmla="*/ 2156727 h 2594880"/>
                  <a:gd name="connsiteX5" fmla="*/ 476247 w 914400"/>
                  <a:gd name="connsiteY5" fmla="*/ 2594880 h 2594880"/>
                  <a:gd name="connsiteX6" fmla="*/ 438153 w 914400"/>
                  <a:gd name="connsiteY6" fmla="*/ 2594880 h 2594880"/>
                  <a:gd name="connsiteX7" fmla="*/ 0 w 914400"/>
                  <a:gd name="connsiteY7" fmla="*/ 2156727 h 2594880"/>
                  <a:gd name="connsiteX8" fmla="*/ 534330 w 914400"/>
                  <a:gd name="connsiteY8" fmla="*/ 1267631 h 2594880"/>
                  <a:gd name="connsiteX9" fmla="*/ 0 w 914400"/>
                  <a:gd name="connsiteY9" fmla="*/ 438153 h 2594880"/>
                  <a:gd name="connsiteX0" fmla="*/ 0 w 914400"/>
                  <a:gd name="connsiteY0" fmla="*/ 438153 h 2594880"/>
                  <a:gd name="connsiteX1" fmla="*/ 438153 w 914400"/>
                  <a:gd name="connsiteY1" fmla="*/ 0 h 2594880"/>
                  <a:gd name="connsiteX2" fmla="*/ 476247 w 914400"/>
                  <a:gd name="connsiteY2" fmla="*/ 0 h 2594880"/>
                  <a:gd name="connsiteX3" fmla="*/ 914400 w 914400"/>
                  <a:gd name="connsiteY3" fmla="*/ 438153 h 2594880"/>
                  <a:gd name="connsiteX4" fmla="*/ 914400 w 914400"/>
                  <a:gd name="connsiteY4" fmla="*/ 2156727 h 2594880"/>
                  <a:gd name="connsiteX5" fmla="*/ 476247 w 914400"/>
                  <a:gd name="connsiteY5" fmla="*/ 2594880 h 2594880"/>
                  <a:gd name="connsiteX6" fmla="*/ 438153 w 914400"/>
                  <a:gd name="connsiteY6" fmla="*/ 2594880 h 2594880"/>
                  <a:gd name="connsiteX7" fmla="*/ 0 w 914400"/>
                  <a:gd name="connsiteY7" fmla="*/ 2156727 h 2594880"/>
                  <a:gd name="connsiteX8" fmla="*/ 458130 w 914400"/>
                  <a:gd name="connsiteY8" fmla="*/ 1286681 h 2594880"/>
                  <a:gd name="connsiteX9" fmla="*/ 0 w 914400"/>
                  <a:gd name="connsiteY9" fmla="*/ 438153 h 2594880"/>
                  <a:gd name="connsiteX0" fmla="*/ 0 w 914400"/>
                  <a:gd name="connsiteY0" fmla="*/ 438153 h 2594880"/>
                  <a:gd name="connsiteX1" fmla="*/ 438153 w 914400"/>
                  <a:gd name="connsiteY1" fmla="*/ 0 h 2594880"/>
                  <a:gd name="connsiteX2" fmla="*/ 476247 w 914400"/>
                  <a:gd name="connsiteY2" fmla="*/ 0 h 2594880"/>
                  <a:gd name="connsiteX3" fmla="*/ 914400 w 914400"/>
                  <a:gd name="connsiteY3" fmla="*/ 438153 h 2594880"/>
                  <a:gd name="connsiteX4" fmla="*/ 543855 w 914400"/>
                  <a:gd name="connsiteY4" fmla="*/ 1296206 h 2594880"/>
                  <a:gd name="connsiteX5" fmla="*/ 914400 w 914400"/>
                  <a:gd name="connsiteY5" fmla="*/ 2156727 h 2594880"/>
                  <a:gd name="connsiteX6" fmla="*/ 476247 w 914400"/>
                  <a:gd name="connsiteY6" fmla="*/ 2594880 h 2594880"/>
                  <a:gd name="connsiteX7" fmla="*/ 438153 w 914400"/>
                  <a:gd name="connsiteY7" fmla="*/ 2594880 h 2594880"/>
                  <a:gd name="connsiteX8" fmla="*/ 0 w 914400"/>
                  <a:gd name="connsiteY8" fmla="*/ 2156727 h 2594880"/>
                  <a:gd name="connsiteX9" fmla="*/ 458130 w 914400"/>
                  <a:gd name="connsiteY9" fmla="*/ 1286681 h 2594880"/>
                  <a:gd name="connsiteX10" fmla="*/ 0 w 914400"/>
                  <a:gd name="connsiteY10" fmla="*/ 438153 h 2594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4400" h="2594880">
                    <a:moveTo>
                      <a:pt x="0" y="438153"/>
                    </a:moveTo>
                    <a:cubicBezTo>
                      <a:pt x="0" y="196168"/>
                      <a:pt x="196168" y="0"/>
                      <a:pt x="438153" y="0"/>
                    </a:cubicBezTo>
                    <a:lnTo>
                      <a:pt x="476247" y="0"/>
                    </a:lnTo>
                    <a:cubicBezTo>
                      <a:pt x="718232" y="0"/>
                      <a:pt x="914400" y="196168"/>
                      <a:pt x="914400" y="438153"/>
                    </a:cubicBezTo>
                    <a:cubicBezTo>
                      <a:pt x="911535" y="711471"/>
                      <a:pt x="546720" y="1022888"/>
                      <a:pt x="543855" y="1296206"/>
                    </a:cubicBezTo>
                    <a:lnTo>
                      <a:pt x="914400" y="2156727"/>
                    </a:lnTo>
                    <a:cubicBezTo>
                      <a:pt x="914400" y="2398712"/>
                      <a:pt x="718232" y="2594880"/>
                      <a:pt x="476247" y="2594880"/>
                    </a:cubicBezTo>
                    <a:lnTo>
                      <a:pt x="438153" y="2594880"/>
                    </a:lnTo>
                    <a:cubicBezTo>
                      <a:pt x="196168" y="2594880"/>
                      <a:pt x="0" y="2398712"/>
                      <a:pt x="0" y="2156727"/>
                    </a:cubicBezTo>
                    <a:cubicBezTo>
                      <a:pt x="310" y="1854012"/>
                      <a:pt x="457820" y="1589396"/>
                      <a:pt x="458130" y="1286681"/>
                    </a:cubicBezTo>
                    <a:cubicBezTo>
                      <a:pt x="457820" y="1016538"/>
                      <a:pt x="310" y="708296"/>
                      <a:pt x="0" y="438153"/>
                    </a:cubicBezTo>
                    <a:close/>
                  </a:path>
                </a:pathLst>
              </a:custGeom>
              <a:solidFill>
                <a:srgbClr val="B90F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CaixaDeTexto 24"/>
            <p:cNvSpPr txBox="1"/>
            <p:nvPr/>
          </p:nvSpPr>
          <p:spPr>
            <a:xfrm>
              <a:off x="2112127" y="3450764"/>
              <a:ext cx="1152128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/>
                <a:t>1. Segure o diafragma com as duas mão na parte de baixo unindo as bordas em forma de oito</a:t>
              </a:r>
              <a:endParaRPr lang="pt-BR" sz="1100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546083" y="3416821"/>
            <a:ext cx="2564154" cy="1594227"/>
            <a:chOff x="1060141" y="1654462"/>
            <a:chExt cx="2564154" cy="1594227"/>
          </a:xfrm>
        </p:grpSpPr>
        <p:grpSp>
          <p:nvGrpSpPr>
            <p:cNvPr id="36" name="Grupo 35"/>
            <p:cNvGrpSpPr/>
            <p:nvPr/>
          </p:nvGrpSpPr>
          <p:grpSpPr>
            <a:xfrm>
              <a:off x="1060141" y="1654462"/>
              <a:ext cx="768932" cy="1579922"/>
              <a:chOff x="1673676" y="3319135"/>
              <a:chExt cx="491583" cy="1010054"/>
            </a:xfrm>
          </p:grpSpPr>
          <p:sp>
            <p:nvSpPr>
              <p:cNvPr id="31" name="Elipse 30"/>
              <p:cNvSpPr/>
              <p:nvPr/>
            </p:nvSpPr>
            <p:spPr>
              <a:xfrm flipH="1">
                <a:off x="1763688" y="3319135"/>
                <a:ext cx="318852" cy="1010054"/>
              </a:xfrm>
              <a:prstGeom prst="ellipse">
                <a:avLst/>
              </a:prstGeom>
              <a:solidFill>
                <a:srgbClr val="D0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Lua 29"/>
              <p:cNvSpPr/>
              <p:nvPr/>
            </p:nvSpPr>
            <p:spPr>
              <a:xfrm flipH="1">
                <a:off x="1915821" y="3319135"/>
                <a:ext cx="249438" cy="1010054"/>
              </a:xfrm>
              <a:prstGeom prst="moon">
                <a:avLst>
                  <a:gd name="adj" fmla="val 45224"/>
                </a:avLst>
              </a:prstGeom>
              <a:solidFill>
                <a:srgbClr val="9D68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Lua 31"/>
              <p:cNvSpPr/>
              <p:nvPr/>
            </p:nvSpPr>
            <p:spPr>
              <a:xfrm>
                <a:off x="1673676" y="3319135"/>
                <a:ext cx="249438" cy="1010054"/>
              </a:xfrm>
              <a:prstGeom prst="moon">
                <a:avLst>
                  <a:gd name="adj" fmla="val 45224"/>
                </a:avLst>
              </a:prstGeom>
              <a:solidFill>
                <a:srgbClr val="9D68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3" name="Grupo 32"/>
              <p:cNvGrpSpPr/>
              <p:nvPr/>
            </p:nvGrpSpPr>
            <p:grpSpPr>
              <a:xfrm>
                <a:off x="1777548" y="3336259"/>
                <a:ext cx="276546" cy="975806"/>
                <a:chOff x="3275066" y="3715044"/>
                <a:chExt cx="852568" cy="2272819"/>
              </a:xfrm>
            </p:grpSpPr>
            <p:sp>
              <p:nvSpPr>
                <p:cNvPr id="34" name="Retângulo de cantos arredondados 21"/>
                <p:cNvSpPr/>
                <p:nvPr/>
              </p:nvSpPr>
              <p:spPr>
                <a:xfrm>
                  <a:off x="3275066" y="3715044"/>
                  <a:ext cx="852568" cy="2272819"/>
                </a:xfrm>
                <a:custGeom>
                  <a:avLst/>
                  <a:gdLst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0 w 914400"/>
                    <a:gd name="connsiteY8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534330 w 914400"/>
                    <a:gd name="connsiteY8" fmla="*/ 1267631 h 2594880"/>
                    <a:gd name="connsiteX9" fmla="*/ 0 w 914400"/>
                    <a:gd name="connsiteY9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458130 w 914400"/>
                    <a:gd name="connsiteY8" fmla="*/ 1286681 h 2594880"/>
                    <a:gd name="connsiteX9" fmla="*/ 0 w 914400"/>
                    <a:gd name="connsiteY9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543855 w 914400"/>
                    <a:gd name="connsiteY4" fmla="*/ 1296206 h 2594880"/>
                    <a:gd name="connsiteX5" fmla="*/ 914400 w 914400"/>
                    <a:gd name="connsiteY5" fmla="*/ 2156727 h 2594880"/>
                    <a:gd name="connsiteX6" fmla="*/ 476247 w 914400"/>
                    <a:gd name="connsiteY6" fmla="*/ 2594880 h 2594880"/>
                    <a:gd name="connsiteX7" fmla="*/ 438153 w 914400"/>
                    <a:gd name="connsiteY7" fmla="*/ 2594880 h 2594880"/>
                    <a:gd name="connsiteX8" fmla="*/ 0 w 914400"/>
                    <a:gd name="connsiteY8" fmla="*/ 2156727 h 2594880"/>
                    <a:gd name="connsiteX9" fmla="*/ 458130 w 914400"/>
                    <a:gd name="connsiteY9" fmla="*/ 1286681 h 2594880"/>
                    <a:gd name="connsiteX10" fmla="*/ 0 w 914400"/>
                    <a:gd name="connsiteY10" fmla="*/ 438153 h 2594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4400" h="2594880">
                      <a:moveTo>
                        <a:pt x="0" y="438153"/>
                      </a:moveTo>
                      <a:cubicBezTo>
                        <a:pt x="0" y="196168"/>
                        <a:pt x="196168" y="0"/>
                        <a:pt x="438153" y="0"/>
                      </a:cubicBezTo>
                      <a:lnTo>
                        <a:pt x="476247" y="0"/>
                      </a:lnTo>
                      <a:cubicBezTo>
                        <a:pt x="718232" y="0"/>
                        <a:pt x="914400" y="196168"/>
                        <a:pt x="914400" y="438153"/>
                      </a:cubicBezTo>
                      <a:cubicBezTo>
                        <a:pt x="911535" y="711471"/>
                        <a:pt x="546720" y="1022888"/>
                        <a:pt x="543855" y="1296206"/>
                      </a:cubicBezTo>
                      <a:lnTo>
                        <a:pt x="914400" y="2156727"/>
                      </a:lnTo>
                      <a:cubicBezTo>
                        <a:pt x="914400" y="2398712"/>
                        <a:pt x="718232" y="2594880"/>
                        <a:pt x="476247" y="2594880"/>
                      </a:cubicBezTo>
                      <a:lnTo>
                        <a:pt x="438153" y="2594880"/>
                      </a:lnTo>
                      <a:cubicBezTo>
                        <a:pt x="196168" y="2594880"/>
                        <a:pt x="0" y="2398712"/>
                        <a:pt x="0" y="2156727"/>
                      </a:cubicBezTo>
                      <a:cubicBezTo>
                        <a:pt x="310" y="1854012"/>
                        <a:pt x="457820" y="1589396"/>
                        <a:pt x="458130" y="1286681"/>
                      </a:cubicBezTo>
                      <a:cubicBezTo>
                        <a:pt x="457820" y="1016538"/>
                        <a:pt x="310" y="708296"/>
                        <a:pt x="0" y="438153"/>
                      </a:cubicBezTo>
                      <a:close/>
                    </a:path>
                  </a:pathLst>
                </a:custGeom>
                <a:solidFill>
                  <a:srgbClr val="E713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21"/>
                <p:cNvSpPr/>
                <p:nvPr/>
              </p:nvSpPr>
              <p:spPr>
                <a:xfrm>
                  <a:off x="3347469" y="3847212"/>
                  <a:ext cx="707762" cy="2008485"/>
                </a:xfrm>
                <a:custGeom>
                  <a:avLst/>
                  <a:gdLst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0 w 914400"/>
                    <a:gd name="connsiteY8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534330 w 914400"/>
                    <a:gd name="connsiteY8" fmla="*/ 1267631 h 2594880"/>
                    <a:gd name="connsiteX9" fmla="*/ 0 w 914400"/>
                    <a:gd name="connsiteY9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458130 w 914400"/>
                    <a:gd name="connsiteY8" fmla="*/ 1286681 h 2594880"/>
                    <a:gd name="connsiteX9" fmla="*/ 0 w 914400"/>
                    <a:gd name="connsiteY9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543855 w 914400"/>
                    <a:gd name="connsiteY4" fmla="*/ 1296206 h 2594880"/>
                    <a:gd name="connsiteX5" fmla="*/ 914400 w 914400"/>
                    <a:gd name="connsiteY5" fmla="*/ 2156727 h 2594880"/>
                    <a:gd name="connsiteX6" fmla="*/ 476247 w 914400"/>
                    <a:gd name="connsiteY6" fmla="*/ 2594880 h 2594880"/>
                    <a:gd name="connsiteX7" fmla="*/ 438153 w 914400"/>
                    <a:gd name="connsiteY7" fmla="*/ 2594880 h 2594880"/>
                    <a:gd name="connsiteX8" fmla="*/ 0 w 914400"/>
                    <a:gd name="connsiteY8" fmla="*/ 2156727 h 2594880"/>
                    <a:gd name="connsiteX9" fmla="*/ 458130 w 914400"/>
                    <a:gd name="connsiteY9" fmla="*/ 1286681 h 2594880"/>
                    <a:gd name="connsiteX10" fmla="*/ 0 w 914400"/>
                    <a:gd name="connsiteY10" fmla="*/ 438153 h 2594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4400" h="2594880">
                      <a:moveTo>
                        <a:pt x="0" y="438153"/>
                      </a:moveTo>
                      <a:cubicBezTo>
                        <a:pt x="0" y="196168"/>
                        <a:pt x="196168" y="0"/>
                        <a:pt x="438153" y="0"/>
                      </a:cubicBezTo>
                      <a:lnTo>
                        <a:pt x="476247" y="0"/>
                      </a:lnTo>
                      <a:cubicBezTo>
                        <a:pt x="718232" y="0"/>
                        <a:pt x="914400" y="196168"/>
                        <a:pt x="914400" y="438153"/>
                      </a:cubicBezTo>
                      <a:cubicBezTo>
                        <a:pt x="911535" y="711471"/>
                        <a:pt x="546720" y="1022888"/>
                        <a:pt x="543855" y="1296206"/>
                      </a:cubicBezTo>
                      <a:lnTo>
                        <a:pt x="914400" y="2156727"/>
                      </a:lnTo>
                      <a:cubicBezTo>
                        <a:pt x="914400" y="2398712"/>
                        <a:pt x="718232" y="2594880"/>
                        <a:pt x="476247" y="2594880"/>
                      </a:cubicBezTo>
                      <a:lnTo>
                        <a:pt x="438153" y="2594880"/>
                      </a:lnTo>
                      <a:cubicBezTo>
                        <a:pt x="196168" y="2594880"/>
                        <a:pt x="0" y="2398712"/>
                        <a:pt x="0" y="2156727"/>
                      </a:cubicBezTo>
                      <a:cubicBezTo>
                        <a:pt x="310" y="1854012"/>
                        <a:pt x="457820" y="1589396"/>
                        <a:pt x="458130" y="1286681"/>
                      </a:cubicBezTo>
                      <a:cubicBezTo>
                        <a:pt x="457820" y="1016538"/>
                        <a:pt x="310" y="708296"/>
                        <a:pt x="0" y="438153"/>
                      </a:cubicBezTo>
                      <a:close/>
                    </a:path>
                  </a:pathLst>
                </a:custGeom>
                <a:solidFill>
                  <a:srgbClr val="B90F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7" name="CaixaDeTexto 36"/>
            <p:cNvSpPr txBox="1"/>
            <p:nvPr/>
          </p:nvSpPr>
          <p:spPr>
            <a:xfrm>
              <a:off x="1752087" y="1802139"/>
              <a:ext cx="187220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pt-BR" sz="1100" dirty="0" smtClean="0"/>
                <a:t>2</a:t>
              </a:r>
              <a:r>
                <a:rPr lang="pt-BR" sz="1100" dirty="0"/>
                <a:t> </a:t>
              </a:r>
              <a:r>
                <a:rPr lang="pt-BR" sz="1100" dirty="0" smtClean="0"/>
                <a:t>.Abra </a:t>
              </a:r>
              <a:r>
                <a:rPr lang="pt-BR" sz="1100" dirty="0"/>
                <a:t>os grandes lábios com um mão e introduza o diafragma na vagina, empurrando-o até o fundo da vagina.</a:t>
              </a:r>
            </a:p>
            <a:p>
              <a:pPr fontAlgn="base"/>
              <a:r>
                <a:rPr lang="pt-BR" sz="1100" dirty="0"/>
                <a:t>Verifique se foi colocado corretamente, tocando com o dedo o colo do </a:t>
              </a:r>
              <a:r>
                <a:rPr lang="pt-BR" sz="1100" dirty="0" smtClean="0"/>
                <a:t>útero.</a:t>
              </a:r>
              <a:endParaRPr lang="pt-BR" sz="1100" dirty="0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324368" y="1614566"/>
            <a:ext cx="1759800" cy="1559634"/>
            <a:chOff x="4005701" y="2869752"/>
            <a:chExt cx="1759800" cy="1559634"/>
          </a:xfrm>
        </p:grpSpPr>
        <p:sp>
          <p:nvSpPr>
            <p:cNvPr id="43" name="Trapezoide 42"/>
            <p:cNvSpPr/>
            <p:nvPr/>
          </p:nvSpPr>
          <p:spPr>
            <a:xfrm>
              <a:off x="4452421" y="2998435"/>
              <a:ext cx="270520" cy="706244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4" name="Grupo 43"/>
            <p:cNvGrpSpPr/>
            <p:nvPr/>
          </p:nvGrpSpPr>
          <p:grpSpPr>
            <a:xfrm rot="9891456">
              <a:off x="4380630" y="3341653"/>
              <a:ext cx="802106" cy="420576"/>
              <a:chOff x="4764289" y="2616417"/>
              <a:chExt cx="1008112" cy="528593"/>
            </a:xfrm>
          </p:grpSpPr>
          <p:grpSp>
            <p:nvGrpSpPr>
              <p:cNvPr id="45" name="Grupo 44"/>
              <p:cNvGrpSpPr/>
              <p:nvPr/>
            </p:nvGrpSpPr>
            <p:grpSpPr>
              <a:xfrm>
                <a:off x="4764289" y="2616417"/>
                <a:ext cx="1008112" cy="528593"/>
                <a:chOff x="4309120" y="3017047"/>
                <a:chExt cx="1008112" cy="528593"/>
              </a:xfrm>
            </p:grpSpPr>
            <p:sp>
              <p:nvSpPr>
                <p:cNvPr id="47" name="Elipse 8"/>
                <p:cNvSpPr/>
                <p:nvPr/>
              </p:nvSpPr>
              <p:spPr>
                <a:xfrm>
                  <a:off x="4357393" y="3017047"/>
                  <a:ext cx="911566" cy="443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566" h="443143">
                      <a:moveTo>
                        <a:pt x="455783" y="0"/>
                      </a:moveTo>
                      <a:cubicBezTo>
                        <a:pt x="703573" y="0"/>
                        <a:pt x="905322" y="197122"/>
                        <a:pt x="911566" y="443143"/>
                      </a:cubicBezTo>
                      <a:lnTo>
                        <a:pt x="0" y="443143"/>
                      </a:lnTo>
                      <a:cubicBezTo>
                        <a:pt x="6244" y="197122"/>
                        <a:pt x="207993" y="0"/>
                        <a:pt x="455783" y="0"/>
                      </a:cubicBezTo>
                      <a:close/>
                    </a:path>
                  </a:pathLst>
                </a:custGeom>
                <a:solidFill>
                  <a:srgbClr val="E713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Retângulo de cantos arredondados 47"/>
                <p:cNvSpPr/>
                <p:nvPr/>
              </p:nvSpPr>
              <p:spPr>
                <a:xfrm>
                  <a:off x="4309120" y="3448480"/>
                  <a:ext cx="1008112" cy="97160"/>
                </a:xfrm>
                <a:prstGeom prst="roundRect">
                  <a:avLst>
                    <a:gd name="adj" fmla="val 48647"/>
                  </a:avLst>
                </a:prstGeom>
                <a:solidFill>
                  <a:srgbClr val="B50F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6" name="Elipse 45"/>
              <p:cNvSpPr/>
              <p:nvPr/>
            </p:nvSpPr>
            <p:spPr>
              <a:xfrm rot="18351923">
                <a:off x="4872330" y="2805639"/>
                <a:ext cx="177602" cy="101804"/>
              </a:xfrm>
              <a:prstGeom prst="ellipse">
                <a:avLst/>
              </a:prstGeom>
              <a:solidFill>
                <a:srgbClr val="B50F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Fluxograma: Atraso 38"/>
            <p:cNvSpPr/>
            <p:nvPr/>
          </p:nvSpPr>
          <p:spPr>
            <a:xfrm rot="5400000">
              <a:off x="4453553" y="3117438"/>
              <a:ext cx="864096" cy="1759800"/>
            </a:xfrm>
            <a:prstGeom prst="flowChartDelay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4033718" y="2869752"/>
              <a:ext cx="144016" cy="72008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033718" y="2869752"/>
              <a:ext cx="648072" cy="17400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6228184" y="1446773"/>
            <a:ext cx="187220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100" dirty="0" smtClean="0"/>
              <a:t>3</a:t>
            </a:r>
            <a:r>
              <a:rPr lang="pt-BR" sz="1100" dirty="0"/>
              <a:t>.</a:t>
            </a:r>
            <a:r>
              <a:rPr lang="pt-BR" sz="1100" dirty="0" smtClean="0"/>
              <a:t> </a:t>
            </a:r>
            <a:r>
              <a:rPr lang="pt-BR" sz="1100" dirty="0"/>
              <a:t>Encaixe o dedo indicador na borda do diafragma e o puxe para baixo e para fora. O diafragma só deve ser retirado de seis a oito horas após a última relação sexual.</a:t>
            </a:r>
          </a:p>
          <a:p>
            <a:pPr fontAlgn="base"/>
            <a:r>
              <a:rPr lang="pt-BR" sz="1100" dirty="0"/>
              <a:t>Após retirar o diafragma lave com água e sabão, seque e guarde em lugar fresco e seco, não deve ser deixado exposto à luz do sol.</a:t>
            </a:r>
          </a:p>
        </p:txBody>
      </p:sp>
    </p:spTree>
    <p:extLst>
      <p:ext uri="{BB962C8B-B14F-4D97-AF65-F5344CB8AC3E}">
        <p14:creationId xmlns:p14="http://schemas.microsoft.com/office/powerpoint/2010/main" val="302260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7464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11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 rot="1472585">
            <a:off x="4129720" y="2085187"/>
            <a:ext cx="2267319" cy="3217602"/>
            <a:chOff x="4498576" y="2963262"/>
            <a:chExt cx="1562613" cy="2217538"/>
          </a:xfrm>
        </p:grpSpPr>
        <p:sp>
          <p:nvSpPr>
            <p:cNvPr id="5" name="Trapezoide 4"/>
            <p:cNvSpPr/>
            <p:nvPr/>
          </p:nvSpPr>
          <p:spPr>
            <a:xfrm>
              <a:off x="4571292" y="3228740"/>
              <a:ext cx="1417183" cy="1884853"/>
            </a:xfrm>
            <a:prstGeom prst="trapezoid">
              <a:avLst>
                <a:gd name="adj" fmla="val 2422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4498576" y="5046386"/>
              <a:ext cx="1562613" cy="134414"/>
            </a:xfrm>
            <a:prstGeom prst="rect">
              <a:avLst/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5021224" y="2963262"/>
              <a:ext cx="517320" cy="265477"/>
            </a:xfrm>
            <a:prstGeom prst="rect">
              <a:avLst/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 rot="822168">
              <a:off x="5040733" y="4129957"/>
              <a:ext cx="478303" cy="760897"/>
              <a:chOff x="4974502" y="3762867"/>
              <a:chExt cx="459465" cy="730929"/>
            </a:xfrm>
          </p:grpSpPr>
          <p:sp>
            <p:nvSpPr>
              <p:cNvPr id="10" name="Forma livre 9"/>
              <p:cNvSpPr/>
              <p:nvPr/>
            </p:nvSpPr>
            <p:spPr>
              <a:xfrm rot="900000">
                <a:off x="4974502" y="4014140"/>
                <a:ext cx="285742" cy="479656"/>
              </a:xfrm>
              <a:custGeom>
                <a:avLst/>
                <a:gdLst>
                  <a:gd name="connsiteX0" fmla="*/ 343026 w 409725"/>
                  <a:gd name="connsiteY0" fmla="*/ 24689 h 687777"/>
                  <a:gd name="connsiteX1" fmla="*/ 276351 w 409725"/>
                  <a:gd name="connsiteY1" fmla="*/ 158039 h 687777"/>
                  <a:gd name="connsiteX2" fmla="*/ 314451 w 409725"/>
                  <a:gd name="connsiteY2" fmla="*/ 281864 h 687777"/>
                  <a:gd name="connsiteX3" fmla="*/ 171576 w 409725"/>
                  <a:gd name="connsiteY3" fmla="*/ 358064 h 687777"/>
                  <a:gd name="connsiteX4" fmla="*/ 257301 w 409725"/>
                  <a:gd name="connsiteY4" fmla="*/ 567614 h 687777"/>
                  <a:gd name="connsiteX5" fmla="*/ 126 w 409725"/>
                  <a:gd name="connsiteY5" fmla="*/ 681914 h 687777"/>
                  <a:gd name="connsiteX6" fmla="*/ 295401 w 409725"/>
                  <a:gd name="connsiteY6" fmla="*/ 653339 h 687777"/>
                  <a:gd name="connsiteX7" fmla="*/ 323976 w 409725"/>
                  <a:gd name="connsiteY7" fmla="*/ 500939 h 687777"/>
                  <a:gd name="connsiteX8" fmla="*/ 247776 w 409725"/>
                  <a:gd name="connsiteY8" fmla="*/ 386639 h 687777"/>
                  <a:gd name="connsiteX9" fmla="*/ 400176 w 409725"/>
                  <a:gd name="connsiteY9" fmla="*/ 291389 h 687777"/>
                  <a:gd name="connsiteX10" fmla="*/ 333501 w 409725"/>
                  <a:gd name="connsiteY10" fmla="*/ 196139 h 687777"/>
                  <a:gd name="connsiteX11" fmla="*/ 409701 w 409725"/>
                  <a:gd name="connsiteY11" fmla="*/ 15164 h 687777"/>
                  <a:gd name="connsiteX12" fmla="*/ 343026 w 409725"/>
                  <a:gd name="connsiteY12" fmla="*/ 24689 h 68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9725" h="687777">
                    <a:moveTo>
                      <a:pt x="343026" y="24689"/>
                    </a:moveTo>
                    <a:cubicBezTo>
                      <a:pt x="320801" y="48501"/>
                      <a:pt x="281113" y="115177"/>
                      <a:pt x="276351" y="158039"/>
                    </a:cubicBezTo>
                    <a:cubicBezTo>
                      <a:pt x="271588" y="200902"/>
                      <a:pt x="331913" y="248527"/>
                      <a:pt x="314451" y="281864"/>
                    </a:cubicBezTo>
                    <a:cubicBezTo>
                      <a:pt x="296989" y="315201"/>
                      <a:pt x="181101" y="310439"/>
                      <a:pt x="171576" y="358064"/>
                    </a:cubicBezTo>
                    <a:cubicBezTo>
                      <a:pt x="162051" y="405689"/>
                      <a:pt x="285876" y="513639"/>
                      <a:pt x="257301" y="567614"/>
                    </a:cubicBezTo>
                    <a:cubicBezTo>
                      <a:pt x="228726" y="621589"/>
                      <a:pt x="-6224" y="667626"/>
                      <a:pt x="126" y="681914"/>
                    </a:cubicBezTo>
                    <a:cubicBezTo>
                      <a:pt x="6476" y="696202"/>
                      <a:pt x="241426" y="683502"/>
                      <a:pt x="295401" y="653339"/>
                    </a:cubicBezTo>
                    <a:cubicBezTo>
                      <a:pt x="349376" y="623177"/>
                      <a:pt x="331913" y="545389"/>
                      <a:pt x="323976" y="500939"/>
                    </a:cubicBezTo>
                    <a:cubicBezTo>
                      <a:pt x="316039" y="456489"/>
                      <a:pt x="235076" y="421564"/>
                      <a:pt x="247776" y="386639"/>
                    </a:cubicBezTo>
                    <a:cubicBezTo>
                      <a:pt x="260476" y="351714"/>
                      <a:pt x="385889" y="323139"/>
                      <a:pt x="400176" y="291389"/>
                    </a:cubicBezTo>
                    <a:cubicBezTo>
                      <a:pt x="414464" y="259639"/>
                      <a:pt x="331914" y="242176"/>
                      <a:pt x="333501" y="196139"/>
                    </a:cubicBezTo>
                    <a:cubicBezTo>
                      <a:pt x="335088" y="150102"/>
                      <a:pt x="411288" y="42151"/>
                      <a:pt x="409701" y="15164"/>
                    </a:cubicBezTo>
                    <a:cubicBezTo>
                      <a:pt x="408114" y="-11823"/>
                      <a:pt x="365251" y="877"/>
                      <a:pt x="343026" y="246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 rot="1549842">
                <a:off x="5214721" y="3762867"/>
                <a:ext cx="219246" cy="3562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Símbolo de 'Não' 8"/>
            <p:cNvSpPr/>
            <p:nvPr/>
          </p:nvSpPr>
          <p:spPr>
            <a:xfrm>
              <a:off x="4775828" y="3984376"/>
              <a:ext cx="1008112" cy="1008112"/>
            </a:xfrm>
            <a:prstGeom prst="noSmoking">
              <a:avLst>
                <a:gd name="adj" fmla="val 12047"/>
              </a:avLst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05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1143000"/>
          </a:xfrm>
        </p:spPr>
        <p:txBody>
          <a:bodyPr/>
          <a:lstStyle/>
          <a:p>
            <a:r>
              <a:rPr lang="pt-BR" dirty="0"/>
              <a:t>Imagem 12</a:t>
            </a:r>
          </a:p>
        </p:txBody>
      </p:sp>
      <p:grpSp>
        <p:nvGrpSpPr>
          <p:cNvPr id="72" name="Grupo 71"/>
          <p:cNvGrpSpPr/>
          <p:nvPr/>
        </p:nvGrpSpPr>
        <p:grpSpPr>
          <a:xfrm>
            <a:off x="1109454" y="1918070"/>
            <a:ext cx="2526459" cy="4099714"/>
            <a:chOff x="5252986" y="1025434"/>
            <a:chExt cx="2526459" cy="4099714"/>
          </a:xfrm>
        </p:grpSpPr>
        <p:grpSp>
          <p:nvGrpSpPr>
            <p:cNvPr id="56" name="Grupo 55"/>
            <p:cNvGrpSpPr/>
            <p:nvPr/>
          </p:nvGrpSpPr>
          <p:grpSpPr>
            <a:xfrm>
              <a:off x="5252986" y="1025434"/>
              <a:ext cx="2526459" cy="938875"/>
              <a:chOff x="5250641" y="863395"/>
              <a:chExt cx="2526459" cy="938875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50641" y="863395"/>
                <a:ext cx="1296888" cy="938875"/>
                <a:chOff x="5292080" y="873690"/>
                <a:chExt cx="1296888" cy="938875"/>
              </a:xfrm>
            </p:grpSpPr>
            <p:grpSp>
              <p:nvGrpSpPr>
                <p:cNvPr id="63" name="Grupo 62"/>
                <p:cNvGrpSpPr/>
                <p:nvPr/>
              </p:nvGrpSpPr>
              <p:grpSpPr>
                <a:xfrm>
                  <a:off x="5292080" y="873690"/>
                  <a:ext cx="864096" cy="153386"/>
                  <a:chOff x="5220072" y="925496"/>
                  <a:chExt cx="864096" cy="153386"/>
                </a:xfrm>
              </p:grpSpPr>
              <p:sp>
                <p:nvSpPr>
                  <p:cNvPr id="65" name="Retângulo 64"/>
                  <p:cNvSpPr/>
                  <p:nvPr/>
                </p:nvSpPr>
                <p:spPr>
                  <a:xfrm>
                    <a:off x="5292080" y="951642"/>
                    <a:ext cx="792088" cy="1010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Elipse 65"/>
                  <p:cNvSpPr/>
                  <p:nvPr/>
                </p:nvSpPr>
                <p:spPr>
                  <a:xfrm>
                    <a:off x="5220072" y="925496"/>
                    <a:ext cx="288032" cy="153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" name="Semicírculos 63"/>
                <p:cNvSpPr/>
                <p:nvPr/>
              </p:nvSpPr>
              <p:spPr>
                <a:xfrm rot="5193013">
                  <a:off x="5674568" y="898165"/>
                  <a:ext cx="914400" cy="914400"/>
                </a:xfrm>
                <a:prstGeom prst="blockArc">
                  <a:avLst>
                    <a:gd name="adj1" fmla="val 10822933"/>
                    <a:gd name="adj2" fmla="val 16826443"/>
                    <a:gd name="adj3" fmla="val 1118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flipH="1">
                <a:off x="6480212" y="863395"/>
                <a:ext cx="1296888" cy="938875"/>
                <a:chOff x="5292080" y="873690"/>
                <a:chExt cx="1296888" cy="938875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5292080" y="873690"/>
                  <a:ext cx="864096" cy="153386"/>
                  <a:chOff x="5220072" y="925496"/>
                  <a:chExt cx="864096" cy="153386"/>
                </a:xfrm>
              </p:grpSpPr>
              <p:sp>
                <p:nvSpPr>
                  <p:cNvPr id="70" name="Retângulo 69"/>
                  <p:cNvSpPr/>
                  <p:nvPr/>
                </p:nvSpPr>
                <p:spPr>
                  <a:xfrm>
                    <a:off x="5292080" y="951642"/>
                    <a:ext cx="792088" cy="1010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Elipse 70"/>
                  <p:cNvSpPr/>
                  <p:nvPr/>
                </p:nvSpPr>
                <p:spPr>
                  <a:xfrm>
                    <a:off x="5220072" y="925496"/>
                    <a:ext cx="288032" cy="153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Semicírculos 68"/>
                <p:cNvSpPr/>
                <p:nvPr/>
              </p:nvSpPr>
              <p:spPr>
                <a:xfrm rot="5193013">
                  <a:off x="5674568" y="898165"/>
                  <a:ext cx="914400" cy="914400"/>
                </a:xfrm>
                <a:prstGeom prst="blockArc">
                  <a:avLst>
                    <a:gd name="adj1" fmla="val 10822933"/>
                    <a:gd name="adj2" fmla="val 16826443"/>
                    <a:gd name="adj3" fmla="val 1118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Retângulo 6"/>
            <p:cNvSpPr/>
            <p:nvPr/>
          </p:nvSpPr>
          <p:spPr>
            <a:xfrm>
              <a:off x="6444208" y="4325938"/>
              <a:ext cx="138404" cy="388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Grupo 49"/>
            <p:cNvGrpSpPr/>
            <p:nvPr/>
          </p:nvGrpSpPr>
          <p:grpSpPr>
            <a:xfrm>
              <a:off x="6300192" y="1494872"/>
              <a:ext cx="432048" cy="2826140"/>
              <a:chOff x="6300192" y="1494872"/>
              <a:chExt cx="432048" cy="2826140"/>
            </a:xfrm>
          </p:grpSpPr>
          <p:grpSp>
            <p:nvGrpSpPr>
              <p:cNvPr id="34" name="Grupo 33"/>
              <p:cNvGrpSpPr/>
              <p:nvPr/>
            </p:nvGrpSpPr>
            <p:grpSpPr>
              <a:xfrm>
                <a:off x="6300192" y="1494872"/>
                <a:ext cx="432048" cy="2610116"/>
                <a:chOff x="6300192" y="1494872"/>
                <a:chExt cx="432048" cy="2610116"/>
              </a:xfrm>
              <a:solidFill>
                <a:srgbClr val="F8F196"/>
              </a:solidFill>
            </p:grpSpPr>
            <p:sp>
              <p:nvSpPr>
                <p:cNvPr id="6" name="Elipse 5"/>
                <p:cNvSpPr/>
                <p:nvPr/>
              </p:nvSpPr>
              <p:spPr>
                <a:xfrm flipH="1">
                  <a:off x="6300192" y="1494872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flipH="1">
                  <a:off x="6300192" y="1710896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 flipH="1">
                  <a:off x="6300192" y="1930936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Elipse 9"/>
                <p:cNvSpPr/>
                <p:nvPr/>
              </p:nvSpPr>
              <p:spPr>
                <a:xfrm flipH="1">
                  <a:off x="6300192" y="2146960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 flipH="1">
                  <a:off x="6300192" y="2362984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 flipH="1">
                  <a:off x="6300192" y="2579008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 flipH="1">
                  <a:off x="6300192" y="2799048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 flipH="1">
                  <a:off x="6300192" y="3015072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 flipH="1">
                  <a:off x="6300192" y="3236876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flipH="1">
                  <a:off x="6300192" y="3452900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flipH="1">
                  <a:off x="6300192" y="3672940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 flipH="1">
                  <a:off x="6300192" y="3888964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9" name="Elipse 18"/>
              <p:cNvSpPr/>
              <p:nvPr/>
            </p:nvSpPr>
            <p:spPr>
              <a:xfrm flipH="1">
                <a:off x="6300192" y="4104988"/>
                <a:ext cx="432048" cy="216024"/>
              </a:xfrm>
              <a:prstGeom prst="ellipse">
                <a:avLst/>
              </a:prstGeom>
              <a:solidFill>
                <a:srgbClr val="F8F196"/>
              </a:solidFill>
              <a:ln>
                <a:solidFill>
                  <a:srgbClr val="F8F1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" name="Rosca 23"/>
            <p:cNvSpPr/>
            <p:nvPr/>
          </p:nvSpPr>
          <p:spPr>
            <a:xfrm>
              <a:off x="6280210" y="4653136"/>
              <a:ext cx="472012" cy="472012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61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r>
              <a:rPr lang="pt-BR" dirty="0"/>
              <a:t>Imagem 13</a:t>
            </a:r>
          </a:p>
        </p:txBody>
      </p:sp>
      <p:grpSp>
        <p:nvGrpSpPr>
          <p:cNvPr id="2049" name="Grupo 2048"/>
          <p:cNvGrpSpPr/>
          <p:nvPr/>
        </p:nvGrpSpPr>
        <p:grpSpPr>
          <a:xfrm>
            <a:off x="1062566" y="1671111"/>
            <a:ext cx="5721736" cy="4242719"/>
            <a:chOff x="5262181" y="2348706"/>
            <a:chExt cx="2352852" cy="1744661"/>
          </a:xfrm>
        </p:grpSpPr>
        <p:grpSp>
          <p:nvGrpSpPr>
            <p:cNvPr id="10" name="Grupo 9"/>
            <p:cNvGrpSpPr/>
            <p:nvPr/>
          </p:nvGrpSpPr>
          <p:grpSpPr>
            <a:xfrm>
              <a:off x="5262181" y="2666219"/>
              <a:ext cx="2352852" cy="1427148"/>
              <a:chOff x="4139953" y="2187116"/>
              <a:chExt cx="3623314" cy="2197760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4139953" y="2187116"/>
                <a:ext cx="3623314" cy="2197760"/>
              </a:xfrm>
              <a:prstGeom prst="roundRect">
                <a:avLst>
                  <a:gd name="adj" fmla="val 143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4139955" y="2187116"/>
                <a:ext cx="3623312" cy="449796"/>
              </a:xfrm>
              <a:prstGeom prst="roundRect">
                <a:avLst>
                  <a:gd name="adj" fmla="val 3288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139955" y="2509779"/>
                <a:ext cx="3623312" cy="127133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5659318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6307390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4363670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5011742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5659814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6307886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de cantos arredondados 21"/>
              <p:cNvSpPr/>
              <p:nvPr/>
            </p:nvSpPr>
            <p:spPr>
              <a:xfrm>
                <a:off x="4363670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>
                <a:off x="5011742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>
                <a:off x="5659814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6307886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4364166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5012238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5660311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308383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de cantos arredondados 39"/>
              <p:cNvSpPr/>
              <p:nvPr/>
            </p:nvSpPr>
            <p:spPr>
              <a:xfrm>
                <a:off x="6955462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6955959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955959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48" name="Retângulo de cantos arredondados 2047"/>
            <p:cNvSpPr/>
            <p:nvPr/>
          </p:nvSpPr>
          <p:spPr>
            <a:xfrm>
              <a:off x="5886376" y="2348880"/>
              <a:ext cx="123442" cy="4320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6957521" y="2348706"/>
              <a:ext cx="123442" cy="4320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7162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1143000"/>
          </a:xfrm>
        </p:spPr>
        <p:txBody>
          <a:bodyPr/>
          <a:lstStyle/>
          <a:p>
            <a:r>
              <a:rPr lang="pt-BR" dirty="0"/>
              <a:t>Imagem 14</a:t>
            </a:r>
          </a:p>
        </p:txBody>
      </p:sp>
      <p:grpSp>
        <p:nvGrpSpPr>
          <p:cNvPr id="50" name="Grupo 49"/>
          <p:cNvGrpSpPr/>
          <p:nvPr/>
        </p:nvGrpSpPr>
        <p:grpSpPr>
          <a:xfrm>
            <a:off x="1479834" y="2060848"/>
            <a:ext cx="4334069" cy="2097146"/>
            <a:chOff x="707788" y="2422942"/>
            <a:chExt cx="4334069" cy="2097146"/>
          </a:xfrm>
        </p:grpSpPr>
        <p:grpSp>
          <p:nvGrpSpPr>
            <p:cNvPr id="22" name="Grupo 21"/>
            <p:cNvGrpSpPr/>
            <p:nvPr/>
          </p:nvGrpSpPr>
          <p:grpSpPr>
            <a:xfrm>
              <a:off x="707788" y="2422942"/>
              <a:ext cx="4334069" cy="2097146"/>
              <a:chOff x="4050406" y="2491557"/>
              <a:chExt cx="2827491" cy="1368152"/>
            </a:xfrm>
            <a:solidFill>
              <a:srgbClr val="E74C3C"/>
            </a:solidFill>
          </p:grpSpPr>
          <p:sp>
            <p:nvSpPr>
              <p:cNvPr id="15" name="Retângulo 14"/>
              <p:cNvSpPr/>
              <p:nvPr/>
            </p:nvSpPr>
            <p:spPr>
              <a:xfrm>
                <a:off x="4050406" y="2492897"/>
                <a:ext cx="1418794" cy="1365473"/>
              </a:xfrm>
              <a:custGeom>
                <a:avLst/>
                <a:gdLst/>
                <a:ahLst/>
                <a:cxnLst/>
                <a:rect l="l" t="t" r="r" b="b"/>
                <a:pathLst>
                  <a:path w="1418794" h="1365473">
                    <a:moveTo>
                      <a:pt x="0" y="0"/>
                    </a:moveTo>
                    <a:lnTo>
                      <a:pt x="1418794" y="0"/>
                    </a:lnTo>
                    <a:lnTo>
                      <a:pt x="1418794" y="1365473"/>
                    </a:lnTo>
                    <a:lnTo>
                      <a:pt x="1111543" y="1365473"/>
                    </a:lnTo>
                    <a:cubicBezTo>
                      <a:pt x="1127292" y="1303158"/>
                      <a:pt x="1135327" y="1237806"/>
                      <a:pt x="1135327" y="1170578"/>
                    </a:cubicBezTo>
                    <a:cubicBezTo>
                      <a:pt x="1135327" y="714561"/>
                      <a:pt x="765651" y="344886"/>
                      <a:pt x="309635" y="344886"/>
                    </a:cubicBezTo>
                    <a:cubicBezTo>
                      <a:pt x="199976" y="344886"/>
                      <a:pt x="95310" y="366263"/>
                      <a:pt x="0" y="406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4"/>
              <p:cNvSpPr/>
              <p:nvPr/>
            </p:nvSpPr>
            <p:spPr>
              <a:xfrm flipH="1">
                <a:off x="5469201" y="2491557"/>
                <a:ext cx="1408696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418794" h="1368152">
                    <a:moveTo>
                      <a:pt x="1418794" y="0"/>
                    </a:moveTo>
                    <a:lnTo>
                      <a:pt x="0" y="0"/>
                    </a:lnTo>
                    <a:lnTo>
                      <a:pt x="0" y="406122"/>
                    </a:lnTo>
                    <a:cubicBezTo>
                      <a:pt x="95310" y="366263"/>
                      <a:pt x="199976" y="344886"/>
                      <a:pt x="309635" y="344886"/>
                    </a:cubicBezTo>
                    <a:cubicBezTo>
                      <a:pt x="765651" y="344886"/>
                      <a:pt x="1135327" y="714561"/>
                      <a:pt x="1135327" y="1170578"/>
                    </a:cubicBezTo>
                    <a:cubicBezTo>
                      <a:pt x="1135327" y="1238755"/>
                      <a:pt x="1127064" y="1305002"/>
                      <a:pt x="1111041" y="1368152"/>
                    </a:cubicBezTo>
                    <a:lnTo>
                      <a:pt x="1418794" y="13681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4050407" y="2587071"/>
                <a:ext cx="2827488" cy="129014"/>
              </a:xfrm>
              <a:prstGeom prst="roundRect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" name="Fluxograma: Atraso 23"/>
            <p:cNvSpPr/>
            <p:nvPr/>
          </p:nvSpPr>
          <p:spPr>
            <a:xfrm rot="5400000">
              <a:off x="707796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Atraso 25"/>
            <p:cNvSpPr/>
            <p:nvPr/>
          </p:nvSpPr>
          <p:spPr>
            <a:xfrm rot="5400000">
              <a:off x="888382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Atraso 26"/>
            <p:cNvSpPr/>
            <p:nvPr/>
          </p:nvSpPr>
          <p:spPr>
            <a:xfrm rot="5400000">
              <a:off x="1068968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Atraso 27"/>
            <p:cNvSpPr/>
            <p:nvPr/>
          </p:nvSpPr>
          <p:spPr>
            <a:xfrm rot="5400000">
              <a:off x="1249554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luxograma: Atraso 28"/>
            <p:cNvSpPr/>
            <p:nvPr/>
          </p:nvSpPr>
          <p:spPr>
            <a:xfrm rot="5400000">
              <a:off x="1430141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Atraso 29"/>
            <p:cNvSpPr/>
            <p:nvPr/>
          </p:nvSpPr>
          <p:spPr>
            <a:xfrm rot="5400000">
              <a:off x="1610727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luxograma: Atraso 30"/>
            <p:cNvSpPr/>
            <p:nvPr/>
          </p:nvSpPr>
          <p:spPr>
            <a:xfrm rot="5400000">
              <a:off x="1791313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luxograma: Atraso 31"/>
            <p:cNvSpPr/>
            <p:nvPr/>
          </p:nvSpPr>
          <p:spPr>
            <a:xfrm rot="5400000">
              <a:off x="1971899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luxograma: Atraso 32"/>
            <p:cNvSpPr/>
            <p:nvPr/>
          </p:nvSpPr>
          <p:spPr>
            <a:xfrm rot="5400000">
              <a:off x="2152485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luxograma: Atraso 33"/>
            <p:cNvSpPr/>
            <p:nvPr/>
          </p:nvSpPr>
          <p:spPr>
            <a:xfrm rot="5400000">
              <a:off x="2333071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luxograma: Atraso 34"/>
            <p:cNvSpPr/>
            <p:nvPr/>
          </p:nvSpPr>
          <p:spPr>
            <a:xfrm rot="5400000">
              <a:off x="2513655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luxograma: Atraso 35"/>
            <p:cNvSpPr/>
            <p:nvPr/>
          </p:nvSpPr>
          <p:spPr>
            <a:xfrm rot="5400000">
              <a:off x="2694241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luxograma: Atraso 36"/>
            <p:cNvSpPr/>
            <p:nvPr/>
          </p:nvSpPr>
          <p:spPr>
            <a:xfrm rot="5400000">
              <a:off x="2874828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Atraso 37"/>
            <p:cNvSpPr/>
            <p:nvPr/>
          </p:nvSpPr>
          <p:spPr>
            <a:xfrm rot="5400000">
              <a:off x="3055414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Atraso 38"/>
            <p:cNvSpPr/>
            <p:nvPr/>
          </p:nvSpPr>
          <p:spPr>
            <a:xfrm rot="5400000">
              <a:off x="3236000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luxograma: Atraso 39"/>
            <p:cNvSpPr/>
            <p:nvPr/>
          </p:nvSpPr>
          <p:spPr>
            <a:xfrm rot="5400000">
              <a:off x="3416586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luxograma: Atraso 40"/>
            <p:cNvSpPr/>
            <p:nvPr/>
          </p:nvSpPr>
          <p:spPr>
            <a:xfrm rot="5400000">
              <a:off x="3597172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luxograma: Atraso 41"/>
            <p:cNvSpPr/>
            <p:nvPr/>
          </p:nvSpPr>
          <p:spPr>
            <a:xfrm rot="5400000">
              <a:off x="3777758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luxograma: Atraso 42"/>
            <p:cNvSpPr/>
            <p:nvPr/>
          </p:nvSpPr>
          <p:spPr>
            <a:xfrm rot="5400000">
              <a:off x="3958344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luxograma: Atraso 44"/>
            <p:cNvSpPr/>
            <p:nvPr/>
          </p:nvSpPr>
          <p:spPr>
            <a:xfrm rot="5400000">
              <a:off x="4138930" y="2670604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luxograma: Atraso 45"/>
            <p:cNvSpPr/>
            <p:nvPr/>
          </p:nvSpPr>
          <p:spPr>
            <a:xfrm rot="5400000">
              <a:off x="4319517" y="2670603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luxograma: Atraso 46"/>
            <p:cNvSpPr/>
            <p:nvPr/>
          </p:nvSpPr>
          <p:spPr>
            <a:xfrm rot="5400000">
              <a:off x="4500103" y="2670602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Atraso 47"/>
            <p:cNvSpPr/>
            <p:nvPr/>
          </p:nvSpPr>
          <p:spPr>
            <a:xfrm rot="5400000">
              <a:off x="4680689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luxograma: Atraso 48"/>
            <p:cNvSpPr/>
            <p:nvPr/>
          </p:nvSpPr>
          <p:spPr>
            <a:xfrm rot="5400000">
              <a:off x="4861271" y="2670605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8915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1143000"/>
          </a:xfrm>
        </p:spPr>
        <p:txBody>
          <a:bodyPr>
            <a:normAutofit/>
          </a:bodyPr>
          <a:lstStyle/>
          <a:p>
            <a:r>
              <a:rPr lang="pt-BR" dirty="0"/>
              <a:t>Imagem 15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898037" y="1700808"/>
            <a:ext cx="2305811" cy="4343505"/>
            <a:chOff x="4139952" y="188638"/>
            <a:chExt cx="3347234" cy="6305255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4139952" y="188638"/>
              <a:ext cx="3347234" cy="6305255"/>
            </a:xfrm>
            <a:prstGeom prst="roundRect">
              <a:avLst/>
            </a:prstGeom>
            <a:solidFill>
              <a:srgbClr val="7CAC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4402959" y="954179"/>
              <a:ext cx="1512790" cy="4774172"/>
              <a:chOff x="5232431" y="980728"/>
              <a:chExt cx="1202432" cy="3794720"/>
            </a:xfrm>
          </p:grpSpPr>
          <p:sp>
            <p:nvSpPr>
              <p:cNvPr id="7" name="Retângulo de cantos arredondados 6"/>
              <p:cNvSpPr/>
              <p:nvPr/>
            </p:nvSpPr>
            <p:spPr>
              <a:xfrm>
                <a:off x="5446070" y="980728"/>
                <a:ext cx="775155" cy="3409528"/>
              </a:xfrm>
              <a:prstGeom prst="roundRect">
                <a:avLst>
                  <a:gd name="adj" fmla="val 4188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232431" y="3573016"/>
                <a:ext cx="1202432" cy="1202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>
                <a:off x="5593975" y="2064864"/>
                <a:ext cx="479345" cy="1850689"/>
              </a:xfrm>
              <a:prstGeom prst="roundRect">
                <a:avLst>
                  <a:gd name="adj" fmla="val 4223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5336164" y="3676749"/>
                <a:ext cx="994966" cy="99496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 de cantos arredondados 24"/>
            <p:cNvSpPr/>
            <p:nvPr/>
          </p:nvSpPr>
          <p:spPr>
            <a:xfrm>
              <a:off x="6300192" y="1412776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6300192" y="2042376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6303046" y="2779143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6303046" y="3420308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6300192" y="4130044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4354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1143000"/>
          </a:xfrm>
        </p:spPr>
        <p:txBody>
          <a:bodyPr/>
          <a:lstStyle/>
          <a:p>
            <a:r>
              <a:rPr lang="pt-BR" dirty="0"/>
              <a:t>Imagem 16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459924" y="2144087"/>
            <a:ext cx="3924115" cy="3075423"/>
            <a:chOff x="1459924" y="2144087"/>
            <a:chExt cx="3924115" cy="3075423"/>
          </a:xfrm>
        </p:grpSpPr>
        <p:grpSp>
          <p:nvGrpSpPr>
            <p:cNvPr id="70" name="Grupo 69"/>
            <p:cNvGrpSpPr/>
            <p:nvPr/>
          </p:nvGrpSpPr>
          <p:grpSpPr>
            <a:xfrm rot="1754758">
              <a:off x="2648059" y="2480244"/>
              <a:ext cx="2382370" cy="1150511"/>
              <a:chOff x="707788" y="2424997"/>
              <a:chExt cx="4334069" cy="2093040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707788" y="2424997"/>
                <a:ext cx="4334066" cy="2093040"/>
                <a:chOff x="4050406" y="2492897"/>
                <a:chExt cx="2827489" cy="1365473"/>
              </a:xfrm>
              <a:solidFill>
                <a:srgbClr val="E74C3C"/>
              </a:solidFill>
            </p:grpSpPr>
            <p:sp>
              <p:nvSpPr>
                <p:cNvPr id="96" name="Retângulo 14"/>
                <p:cNvSpPr/>
                <p:nvPr/>
              </p:nvSpPr>
              <p:spPr>
                <a:xfrm>
                  <a:off x="4050406" y="2492897"/>
                  <a:ext cx="1418794" cy="1365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794" h="1365473">
                      <a:moveTo>
                        <a:pt x="0" y="0"/>
                      </a:moveTo>
                      <a:lnTo>
                        <a:pt x="1418794" y="0"/>
                      </a:lnTo>
                      <a:lnTo>
                        <a:pt x="1418794" y="1365473"/>
                      </a:lnTo>
                      <a:lnTo>
                        <a:pt x="1111543" y="1365473"/>
                      </a:lnTo>
                      <a:cubicBezTo>
                        <a:pt x="1127292" y="1303158"/>
                        <a:pt x="1135327" y="1237806"/>
                        <a:pt x="1135327" y="1170578"/>
                      </a:cubicBezTo>
                      <a:cubicBezTo>
                        <a:pt x="1135327" y="714561"/>
                        <a:pt x="765651" y="344886"/>
                        <a:pt x="309635" y="344886"/>
                      </a:cubicBezTo>
                      <a:cubicBezTo>
                        <a:pt x="199976" y="344886"/>
                        <a:pt x="95310" y="366263"/>
                        <a:pt x="0" y="406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14"/>
                <p:cNvSpPr/>
                <p:nvPr/>
              </p:nvSpPr>
              <p:spPr>
                <a:xfrm flipH="1">
                  <a:off x="5464149" y="2492897"/>
                  <a:ext cx="1408694" cy="1365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794" h="1368152">
                      <a:moveTo>
                        <a:pt x="1418794" y="0"/>
                      </a:moveTo>
                      <a:lnTo>
                        <a:pt x="0" y="0"/>
                      </a:lnTo>
                      <a:lnTo>
                        <a:pt x="0" y="406122"/>
                      </a:lnTo>
                      <a:cubicBezTo>
                        <a:pt x="95310" y="366263"/>
                        <a:pt x="199976" y="344886"/>
                        <a:pt x="309635" y="344886"/>
                      </a:cubicBezTo>
                      <a:cubicBezTo>
                        <a:pt x="765651" y="344886"/>
                        <a:pt x="1135327" y="714561"/>
                        <a:pt x="1135327" y="1170578"/>
                      </a:cubicBezTo>
                      <a:cubicBezTo>
                        <a:pt x="1135327" y="1238755"/>
                        <a:pt x="1127064" y="1305002"/>
                        <a:pt x="1111041" y="1368152"/>
                      </a:cubicBezTo>
                      <a:lnTo>
                        <a:pt x="1418794" y="13681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Retângulo de cantos arredondados 97"/>
                <p:cNvSpPr/>
                <p:nvPr/>
              </p:nvSpPr>
              <p:spPr>
                <a:xfrm>
                  <a:off x="4050407" y="2587071"/>
                  <a:ext cx="2827488" cy="129014"/>
                </a:xfrm>
                <a:prstGeom prst="roundRect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Fluxograma: Atraso 71"/>
              <p:cNvSpPr/>
              <p:nvPr/>
            </p:nvSpPr>
            <p:spPr>
              <a:xfrm rot="5400000">
                <a:off x="707796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Fluxograma: Atraso 72"/>
              <p:cNvSpPr/>
              <p:nvPr/>
            </p:nvSpPr>
            <p:spPr>
              <a:xfrm rot="5400000">
                <a:off x="888382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Fluxograma: Atraso 73"/>
              <p:cNvSpPr/>
              <p:nvPr/>
            </p:nvSpPr>
            <p:spPr>
              <a:xfrm rot="5400000">
                <a:off x="1068968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Fluxograma: Atraso 74"/>
              <p:cNvSpPr/>
              <p:nvPr/>
            </p:nvSpPr>
            <p:spPr>
              <a:xfrm rot="5400000">
                <a:off x="1249554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Fluxograma: Atraso 75"/>
              <p:cNvSpPr/>
              <p:nvPr/>
            </p:nvSpPr>
            <p:spPr>
              <a:xfrm rot="5400000">
                <a:off x="1430141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Fluxograma: Atraso 76"/>
              <p:cNvSpPr/>
              <p:nvPr/>
            </p:nvSpPr>
            <p:spPr>
              <a:xfrm rot="5400000">
                <a:off x="1610727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luxograma: Atraso 77"/>
              <p:cNvSpPr/>
              <p:nvPr/>
            </p:nvSpPr>
            <p:spPr>
              <a:xfrm rot="5400000">
                <a:off x="1791313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Fluxograma: Atraso 78"/>
              <p:cNvSpPr/>
              <p:nvPr/>
            </p:nvSpPr>
            <p:spPr>
              <a:xfrm rot="5400000">
                <a:off x="1971899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Fluxograma: Atraso 79"/>
              <p:cNvSpPr/>
              <p:nvPr/>
            </p:nvSpPr>
            <p:spPr>
              <a:xfrm rot="5400000">
                <a:off x="2152485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Fluxograma: Atraso 80"/>
              <p:cNvSpPr/>
              <p:nvPr/>
            </p:nvSpPr>
            <p:spPr>
              <a:xfrm rot="5400000">
                <a:off x="2333071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luxograma: Atraso 81"/>
              <p:cNvSpPr/>
              <p:nvPr/>
            </p:nvSpPr>
            <p:spPr>
              <a:xfrm rot="5400000">
                <a:off x="2513655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Fluxograma: Atraso 82"/>
              <p:cNvSpPr/>
              <p:nvPr/>
            </p:nvSpPr>
            <p:spPr>
              <a:xfrm rot="5400000">
                <a:off x="2694241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Fluxograma: Atraso 83"/>
              <p:cNvSpPr/>
              <p:nvPr/>
            </p:nvSpPr>
            <p:spPr>
              <a:xfrm rot="5400000">
                <a:off x="2874828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Fluxograma: Atraso 84"/>
              <p:cNvSpPr/>
              <p:nvPr/>
            </p:nvSpPr>
            <p:spPr>
              <a:xfrm rot="5400000">
                <a:off x="3055414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Fluxograma: Atraso 85"/>
              <p:cNvSpPr/>
              <p:nvPr/>
            </p:nvSpPr>
            <p:spPr>
              <a:xfrm rot="5400000">
                <a:off x="3236000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Fluxograma: Atraso 86"/>
              <p:cNvSpPr/>
              <p:nvPr/>
            </p:nvSpPr>
            <p:spPr>
              <a:xfrm rot="5400000">
                <a:off x="3416586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Fluxograma: Atraso 87"/>
              <p:cNvSpPr/>
              <p:nvPr/>
            </p:nvSpPr>
            <p:spPr>
              <a:xfrm rot="5400000">
                <a:off x="3597172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Fluxograma: Atraso 88"/>
              <p:cNvSpPr/>
              <p:nvPr/>
            </p:nvSpPr>
            <p:spPr>
              <a:xfrm rot="5400000">
                <a:off x="3777758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Fluxograma: Atraso 89"/>
              <p:cNvSpPr/>
              <p:nvPr/>
            </p:nvSpPr>
            <p:spPr>
              <a:xfrm rot="5400000">
                <a:off x="3958344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Fluxograma: Atraso 90"/>
              <p:cNvSpPr/>
              <p:nvPr/>
            </p:nvSpPr>
            <p:spPr>
              <a:xfrm rot="5400000">
                <a:off x="4138930" y="2670604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Fluxograma: Atraso 91"/>
              <p:cNvSpPr/>
              <p:nvPr/>
            </p:nvSpPr>
            <p:spPr>
              <a:xfrm rot="5400000">
                <a:off x="4319517" y="2670603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luxograma: Atraso 92"/>
              <p:cNvSpPr/>
              <p:nvPr/>
            </p:nvSpPr>
            <p:spPr>
              <a:xfrm rot="5400000">
                <a:off x="4500103" y="2670602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Fluxograma: Atraso 93"/>
              <p:cNvSpPr/>
              <p:nvPr/>
            </p:nvSpPr>
            <p:spPr>
              <a:xfrm rot="5400000">
                <a:off x="4680689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Fluxograma: Atraso 94"/>
              <p:cNvSpPr/>
              <p:nvPr/>
            </p:nvSpPr>
            <p:spPr>
              <a:xfrm rot="5400000">
                <a:off x="4861271" y="2670605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Grupo 3"/>
            <p:cNvGrpSpPr/>
            <p:nvPr/>
          </p:nvGrpSpPr>
          <p:grpSpPr>
            <a:xfrm>
              <a:off x="1459924" y="2144087"/>
              <a:ext cx="1632632" cy="3075423"/>
              <a:chOff x="4139952" y="188638"/>
              <a:chExt cx="3347234" cy="6305255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4139952" y="188638"/>
                <a:ext cx="3347234" cy="6305255"/>
              </a:xfrm>
              <a:prstGeom prst="roundRect">
                <a:avLst/>
              </a:prstGeom>
              <a:solidFill>
                <a:srgbClr val="7CAC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4402959" y="954179"/>
                <a:ext cx="1512790" cy="4774172"/>
                <a:chOff x="5232431" y="980728"/>
                <a:chExt cx="1202432" cy="3794720"/>
              </a:xfrm>
            </p:grpSpPr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5446070" y="980728"/>
                  <a:ext cx="775155" cy="3409528"/>
                </a:xfrm>
                <a:prstGeom prst="roundRect">
                  <a:avLst>
                    <a:gd name="adj" fmla="val 4188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5232431" y="3573016"/>
                  <a:ext cx="1202432" cy="120243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5593975" y="2064864"/>
                  <a:ext cx="479345" cy="1850689"/>
                </a:xfrm>
                <a:prstGeom prst="roundRect">
                  <a:avLst>
                    <a:gd name="adj" fmla="val 4223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5336164" y="3676749"/>
                  <a:ext cx="994966" cy="99496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6300192" y="1412776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6300192" y="2042376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6303046" y="2779143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303046" y="3420308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6300192" y="4130044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 rot="20074997">
              <a:off x="3031187" y="3446109"/>
              <a:ext cx="2352852" cy="1744661"/>
              <a:chOff x="5262181" y="2348706"/>
              <a:chExt cx="2352852" cy="1744661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5262181" y="2666219"/>
                <a:ext cx="2352852" cy="1427148"/>
                <a:chOff x="4139953" y="2187116"/>
                <a:chExt cx="3623314" cy="2197760"/>
              </a:xfrm>
            </p:grpSpPr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4139953" y="2187116"/>
                  <a:ext cx="3623314" cy="2197760"/>
                </a:xfrm>
                <a:prstGeom prst="roundRect">
                  <a:avLst>
                    <a:gd name="adj" fmla="val 143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>
                  <a:off x="4139955" y="2187116"/>
                  <a:ext cx="3623312" cy="449796"/>
                </a:xfrm>
                <a:prstGeom prst="roundRect">
                  <a:avLst>
                    <a:gd name="adj" fmla="val 32886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4139955" y="2509779"/>
                  <a:ext cx="3623312" cy="127133"/>
                </a:xfrm>
                <a:prstGeom prst="rect">
                  <a:avLst/>
                </a:prstGeom>
                <a:solidFill>
                  <a:srgbClr val="EC56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5659318" y="2720975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>
                  <a:off x="6307390" y="2720975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de cantos arredondados 24"/>
                <p:cNvSpPr/>
                <p:nvPr/>
              </p:nvSpPr>
              <p:spPr>
                <a:xfrm>
                  <a:off x="4363670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5011742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>
                  <a:off x="5659814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Retângulo de cantos arredondados 27"/>
                <p:cNvSpPr/>
                <p:nvPr/>
              </p:nvSpPr>
              <p:spPr>
                <a:xfrm>
                  <a:off x="6307886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Retângulo de cantos arredondados 28"/>
                <p:cNvSpPr/>
                <p:nvPr/>
              </p:nvSpPr>
              <p:spPr>
                <a:xfrm>
                  <a:off x="4363670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Retângulo de cantos arredondados 29"/>
                <p:cNvSpPr/>
                <p:nvPr/>
              </p:nvSpPr>
              <p:spPr>
                <a:xfrm>
                  <a:off x="5011742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Retângulo de cantos arredondados 30"/>
                <p:cNvSpPr/>
                <p:nvPr/>
              </p:nvSpPr>
              <p:spPr>
                <a:xfrm>
                  <a:off x="5659814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de cantos arredondados 31"/>
                <p:cNvSpPr/>
                <p:nvPr/>
              </p:nvSpPr>
              <p:spPr>
                <a:xfrm>
                  <a:off x="6307886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de cantos arredondados 32"/>
                <p:cNvSpPr/>
                <p:nvPr/>
              </p:nvSpPr>
              <p:spPr>
                <a:xfrm>
                  <a:off x="4364166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de cantos arredondados 33"/>
                <p:cNvSpPr/>
                <p:nvPr/>
              </p:nvSpPr>
              <p:spPr>
                <a:xfrm>
                  <a:off x="5012238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4"/>
                <p:cNvSpPr/>
                <p:nvPr/>
              </p:nvSpPr>
              <p:spPr>
                <a:xfrm>
                  <a:off x="5660311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5"/>
                <p:cNvSpPr/>
                <p:nvPr/>
              </p:nvSpPr>
              <p:spPr>
                <a:xfrm>
                  <a:off x="6308383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Retângulo de cantos arredondados 36"/>
                <p:cNvSpPr/>
                <p:nvPr/>
              </p:nvSpPr>
              <p:spPr>
                <a:xfrm>
                  <a:off x="6955462" y="2720975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de cantos arredondados 37"/>
                <p:cNvSpPr/>
                <p:nvPr/>
              </p:nvSpPr>
              <p:spPr>
                <a:xfrm>
                  <a:off x="6955959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6955959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" name="Retângulo de cantos arredondados 17"/>
              <p:cNvSpPr/>
              <p:nvPr/>
            </p:nvSpPr>
            <p:spPr>
              <a:xfrm>
                <a:off x="5886376" y="2348880"/>
                <a:ext cx="123442" cy="43204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6957521" y="2348706"/>
                <a:ext cx="123442" cy="43204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3828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pt-BR" dirty="0"/>
              <a:t>Imagem 17</a:t>
            </a:r>
          </a:p>
        </p:txBody>
      </p:sp>
      <p:grpSp>
        <p:nvGrpSpPr>
          <p:cNvPr id="73" name="Grupo 72"/>
          <p:cNvGrpSpPr/>
          <p:nvPr/>
        </p:nvGrpSpPr>
        <p:grpSpPr>
          <a:xfrm>
            <a:off x="2366566" y="1695138"/>
            <a:ext cx="4314113" cy="4314113"/>
            <a:chOff x="859025" y="1599570"/>
            <a:chExt cx="3312368" cy="3312368"/>
          </a:xfrm>
        </p:grpSpPr>
        <p:sp>
          <p:nvSpPr>
            <p:cNvPr id="5" name="Elipse 4"/>
            <p:cNvSpPr/>
            <p:nvPr/>
          </p:nvSpPr>
          <p:spPr>
            <a:xfrm>
              <a:off x="859025" y="1599570"/>
              <a:ext cx="3312368" cy="3312368"/>
            </a:xfrm>
            <a:prstGeom prst="ellipse">
              <a:avLst/>
            </a:prstGeom>
            <a:solidFill>
              <a:srgbClr val="F6BC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1038498" y="1779590"/>
              <a:ext cx="2952328" cy="2952328"/>
              <a:chOff x="1043608" y="1779590"/>
              <a:chExt cx="2952328" cy="295232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1043608" y="1779590"/>
                <a:ext cx="2952328" cy="2952328"/>
                <a:chOff x="4761843" y="4150031"/>
                <a:chExt cx="2952328" cy="2952328"/>
              </a:xfrm>
            </p:grpSpPr>
            <p:sp>
              <p:nvSpPr>
                <p:cNvPr id="8" name="Elipse 7"/>
                <p:cNvSpPr/>
                <p:nvPr/>
              </p:nvSpPr>
              <p:spPr>
                <a:xfrm>
                  <a:off x="4761843" y="4150031"/>
                  <a:ext cx="2952328" cy="295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9" name="Grupo 58"/>
                <p:cNvGrpSpPr/>
                <p:nvPr/>
              </p:nvGrpSpPr>
              <p:grpSpPr>
                <a:xfrm>
                  <a:off x="6069878" y="6743836"/>
                  <a:ext cx="336132" cy="308452"/>
                  <a:chOff x="6006352" y="3996912"/>
                  <a:chExt cx="336132" cy="308452"/>
                </a:xfrm>
              </p:grpSpPr>
              <p:sp>
                <p:nvSpPr>
                  <p:cNvPr id="27" name="Retângulo de cantos arredondados 26"/>
                  <p:cNvSpPr/>
                  <p:nvPr/>
                </p:nvSpPr>
                <p:spPr>
                  <a:xfrm rot="15356621" flipV="1">
                    <a:off x="5881226" y="4122038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Retângulo de cantos arredondados 27"/>
                  <p:cNvSpPr/>
                  <p:nvPr/>
                </p:nvSpPr>
                <p:spPr>
                  <a:xfrm rot="6243379" flipH="1" flipV="1">
                    <a:off x="5952455" y="4122039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8"/>
                  <p:cNvSpPr/>
                  <p:nvPr/>
                </p:nvSpPr>
                <p:spPr>
                  <a:xfrm rot="16200000" flipV="1">
                    <a:off x="6161372" y="4124253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8" name="Grupo 57"/>
                <p:cNvGrpSpPr/>
                <p:nvPr/>
              </p:nvGrpSpPr>
              <p:grpSpPr>
                <a:xfrm>
                  <a:off x="6063504" y="4320439"/>
                  <a:ext cx="349005" cy="321383"/>
                  <a:chOff x="6052332" y="1585980"/>
                  <a:chExt cx="349005" cy="321383"/>
                </a:xfrm>
              </p:grpSpPr>
              <p:sp>
                <p:nvSpPr>
                  <p:cNvPr id="54" name="Retângulo de cantos arredondados 53"/>
                  <p:cNvSpPr/>
                  <p:nvPr/>
                </p:nvSpPr>
                <p:spPr>
                  <a:xfrm rot="16200000" flipV="1">
                    <a:off x="6112882" y="1726252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Retângulo de cantos arredondados 54"/>
                  <p:cNvSpPr/>
                  <p:nvPr/>
                </p:nvSpPr>
                <p:spPr>
                  <a:xfrm rot="16200000" flipV="1">
                    <a:off x="6220225" y="1726252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4109409" flipV="1">
                    <a:off x="5927207" y="1721126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Retângulo de cantos arredondados 56"/>
                  <p:cNvSpPr/>
                  <p:nvPr/>
                </p:nvSpPr>
                <p:spPr>
                  <a:xfrm rot="7490591" flipH="1" flipV="1">
                    <a:off x="5927206" y="1711106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3" name="Grupo 62"/>
              <p:cNvGrpSpPr/>
              <p:nvPr/>
            </p:nvGrpSpPr>
            <p:grpSpPr>
              <a:xfrm>
                <a:off x="2315291" y="2561429"/>
                <a:ext cx="824245" cy="900723"/>
                <a:chOff x="5969868" y="2032426"/>
                <a:chExt cx="987226" cy="1078826"/>
              </a:xfrm>
            </p:grpSpPr>
            <p:sp>
              <p:nvSpPr>
                <p:cNvPr id="11" name="Retângulo de cantos arredondados 10"/>
                <p:cNvSpPr/>
                <p:nvPr/>
              </p:nvSpPr>
              <p:spPr>
                <a:xfrm>
                  <a:off x="6105574" y="2839914"/>
                  <a:ext cx="851520" cy="157038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 rot="4602632">
                  <a:off x="5613991" y="2417426"/>
                  <a:ext cx="879999" cy="110000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>
                  <a:off x="5969868" y="2738636"/>
                  <a:ext cx="372616" cy="3726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2" name="Grupo 61"/>
              <p:cNvGrpSpPr/>
              <p:nvPr/>
            </p:nvGrpSpPr>
            <p:grpSpPr>
              <a:xfrm>
                <a:off x="3491880" y="3103010"/>
                <a:ext cx="271262" cy="306239"/>
                <a:chOff x="7223853" y="2805014"/>
                <a:chExt cx="271262" cy="306239"/>
              </a:xfrm>
            </p:grpSpPr>
            <p:sp>
              <p:nvSpPr>
                <p:cNvPr id="18" name="Retângulo de cantos arredondados 17"/>
                <p:cNvSpPr/>
                <p:nvPr/>
              </p:nvSpPr>
              <p:spPr>
                <a:xfrm rot="16200000" flipV="1">
                  <a:off x="7098727" y="2930142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18"/>
                <p:cNvSpPr/>
                <p:nvPr/>
              </p:nvSpPr>
              <p:spPr>
                <a:xfrm rot="16200000" flipV="1">
                  <a:off x="7206366" y="2930141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 rot="16200000" flipV="1">
                  <a:off x="7314003" y="2930140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>
                <a:off x="1187624" y="3097625"/>
                <a:ext cx="233412" cy="316257"/>
                <a:chOff x="4948837" y="2805014"/>
                <a:chExt cx="233412" cy="316257"/>
              </a:xfrm>
            </p:grpSpPr>
            <p:sp>
              <p:nvSpPr>
                <p:cNvPr id="42" name="Retângulo de cantos arredondados 41"/>
                <p:cNvSpPr/>
                <p:nvPr/>
              </p:nvSpPr>
              <p:spPr>
                <a:xfrm rot="16200000" flipV="1">
                  <a:off x="4823711" y="2930142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de cantos arredondados 43"/>
                <p:cNvSpPr/>
                <p:nvPr/>
              </p:nvSpPr>
              <p:spPr>
                <a:xfrm rot="14109409" flipV="1">
                  <a:off x="5001137" y="2940160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de cantos arredondados 44"/>
                <p:cNvSpPr/>
                <p:nvPr/>
              </p:nvSpPr>
              <p:spPr>
                <a:xfrm rot="7490591" flipH="1" flipV="1">
                  <a:off x="5001136" y="2930140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527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Imagem 18</a:t>
            </a:r>
            <a:endParaRPr lang="pt-BR" dirty="0"/>
          </a:p>
        </p:txBody>
      </p:sp>
      <p:grpSp>
        <p:nvGrpSpPr>
          <p:cNvPr id="44" name="Grupo 43"/>
          <p:cNvGrpSpPr/>
          <p:nvPr/>
        </p:nvGrpSpPr>
        <p:grpSpPr>
          <a:xfrm>
            <a:off x="3034944" y="1171767"/>
            <a:ext cx="3688700" cy="4934832"/>
            <a:chOff x="2665017" y="1284638"/>
            <a:chExt cx="3688700" cy="4934832"/>
          </a:xfrm>
        </p:grpSpPr>
        <p:sp>
          <p:nvSpPr>
            <p:cNvPr id="18" name="Elipse 17"/>
            <p:cNvSpPr/>
            <p:nvPr/>
          </p:nvSpPr>
          <p:spPr>
            <a:xfrm>
              <a:off x="3657758" y="1284638"/>
              <a:ext cx="2039157" cy="3160004"/>
            </a:xfrm>
            <a:prstGeom prst="ellipse">
              <a:avLst/>
            </a:prstGeom>
            <a:solidFill>
              <a:srgbClr val="F8F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2665017" y="3486771"/>
              <a:ext cx="526335" cy="2088232"/>
            </a:xfrm>
            <a:prstGeom prst="roundRect">
              <a:avLst>
                <a:gd name="adj" fmla="val 39242"/>
              </a:avLst>
            </a:prstGeom>
            <a:solidFill>
              <a:srgbClr val="CE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rapezoide 15"/>
            <p:cNvSpPr/>
            <p:nvPr/>
          </p:nvSpPr>
          <p:spPr>
            <a:xfrm>
              <a:off x="4206587" y="2864640"/>
              <a:ext cx="914400" cy="1216152"/>
            </a:xfrm>
            <a:prstGeom prst="trapezoid">
              <a:avLst>
                <a:gd name="adj" fmla="val 16358"/>
              </a:avLst>
            </a:prstGeom>
            <a:solidFill>
              <a:srgbClr val="CE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2919301" y="3495869"/>
              <a:ext cx="3261037" cy="1954005"/>
            </a:xfrm>
            <a:prstGeom prst="roundRect">
              <a:avLst>
                <a:gd name="adj" fmla="val 9700"/>
              </a:avLst>
            </a:prstGeom>
            <a:solidFill>
              <a:srgbClr val="CE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 rot="19892080">
              <a:off x="3107760" y="3396180"/>
              <a:ext cx="143736" cy="749952"/>
            </a:xfrm>
            <a:custGeom>
              <a:avLst/>
              <a:gdLst/>
              <a:ahLst/>
              <a:cxnLst/>
              <a:rect l="l" t="t" r="r" b="b"/>
              <a:pathLst>
                <a:path w="143736" h="749952">
                  <a:moveTo>
                    <a:pt x="0" y="0"/>
                  </a:moveTo>
                  <a:lnTo>
                    <a:pt x="143736" y="77929"/>
                  </a:lnTo>
                  <a:lnTo>
                    <a:pt x="143736" y="749952"/>
                  </a:lnTo>
                  <a:lnTo>
                    <a:pt x="0" y="7499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915816" y="5634034"/>
              <a:ext cx="3350964" cy="4541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3813241" y="1484784"/>
              <a:ext cx="1728192" cy="1656184"/>
            </a:xfrm>
            <a:prstGeom prst="ellipse">
              <a:avLst/>
            </a:prstGeom>
            <a:solidFill>
              <a:srgbClr val="CE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4057676" y="1412041"/>
              <a:ext cx="1190807" cy="504056"/>
            </a:xfrm>
            <a:prstGeom prst="ellipse">
              <a:avLst/>
            </a:prstGeom>
            <a:solidFill>
              <a:srgbClr val="F8F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 rot="2196173">
              <a:off x="3861001" y="1541950"/>
              <a:ext cx="393346" cy="877337"/>
            </a:xfrm>
            <a:prstGeom prst="ellipse">
              <a:avLst/>
            </a:prstGeom>
            <a:solidFill>
              <a:srgbClr val="F8F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 rot="19761037" flipH="1">
              <a:off x="5080604" y="1550172"/>
              <a:ext cx="393346" cy="877337"/>
            </a:xfrm>
            <a:prstGeom prst="ellipse">
              <a:avLst/>
            </a:prstGeom>
            <a:solidFill>
              <a:srgbClr val="F8F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4146971" y="2109539"/>
              <a:ext cx="402849" cy="247257"/>
              <a:chOff x="2488154" y="2116247"/>
              <a:chExt cx="280616" cy="172234"/>
            </a:xfrm>
          </p:grpSpPr>
          <p:sp>
            <p:nvSpPr>
              <p:cNvPr id="24" name="Forma livre 23"/>
              <p:cNvSpPr/>
              <p:nvPr/>
            </p:nvSpPr>
            <p:spPr>
              <a:xfrm>
                <a:off x="2488154" y="2116247"/>
                <a:ext cx="280616" cy="172234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2556927" y="2130829"/>
                <a:ext cx="143071" cy="14307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2592852" y="2166754"/>
                <a:ext cx="71220" cy="712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2636455" y="2174137"/>
                <a:ext cx="13100" cy="131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 flipH="1">
              <a:off x="4772751" y="2109539"/>
              <a:ext cx="402849" cy="247257"/>
              <a:chOff x="2488154" y="2116247"/>
              <a:chExt cx="280616" cy="172234"/>
            </a:xfrm>
          </p:grpSpPr>
          <p:sp>
            <p:nvSpPr>
              <p:cNvPr id="30" name="Forma livre 29"/>
              <p:cNvSpPr/>
              <p:nvPr/>
            </p:nvSpPr>
            <p:spPr>
              <a:xfrm>
                <a:off x="2488154" y="2116247"/>
                <a:ext cx="280616" cy="172234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2556927" y="2130829"/>
                <a:ext cx="143071" cy="14307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2592852" y="2166754"/>
                <a:ext cx="71220" cy="712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2636455" y="2174137"/>
                <a:ext cx="13100" cy="131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Lua 33"/>
            <p:cNvSpPr/>
            <p:nvPr/>
          </p:nvSpPr>
          <p:spPr>
            <a:xfrm rot="5692743" flipH="1">
              <a:off x="4609809" y="2456192"/>
              <a:ext cx="144253" cy="122997"/>
            </a:xfrm>
            <a:prstGeom prst="moon">
              <a:avLst>
                <a:gd name="adj" fmla="val 19470"/>
              </a:avLst>
            </a:prstGeom>
            <a:solidFill>
              <a:srgbClr val="D59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4558185" y="2775276"/>
              <a:ext cx="256609" cy="245160"/>
              <a:chOff x="2423485" y="2076491"/>
              <a:chExt cx="914400" cy="873605"/>
            </a:xfrm>
          </p:grpSpPr>
          <p:sp>
            <p:nvSpPr>
              <p:cNvPr id="38" name="Elipse 37"/>
              <p:cNvSpPr/>
              <p:nvPr/>
            </p:nvSpPr>
            <p:spPr>
              <a:xfrm>
                <a:off x="2448637" y="2356796"/>
                <a:ext cx="864096" cy="2801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2484641" y="2348880"/>
                <a:ext cx="792088" cy="1361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Lua 35"/>
              <p:cNvSpPr/>
              <p:nvPr/>
            </p:nvSpPr>
            <p:spPr>
              <a:xfrm rot="5400000">
                <a:off x="2652085" y="1847891"/>
                <a:ext cx="457200" cy="914400"/>
              </a:xfrm>
              <a:prstGeom prst="moon">
                <a:avLst>
                  <a:gd name="adj" fmla="val 69792"/>
                </a:avLst>
              </a:prstGeom>
              <a:solidFill>
                <a:srgbClr val="D0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Lua 36"/>
              <p:cNvSpPr/>
              <p:nvPr/>
            </p:nvSpPr>
            <p:spPr>
              <a:xfrm rot="16200000">
                <a:off x="2652085" y="2264296"/>
                <a:ext cx="457200" cy="914400"/>
              </a:xfrm>
              <a:prstGeom prst="moon">
                <a:avLst>
                  <a:gd name="adj" fmla="val 71875"/>
                </a:avLst>
              </a:prstGeom>
              <a:solidFill>
                <a:srgbClr val="D0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1" name="Retângulo 40"/>
            <p:cNvSpPr/>
            <p:nvPr/>
          </p:nvSpPr>
          <p:spPr>
            <a:xfrm>
              <a:off x="5524447" y="3498809"/>
              <a:ext cx="143736" cy="5062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535671" y="3858478"/>
              <a:ext cx="1158409" cy="1136383"/>
            </a:xfrm>
            <a:prstGeom prst="ellipse">
              <a:avLst/>
            </a:prstGeom>
            <a:solidFill>
              <a:srgbClr val="D48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4146971" y="4005063"/>
              <a:ext cx="1688776" cy="16880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3102766" y="3861048"/>
              <a:ext cx="1339678" cy="1339678"/>
            </a:xfrm>
            <a:prstGeom prst="ellipse">
              <a:avLst/>
            </a:prstGeom>
            <a:solidFill>
              <a:srgbClr val="D48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877137" y="4127022"/>
              <a:ext cx="1224136" cy="1224136"/>
            </a:xfrm>
            <a:prstGeom prst="ellipse">
              <a:avLst/>
            </a:prstGeom>
            <a:solidFill>
              <a:srgbClr val="C2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 rot="1526799">
              <a:off x="3590294" y="4801803"/>
              <a:ext cx="2520280" cy="12961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 rot="5400000">
              <a:off x="3445966" y="4302557"/>
              <a:ext cx="526335" cy="2088232"/>
            </a:xfrm>
            <a:prstGeom prst="roundRect">
              <a:avLst>
                <a:gd name="adj" fmla="val 50000"/>
              </a:avLst>
            </a:prstGeom>
            <a:solidFill>
              <a:srgbClr val="CE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Grupo 14"/>
            <p:cNvGrpSpPr/>
            <p:nvPr/>
          </p:nvGrpSpPr>
          <p:grpSpPr>
            <a:xfrm flipH="1">
              <a:off x="4265485" y="3495870"/>
              <a:ext cx="2088232" cy="2723600"/>
              <a:chOff x="2733040" y="1485658"/>
              <a:chExt cx="2088232" cy="2723600"/>
            </a:xfrm>
            <a:solidFill>
              <a:srgbClr val="CE7B52"/>
            </a:solidFill>
          </p:grpSpPr>
          <p:sp>
            <p:nvSpPr>
              <p:cNvPr id="13" name="Retângulo de cantos arredondados 12"/>
              <p:cNvSpPr/>
              <p:nvPr/>
            </p:nvSpPr>
            <p:spPr>
              <a:xfrm>
                <a:off x="2733041" y="1485658"/>
                <a:ext cx="526335" cy="2595699"/>
              </a:xfrm>
              <a:prstGeom prst="roundRect">
                <a:avLst>
                  <a:gd name="adj" fmla="val 306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 rot="5400000">
                <a:off x="3513988" y="2901975"/>
                <a:ext cx="526335" cy="20882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772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2635846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Imagem 19 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2322454" y="2188443"/>
            <a:ext cx="4752528" cy="1936932"/>
            <a:chOff x="3347864" y="1005936"/>
            <a:chExt cx="4752528" cy="1936932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3347864" y="1005936"/>
              <a:ext cx="4752528" cy="1936932"/>
            </a:xfrm>
            <a:prstGeom prst="roundRect">
              <a:avLst/>
            </a:prstGeom>
            <a:solidFill>
              <a:srgbClr val="FCE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" name="Grupo 19"/>
            <p:cNvGrpSpPr/>
            <p:nvPr/>
          </p:nvGrpSpPr>
          <p:grpSpPr>
            <a:xfrm rot="1519125">
              <a:off x="7252387" y="2130877"/>
              <a:ext cx="659856" cy="684545"/>
              <a:chOff x="1701003" y="2708920"/>
              <a:chExt cx="1473882" cy="1529029"/>
            </a:xfrm>
          </p:grpSpPr>
          <p:sp>
            <p:nvSpPr>
              <p:cNvPr id="8" name="Retângulo de cantos arredondados 7"/>
              <p:cNvSpPr/>
              <p:nvPr/>
            </p:nvSpPr>
            <p:spPr>
              <a:xfrm>
                <a:off x="2123728" y="2924944"/>
                <a:ext cx="628433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864096" h="1584176">
                    <a:moveTo>
                      <a:pt x="0" y="0"/>
                    </a:moveTo>
                    <a:lnTo>
                      <a:pt x="864096" y="0"/>
                    </a:lnTo>
                    <a:lnTo>
                      <a:pt x="864096" y="1440157"/>
                    </a:lnTo>
                    <a:cubicBezTo>
                      <a:pt x="864096" y="1519696"/>
                      <a:pt x="799616" y="1584176"/>
                      <a:pt x="720077" y="1584176"/>
                    </a:cubicBezTo>
                    <a:lnTo>
                      <a:pt x="144019" y="1584176"/>
                    </a:lnTo>
                    <a:cubicBezTo>
                      <a:pt x="64480" y="1584176"/>
                      <a:pt x="0" y="1519696"/>
                      <a:pt x="0" y="144015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" name="Grupo 15"/>
              <p:cNvGrpSpPr/>
              <p:nvPr/>
            </p:nvGrpSpPr>
            <p:grpSpPr>
              <a:xfrm rot="1076918">
                <a:off x="2473948" y="2708920"/>
                <a:ext cx="504056" cy="792088"/>
                <a:chOff x="2473948" y="2708920"/>
                <a:chExt cx="504056" cy="792088"/>
              </a:xfrm>
            </p:grpSpPr>
            <p:sp>
              <p:nvSpPr>
                <p:cNvPr id="14" name="Retângulo 13"/>
                <p:cNvSpPr/>
                <p:nvPr/>
              </p:nvSpPr>
              <p:spPr>
                <a:xfrm>
                  <a:off x="2473948" y="2708920"/>
                  <a:ext cx="144016" cy="7920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2473948" y="2708920"/>
                  <a:ext cx="504056" cy="1440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" name="Retângulo de cantos arredondados 7"/>
              <p:cNvSpPr/>
              <p:nvPr/>
            </p:nvSpPr>
            <p:spPr>
              <a:xfrm>
                <a:off x="2123728" y="3343900"/>
                <a:ext cx="628433" cy="733172"/>
              </a:xfrm>
              <a:custGeom>
                <a:avLst/>
                <a:gdLst/>
                <a:ahLst/>
                <a:cxnLst/>
                <a:rect l="l" t="t" r="r" b="b"/>
                <a:pathLst>
                  <a:path w="864096" h="792088">
                    <a:moveTo>
                      <a:pt x="0" y="0"/>
                    </a:moveTo>
                    <a:lnTo>
                      <a:pt x="864096" y="0"/>
                    </a:lnTo>
                    <a:lnTo>
                      <a:pt x="864096" y="648069"/>
                    </a:lnTo>
                    <a:cubicBezTo>
                      <a:pt x="864096" y="727608"/>
                      <a:pt x="799616" y="792088"/>
                      <a:pt x="720077" y="792088"/>
                    </a:cubicBezTo>
                    <a:lnTo>
                      <a:pt x="144019" y="792088"/>
                    </a:lnTo>
                    <a:cubicBezTo>
                      <a:pt x="64480" y="792088"/>
                      <a:pt x="0" y="727608"/>
                      <a:pt x="0" y="648069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Símbolo de 'Não' 11"/>
              <p:cNvSpPr/>
              <p:nvPr/>
            </p:nvSpPr>
            <p:spPr>
              <a:xfrm>
                <a:off x="1701003" y="2764067"/>
                <a:ext cx="1473882" cy="1473882"/>
              </a:xfrm>
              <a:prstGeom prst="noSmoking">
                <a:avLst>
                  <a:gd name="adj" fmla="val 118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upo 35"/>
            <p:cNvGrpSpPr/>
            <p:nvPr/>
          </p:nvGrpSpPr>
          <p:grpSpPr>
            <a:xfrm rot="1887329">
              <a:off x="6874893" y="1161209"/>
              <a:ext cx="525623" cy="525623"/>
              <a:chOff x="481039" y="2129951"/>
              <a:chExt cx="1851096" cy="1851096"/>
            </a:xfrm>
          </p:grpSpPr>
          <p:sp>
            <p:nvSpPr>
              <p:cNvPr id="25" name="Retângulo de cantos arredondados 24"/>
              <p:cNvSpPr/>
              <p:nvPr/>
            </p:nvSpPr>
            <p:spPr>
              <a:xfrm>
                <a:off x="1043608" y="2220486"/>
                <a:ext cx="792088" cy="1670030"/>
              </a:xfrm>
              <a:custGeom>
                <a:avLst/>
                <a:gdLst>
                  <a:gd name="connsiteX0" fmla="*/ 0 w 792088"/>
                  <a:gd name="connsiteY0" fmla="*/ 195519 h 1670030"/>
                  <a:gd name="connsiteX1" fmla="*/ 195519 w 792088"/>
                  <a:gd name="connsiteY1" fmla="*/ 0 h 1670030"/>
                  <a:gd name="connsiteX2" fmla="*/ 596569 w 792088"/>
                  <a:gd name="connsiteY2" fmla="*/ 0 h 1670030"/>
                  <a:gd name="connsiteX3" fmla="*/ 792088 w 792088"/>
                  <a:gd name="connsiteY3" fmla="*/ 195519 h 1670030"/>
                  <a:gd name="connsiteX4" fmla="*/ 792088 w 792088"/>
                  <a:gd name="connsiteY4" fmla="*/ 1474511 h 1670030"/>
                  <a:gd name="connsiteX5" fmla="*/ 596569 w 792088"/>
                  <a:gd name="connsiteY5" fmla="*/ 1670030 h 1670030"/>
                  <a:gd name="connsiteX6" fmla="*/ 195519 w 792088"/>
                  <a:gd name="connsiteY6" fmla="*/ 1670030 h 1670030"/>
                  <a:gd name="connsiteX7" fmla="*/ 0 w 792088"/>
                  <a:gd name="connsiteY7" fmla="*/ 1474511 h 1670030"/>
                  <a:gd name="connsiteX8" fmla="*/ 0 w 792088"/>
                  <a:gd name="connsiteY8" fmla="*/ 195519 h 1670030"/>
                  <a:gd name="connsiteX0" fmla="*/ 0 w 792088"/>
                  <a:gd name="connsiteY0" fmla="*/ 195519 h 1670030"/>
                  <a:gd name="connsiteX1" fmla="*/ 195519 w 792088"/>
                  <a:gd name="connsiteY1" fmla="*/ 0 h 1670030"/>
                  <a:gd name="connsiteX2" fmla="*/ 596569 w 792088"/>
                  <a:gd name="connsiteY2" fmla="*/ 0 h 1670030"/>
                  <a:gd name="connsiteX3" fmla="*/ 792088 w 792088"/>
                  <a:gd name="connsiteY3" fmla="*/ 195519 h 1670030"/>
                  <a:gd name="connsiteX4" fmla="*/ 452462 w 792088"/>
                  <a:gd name="connsiteY4" fmla="*/ 837932 h 1670030"/>
                  <a:gd name="connsiteX5" fmla="*/ 792088 w 792088"/>
                  <a:gd name="connsiteY5" fmla="*/ 1474511 h 1670030"/>
                  <a:gd name="connsiteX6" fmla="*/ 596569 w 792088"/>
                  <a:gd name="connsiteY6" fmla="*/ 1670030 h 1670030"/>
                  <a:gd name="connsiteX7" fmla="*/ 195519 w 792088"/>
                  <a:gd name="connsiteY7" fmla="*/ 1670030 h 1670030"/>
                  <a:gd name="connsiteX8" fmla="*/ 0 w 792088"/>
                  <a:gd name="connsiteY8" fmla="*/ 1474511 h 1670030"/>
                  <a:gd name="connsiteX9" fmla="*/ 0 w 792088"/>
                  <a:gd name="connsiteY9" fmla="*/ 195519 h 1670030"/>
                  <a:gd name="connsiteX0" fmla="*/ 0 w 792088"/>
                  <a:gd name="connsiteY0" fmla="*/ 195519 h 1670030"/>
                  <a:gd name="connsiteX1" fmla="*/ 195519 w 792088"/>
                  <a:gd name="connsiteY1" fmla="*/ 0 h 1670030"/>
                  <a:gd name="connsiteX2" fmla="*/ 596569 w 792088"/>
                  <a:gd name="connsiteY2" fmla="*/ 0 h 1670030"/>
                  <a:gd name="connsiteX3" fmla="*/ 792088 w 792088"/>
                  <a:gd name="connsiteY3" fmla="*/ 195519 h 1670030"/>
                  <a:gd name="connsiteX4" fmla="*/ 452462 w 792088"/>
                  <a:gd name="connsiteY4" fmla="*/ 837932 h 1670030"/>
                  <a:gd name="connsiteX5" fmla="*/ 792088 w 792088"/>
                  <a:gd name="connsiteY5" fmla="*/ 1474511 h 1670030"/>
                  <a:gd name="connsiteX6" fmla="*/ 596569 w 792088"/>
                  <a:gd name="connsiteY6" fmla="*/ 1670030 h 1670030"/>
                  <a:gd name="connsiteX7" fmla="*/ 195519 w 792088"/>
                  <a:gd name="connsiteY7" fmla="*/ 1670030 h 1670030"/>
                  <a:gd name="connsiteX8" fmla="*/ 0 w 792088"/>
                  <a:gd name="connsiteY8" fmla="*/ 1474511 h 1670030"/>
                  <a:gd name="connsiteX9" fmla="*/ 255612 w 792088"/>
                  <a:gd name="connsiteY9" fmla="*/ 825232 h 1670030"/>
                  <a:gd name="connsiteX10" fmla="*/ 0 w 792088"/>
                  <a:gd name="connsiteY10" fmla="*/ 195519 h 167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2088" h="1670030">
                    <a:moveTo>
                      <a:pt x="0" y="195519"/>
                    </a:moveTo>
                    <a:cubicBezTo>
                      <a:pt x="0" y="87537"/>
                      <a:pt x="87537" y="0"/>
                      <a:pt x="195519" y="0"/>
                    </a:cubicBezTo>
                    <a:lnTo>
                      <a:pt x="596569" y="0"/>
                    </a:lnTo>
                    <a:cubicBezTo>
                      <a:pt x="704551" y="0"/>
                      <a:pt x="792088" y="87537"/>
                      <a:pt x="792088" y="195519"/>
                    </a:cubicBezTo>
                    <a:cubicBezTo>
                      <a:pt x="788946" y="396957"/>
                      <a:pt x="455604" y="636494"/>
                      <a:pt x="452462" y="837932"/>
                    </a:cubicBezTo>
                    <a:cubicBezTo>
                      <a:pt x="455604" y="1062825"/>
                      <a:pt x="788946" y="1249618"/>
                      <a:pt x="792088" y="1474511"/>
                    </a:cubicBezTo>
                    <a:cubicBezTo>
                      <a:pt x="792088" y="1582493"/>
                      <a:pt x="704551" y="1670030"/>
                      <a:pt x="596569" y="1670030"/>
                    </a:cubicBezTo>
                    <a:lnTo>
                      <a:pt x="195519" y="1670030"/>
                    </a:lnTo>
                    <a:cubicBezTo>
                      <a:pt x="87537" y="1670030"/>
                      <a:pt x="0" y="1582493"/>
                      <a:pt x="0" y="1474511"/>
                    </a:cubicBezTo>
                    <a:cubicBezTo>
                      <a:pt x="537" y="1264435"/>
                      <a:pt x="255075" y="1035308"/>
                      <a:pt x="255612" y="825232"/>
                    </a:cubicBezTo>
                    <a:lnTo>
                      <a:pt x="0" y="19551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>
                <a:off x="1331640" y="2374355"/>
                <a:ext cx="303900" cy="896986"/>
              </a:xfrm>
              <a:custGeom>
                <a:avLst/>
                <a:gdLst>
                  <a:gd name="connsiteX0" fmla="*/ 96410 w 534584"/>
                  <a:gd name="connsiteY0" fmla="*/ 301015 h 1310687"/>
                  <a:gd name="connsiteX1" fmla="*/ 20210 w 534584"/>
                  <a:gd name="connsiteY1" fmla="*/ 78765 h 1310687"/>
                  <a:gd name="connsiteX2" fmla="*/ 109110 w 534584"/>
                  <a:gd name="connsiteY2" fmla="*/ 110515 h 1310687"/>
                  <a:gd name="connsiteX3" fmla="*/ 255160 w 534584"/>
                  <a:gd name="connsiteY3" fmla="*/ 2565 h 1310687"/>
                  <a:gd name="connsiteX4" fmla="*/ 356760 w 534584"/>
                  <a:gd name="connsiteY4" fmla="*/ 237515 h 1310687"/>
                  <a:gd name="connsiteX5" fmla="*/ 534560 w 534584"/>
                  <a:gd name="connsiteY5" fmla="*/ 408965 h 1310687"/>
                  <a:gd name="connsiteX6" fmla="*/ 344060 w 534584"/>
                  <a:gd name="connsiteY6" fmla="*/ 612165 h 1310687"/>
                  <a:gd name="connsiteX7" fmla="*/ 166260 w 534584"/>
                  <a:gd name="connsiteY7" fmla="*/ 847115 h 1310687"/>
                  <a:gd name="connsiteX8" fmla="*/ 96410 w 534584"/>
                  <a:gd name="connsiteY8" fmla="*/ 1310665 h 1310687"/>
                  <a:gd name="connsiteX9" fmla="*/ 1160 w 534584"/>
                  <a:gd name="connsiteY9" fmla="*/ 866165 h 1310687"/>
                  <a:gd name="connsiteX10" fmla="*/ 45610 w 534584"/>
                  <a:gd name="connsiteY10" fmla="*/ 612165 h 1310687"/>
                  <a:gd name="connsiteX11" fmla="*/ 77360 w 534584"/>
                  <a:gd name="connsiteY11" fmla="*/ 453415 h 1310687"/>
                  <a:gd name="connsiteX12" fmla="*/ 96410 w 534584"/>
                  <a:gd name="connsiteY12" fmla="*/ 301015 h 131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34584" h="1310687">
                    <a:moveTo>
                      <a:pt x="96410" y="301015"/>
                    </a:moveTo>
                    <a:cubicBezTo>
                      <a:pt x="86885" y="238573"/>
                      <a:pt x="18093" y="110515"/>
                      <a:pt x="20210" y="78765"/>
                    </a:cubicBezTo>
                    <a:cubicBezTo>
                      <a:pt x="22327" y="47015"/>
                      <a:pt x="69952" y="123215"/>
                      <a:pt x="109110" y="110515"/>
                    </a:cubicBezTo>
                    <a:cubicBezTo>
                      <a:pt x="148268" y="97815"/>
                      <a:pt x="213885" y="-18602"/>
                      <a:pt x="255160" y="2565"/>
                    </a:cubicBezTo>
                    <a:cubicBezTo>
                      <a:pt x="296435" y="23732"/>
                      <a:pt x="310193" y="169782"/>
                      <a:pt x="356760" y="237515"/>
                    </a:cubicBezTo>
                    <a:cubicBezTo>
                      <a:pt x="403327" y="305248"/>
                      <a:pt x="536677" y="346523"/>
                      <a:pt x="534560" y="408965"/>
                    </a:cubicBezTo>
                    <a:cubicBezTo>
                      <a:pt x="532443" y="471407"/>
                      <a:pt x="405443" y="539140"/>
                      <a:pt x="344060" y="612165"/>
                    </a:cubicBezTo>
                    <a:cubicBezTo>
                      <a:pt x="282677" y="685190"/>
                      <a:pt x="207535" y="730698"/>
                      <a:pt x="166260" y="847115"/>
                    </a:cubicBezTo>
                    <a:cubicBezTo>
                      <a:pt x="124985" y="963532"/>
                      <a:pt x="123927" y="1307490"/>
                      <a:pt x="96410" y="1310665"/>
                    </a:cubicBezTo>
                    <a:cubicBezTo>
                      <a:pt x="68893" y="1313840"/>
                      <a:pt x="9627" y="982582"/>
                      <a:pt x="1160" y="866165"/>
                    </a:cubicBezTo>
                    <a:cubicBezTo>
                      <a:pt x="-7307" y="749748"/>
                      <a:pt x="32910" y="680957"/>
                      <a:pt x="45610" y="612165"/>
                    </a:cubicBezTo>
                    <a:cubicBezTo>
                      <a:pt x="58310" y="543373"/>
                      <a:pt x="69952" y="503157"/>
                      <a:pt x="77360" y="453415"/>
                    </a:cubicBezTo>
                    <a:cubicBezTo>
                      <a:pt x="84768" y="403673"/>
                      <a:pt x="105935" y="363457"/>
                      <a:pt x="96410" y="301015"/>
                    </a:cubicBezTo>
                    <a:close/>
                  </a:path>
                </a:pathLst>
              </a:custGeom>
              <a:solidFill>
                <a:srgbClr val="D0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Símbolo de 'Não' 34"/>
              <p:cNvSpPr/>
              <p:nvPr/>
            </p:nvSpPr>
            <p:spPr>
              <a:xfrm rot="1519125">
                <a:off x="481039" y="2129951"/>
                <a:ext cx="1851096" cy="1851096"/>
              </a:xfrm>
              <a:prstGeom prst="noSmoking">
                <a:avLst>
                  <a:gd name="adj" fmla="val 118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CaixaDeTexto 16"/>
            <p:cNvSpPr txBox="1"/>
            <p:nvPr/>
          </p:nvSpPr>
          <p:spPr>
            <a:xfrm>
              <a:off x="3599283" y="1389626"/>
              <a:ext cx="424969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Como fazer: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A amamentação deve ser exclusiva do seio, na hora </a:t>
              </a:r>
            </a:p>
            <a:p>
              <a:r>
                <a:rPr lang="pt-BR" sz="1400" dirty="0" smtClean="0"/>
                <a:t>que o bebê quiser, sem chás sucos ou água.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A mulher não pode estar menstruando.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O bebê deve ter até 6 meses.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17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1143000"/>
          </a:xfrm>
        </p:spPr>
        <p:txBody>
          <a:bodyPr/>
          <a:lstStyle/>
          <a:p>
            <a:r>
              <a:rPr lang="pt-BR" dirty="0"/>
              <a:t>Imagem 2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683568" y="1505704"/>
            <a:ext cx="4614471" cy="2694464"/>
            <a:chOff x="1187624" y="2420888"/>
            <a:chExt cx="4614471" cy="2694464"/>
          </a:xfrm>
        </p:grpSpPr>
        <p:pic>
          <p:nvPicPr>
            <p:cNvPr id="1028" name="Imagem 10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420888"/>
              <a:ext cx="4614471" cy="2694464"/>
            </a:xfrm>
            <a:prstGeom prst="rect">
              <a:avLst/>
            </a:prstGeom>
          </p:spPr>
        </p:pic>
        <p:sp>
          <p:nvSpPr>
            <p:cNvPr id="3" name="Retângulo de cantos arredondados 2"/>
            <p:cNvSpPr/>
            <p:nvPr/>
          </p:nvSpPr>
          <p:spPr>
            <a:xfrm>
              <a:off x="1372791" y="2636912"/>
              <a:ext cx="4176464" cy="432048"/>
            </a:xfrm>
            <a:prstGeom prst="roundRect">
              <a:avLst/>
            </a:prstGeom>
            <a:solidFill>
              <a:srgbClr val="94E0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>
                  <a:solidFill>
                    <a:schemeClr val="bg1"/>
                  </a:solidFill>
                  <a:latin typeface="Gentium Book Basic" panose="02000503060000020004" pitchFamily="2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SEG  TER  QUA  QUI  SEX  SAB DOM </a:t>
              </a:r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65104"/>
            <a:ext cx="3777093" cy="22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11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/>
          <p:cNvGrpSpPr/>
          <p:nvPr/>
        </p:nvGrpSpPr>
        <p:grpSpPr>
          <a:xfrm>
            <a:off x="2913181" y="2391663"/>
            <a:ext cx="3541868" cy="2368599"/>
            <a:chOff x="2542300" y="2708660"/>
            <a:chExt cx="1786062" cy="1000707"/>
          </a:xfrm>
        </p:grpSpPr>
        <p:grpSp>
          <p:nvGrpSpPr>
            <p:cNvPr id="27" name="Grupo 26"/>
            <p:cNvGrpSpPr/>
            <p:nvPr/>
          </p:nvGrpSpPr>
          <p:grpSpPr>
            <a:xfrm rot="20482324">
              <a:off x="3186584" y="2747067"/>
              <a:ext cx="1141778" cy="897548"/>
              <a:chOff x="5101790" y="692696"/>
              <a:chExt cx="2136562" cy="1679545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5101790" y="692696"/>
                <a:ext cx="1055645" cy="1679545"/>
                <a:chOff x="4885970" y="3541269"/>
                <a:chExt cx="1055645" cy="1679545"/>
              </a:xfrm>
            </p:grpSpPr>
            <p:sp>
              <p:nvSpPr>
                <p:cNvPr id="20" name="Semicírculos 19"/>
                <p:cNvSpPr/>
                <p:nvPr/>
              </p:nvSpPr>
              <p:spPr>
                <a:xfrm rot="15843860">
                  <a:off x="4465782" y="4081238"/>
                  <a:ext cx="1272017" cy="3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017" h="360040">
                      <a:moveTo>
                        <a:pt x="1272017" y="147876"/>
                      </a:moveTo>
                      <a:lnTo>
                        <a:pt x="829315" y="101848"/>
                      </a:lnTo>
                      <a:lnTo>
                        <a:pt x="820698" y="184733"/>
                      </a:lnTo>
                      <a:cubicBezTo>
                        <a:pt x="783485" y="181536"/>
                        <a:pt x="744750" y="180020"/>
                        <a:pt x="704982" y="180020"/>
                      </a:cubicBezTo>
                      <a:cubicBezTo>
                        <a:pt x="415053" y="180020"/>
                        <a:pt x="180019" y="260618"/>
                        <a:pt x="180019" y="360040"/>
                      </a:cubicBezTo>
                      <a:lnTo>
                        <a:pt x="0" y="360040"/>
                      </a:lnTo>
                      <a:cubicBezTo>
                        <a:pt x="0" y="161195"/>
                        <a:pt x="315632" y="0"/>
                        <a:pt x="704983" y="0"/>
                      </a:cubicBezTo>
                      <a:cubicBezTo>
                        <a:pt x="937939" y="0"/>
                        <a:pt x="1144504" y="57705"/>
                        <a:pt x="1272017" y="147876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5273713" y="4383190"/>
                  <a:ext cx="667902" cy="8376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" name="Grupo 17"/>
                <p:cNvGrpSpPr/>
                <p:nvPr/>
              </p:nvGrpSpPr>
              <p:grpSpPr>
                <a:xfrm>
                  <a:off x="5266657" y="4383188"/>
                  <a:ext cx="341007" cy="733267"/>
                  <a:chOff x="5247510" y="4016547"/>
                  <a:chExt cx="341007" cy="733267"/>
                </a:xfrm>
              </p:grpSpPr>
              <p:sp>
                <p:nvSpPr>
                  <p:cNvPr id="19" name="Elipse 18"/>
                  <p:cNvSpPr/>
                  <p:nvPr/>
                </p:nvSpPr>
                <p:spPr>
                  <a:xfrm rot="666985">
                    <a:off x="5247510" y="4035572"/>
                    <a:ext cx="265005" cy="695238"/>
                  </a:xfrm>
                  <a:prstGeom prst="ellipse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Forma livre 15"/>
                  <p:cNvSpPr/>
                  <p:nvPr/>
                </p:nvSpPr>
                <p:spPr>
                  <a:xfrm>
                    <a:off x="5285180" y="4016547"/>
                    <a:ext cx="303337" cy="733267"/>
                  </a:xfrm>
                  <a:custGeom>
                    <a:avLst/>
                    <a:gdLst>
                      <a:gd name="connsiteX0" fmla="*/ 147245 w 304514"/>
                      <a:gd name="connsiteY0" fmla="*/ 34422 h 736112"/>
                      <a:gd name="connsiteX1" fmla="*/ 232970 w 304514"/>
                      <a:gd name="connsiteY1" fmla="*/ 5847 h 736112"/>
                      <a:gd name="connsiteX2" fmla="*/ 302820 w 304514"/>
                      <a:gd name="connsiteY2" fmla="*/ 148722 h 736112"/>
                      <a:gd name="connsiteX3" fmla="*/ 283770 w 304514"/>
                      <a:gd name="connsiteY3" fmla="*/ 316997 h 736112"/>
                      <a:gd name="connsiteX4" fmla="*/ 293295 w 304514"/>
                      <a:gd name="connsiteY4" fmla="*/ 396372 h 736112"/>
                      <a:gd name="connsiteX5" fmla="*/ 239320 w 304514"/>
                      <a:gd name="connsiteY5" fmla="*/ 548772 h 736112"/>
                      <a:gd name="connsiteX6" fmla="*/ 185345 w 304514"/>
                      <a:gd name="connsiteY6" fmla="*/ 659897 h 736112"/>
                      <a:gd name="connsiteX7" fmla="*/ 71045 w 304514"/>
                      <a:gd name="connsiteY7" fmla="*/ 736097 h 736112"/>
                      <a:gd name="connsiteX8" fmla="*/ 7545 w 304514"/>
                      <a:gd name="connsiteY8" fmla="*/ 666247 h 736112"/>
                      <a:gd name="connsiteX9" fmla="*/ 7545 w 304514"/>
                      <a:gd name="connsiteY9" fmla="*/ 624972 h 736112"/>
                      <a:gd name="connsiteX10" fmla="*/ 64695 w 304514"/>
                      <a:gd name="connsiteY10" fmla="*/ 463047 h 736112"/>
                      <a:gd name="connsiteX11" fmla="*/ 112320 w 304514"/>
                      <a:gd name="connsiteY11" fmla="*/ 272547 h 736112"/>
                      <a:gd name="connsiteX12" fmla="*/ 144070 w 304514"/>
                      <a:gd name="connsiteY12" fmla="*/ 97922 h 736112"/>
                      <a:gd name="connsiteX13" fmla="*/ 147245 w 304514"/>
                      <a:gd name="connsiteY13" fmla="*/ 34422 h 736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514" h="736112">
                        <a:moveTo>
                          <a:pt x="147245" y="34422"/>
                        </a:moveTo>
                        <a:cubicBezTo>
                          <a:pt x="162062" y="19076"/>
                          <a:pt x="207041" y="-13203"/>
                          <a:pt x="232970" y="5847"/>
                        </a:cubicBezTo>
                        <a:cubicBezTo>
                          <a:pt x="258899" y="24897"/>
                          <a:pt x="294353" y="96864"/>
                          <a:pt x="302820" y="148722"/>
                        </a:cubicBezTo>
                        <a:cubicBezTo>
                          <a:pt x="311287" y="200580"/>
                          <a:pt x="285357" y="275722"/>
                          <a:pt x="283770" y="316997"/>
                        </a:cubicBezTo>
                        <a:cubicBezTo>
                          <a:pt x="282183" y="358272"/>
                          <a:pt x="300703" y="357743"/>
                          <a:pt x="293295" y="396372"/>
                        </a:cubicBezTo>
                        <a:cubicBezTo>
                          <a:pt x="285887" y="435001"/>
                          <a:pt x="257312" y="504851"/>
                          <a:pt x="239320" y="548772"/>
                        </a:cubicBezTo>
                        <a:cubicBezTo>
                          <a:pt x="221328" y="592693"/>
                          <a:pt x="213391" y="628676"/>
                          <a:pt x="185345" y="659897"/>
                        </a:cubicBezTo>
                        <a:cubicBezTo>
                          <a:pt x="157299" y="691118"/>
                          <a:pt x="100678" y="735039"/>
                          <a:pt x="71045" y="736097"/>
                        </a:cubicBezTo>
                        <a:cubicBezTo>
                          <a:pt x="41412" y="737155"/>
                          <a:pt x="18128" y="684768"/>
                          <a:pt x="7545" y="666247"/>
                        </a:cubicBezTo>
                        <a:cubicBezTo>
                          <a:pt x="-3038" y="647726"/>
                          <a:pt x="-1980" y="658839"/>
                          <a:pt x="7545" y="624972"/>
                        </a:cubicBezTo>
                        <a:cubicBezTo>
                          <a:pt x="17070" y="591105"/>
                          <a:pt x="47233" y="521784"/>
                          <a:pt x="64695" y="463047"/>
                        </a:cubicBezTo>
                        <a:cubicBezTo>
                          <a:pt x="82157" y="404310"/>
                          <a:pt x="99091" y="333401"/>
                          <a:pt x="112320" y="272547"/>
                        </a:cubicBezTo>
                        <a:cubicBezTo>
                          <a:pt x="125549" y="211693"/>
                          <a:pt x="138249" y="138139"/>
                          <a:pt x="144070" y="97922"/>
                        </a:cubicBezTo>
                        <a:cubicBezTo>
                          <a:pt x="149891" y="57705"/>
                          <a:pt x="132428" y="49768"/>
                          <a:pt x="147245" y="34422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4" name="Semicírculos 23"/>
                <p:cNvSpPr/>
                <p:nvPr/>
              </p:nvSpPr>
              <p:spPr>
                <a:xfrm rot="5038590">
                  <a:off x="4599819" y="3827420"/>
                  <a:ext cx="788202" cy="2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202" h="215900">
                      <a:moveTo>
                        <a:pt x="0" y="215900"/>
                      </a:moveTo>
                      <a:lnTo>
                        <a:pt x="19270" y="33278"/>
                      </a:lnTo>
                      <a:cubicBezTo>
                        <a:pt x="108188" y="11586"/>
                        <a:pt x="207277" y="-1"/>
                        <a:pt x="311664" y="0"/>
                      </a:cubicBezTo>
                      <a:cubicBezTo>
                        <a:pt x="495681" y="0"/>
                        <a:pt x="663232" y="36007"/>
                        <a:pt x="788202" y="96200"/>
                      </a:cubicBezTo>
                      <a:lnTo>
                        <a:pt x="542785" y="96200"/>
                      </a:lnTo>
                      <a:lnTo>
                        <a:pt x="542785" y="199152"/>
                      </a:lnTo>
                      <a:cubicBezTo>
                        <a:pt x="473145" y="186624"/>
                        <a:pt x="394653" y="180019"/>
                        <a:pt x="311663" y="180020"/>
                      </a:cubicBezTo>
                      <a:cubicBezTo>
                        <a:pt x="194888" y="180020"/>
                        <a:pt x="87019" y="193095"/>
                        <a:pt x="0" y="215900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 flipH="1">
                <a:off x="6182707" y="692696"/>
                <a:ext cx="1055645" cy="1679545"/>
                <a:chOff x="4885970" y="3541269"/>
                <a:chExt cx="1055645" cy="1679545"/>
              </a:xfrm>
            </p:grpSpPr>
            <p:sp>
              <p:nvSpPr>
                <p:cNvPr id="30" name="Semicírculos 19"/>
                <p:cNvSpPr/>
                <p:nvPr/>
              </p:nvSpPr>
              <p:spPr>
                <a:xfrm rot="15843860">
                  <a:off x="4465782" y="4081238"/>
                  <a:ext cx="1272017" cy="3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017" h="360040">
                      <a:moveTo>
                        <a:pt x="1272017" y="147876"/>
                      </a:moveTo>
                      <a:lnTo>
                        <a:pt x="829315" y="101848"/>
                      </a:lnTo>
                      <a:lnTo>
                        <a:pt x="820698" y="184733"/>
                      </a:lnTo>
                      <a:cubicBezTo>
                        <a:pt x="783485" y="181536"/>
                        <a:pt x="744750" y="180020"/>
                        <a:pt x="704982" y="180020"/>
                      </a:cubicBezTo>
                      <a:cubicBezTo>
                        <a:pt x="415053" y="180020"/>
                        <a:pt x="180019" y="260618"/>
                        <a:pt x="180019" y="360040"/>
                      </a:cubicBezTo>
                      <a:lnTo>
                        <a:pt x="0" y="360040"/>
                      </a:lnTo>
                      <a:cubicBezTo>
                        <a:pt x="0" y="161195"/>
                        <a:pt x="315632" y="0"/>
                        <a:pt x="704983" y="0"/>
                      </a:cubicBezTo>
                      <a:cubicBezTo>
                        <a:pt x="937939" y="0"/>
                        <a:pt x="1144504" y="57705"/>
                        <a:pt x="1272017" y="147876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5273713" y="4383190"/>
                  <a:ext cx="667902" cy="8376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" name="Grupo 31"/>
                <p:cNvGrpSpPr/>
                <p:nvPr/>
              </p:nvGrpSpPr>
              <p:grpSpPr>
                <a:xfrm>
                  <a:off x="5266657" y="4383188"/>
                  <a:ext cx="341007" cy="733267"/>
                  <a:chOff x="5247510" y="4016547"/>
                  <a:chExt cx="341007" cy="73326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 rot="666985">
                    <a:off x="5247510" y="4035572"/>
                    <a:ext cx="265005" cy="695238"/>
                  </a:xfrm>
                  <a:prstGeom prst="ellipse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Forma livre 34"/>
                  <p:cNvSpPr/>
                  <p:nvPr/>
                </p:nvSpPr>
                <p:spPr>
                  <a:xfrm>
                    <a:off x="5285180" y="4016547"/>
                    <a:ext cx="303337" cy="733267"/>
                  </a:xfrm>
                  <a:custGeom>
                    <a:avLst/>
                    <a:gdLst>
                      <a:gd name="connsiteX0" fmla="*/ 147245 w 304514"/>
                      <a:gd name="connsiteY0" fmla="*/ 34422 h 736112"/>
                      <a:gd name="connsiteX1" fmla="*/ 232970 w 304514"/>
                      <a:gd name="connsiteY1" fmla="*/ 5847 h 736112"/>
                      <a:gd name="connsiteX2" fmla="*/ 302820 w 304514"/>
                      <a:gd name="connsiteY2" fmla="*/ 148722 h 736112"/>
                      <a:gd name="connsiteX3" fmla="*/ 283770 w 304514"/>
                      <a:gd name="connsiteY3" fmla="*/ 316997 h 736112"/>
                      <a:gd name="connsiteX4" fmla="*/ 293295 w 304514"/>
                      <a:gd name="connsiteY4" fmla="*/ 396372 h 736112"/>
                      <a:gd name="connsiteX5" fmla="*/ 239320 w 304514"/>
                      <a:gd name="connsiteY5" fmla="*/ 548772 h 736112"/>
                      <a:gd name="connsiteX6" fmla="*/ 185345 w 304514"/>
                      <a:gd name="connsiteY6" fmla="*/ 659897 h 736112"/>
                      <a:gd name="connsiteX7" fmla="*/ 71045 w 304514"/>
                      <a:gd name="connsiteY7" fmla="*/ 736097 h 736112"/>
                      <a:gd name="connsiteX8" fmla="*/ 7545 w 304514"/>
                      <a:gd name="connsiteY8" fmla="*/ 666247 h 736112"/>
                      <a:gd name="connsiteX9" fmla="*/ 7545 w 304514"/>
                      <a:gd name="connsiteY9" fmla="*/ 624972 h 736112"/>
                      <a:gd name="connsiteX10" fmla="*/ 64695 w 304514"/>
                      <a:gd name="connsiteY10" fmla="*/ 463047 h 736112"/>
                      <a:gd name="connsiteX11" fmla="*/ 112320 w 304514"/>
                      <a:gd name="connsiteY11" fmla="*/ 272547 h 736112"/>
                      <a:gd name="connsiteX12" fmla="*/ 144070 w 304514"/>
                      <a:gd name="connsiteY12" fmla="*/ 97922 h 736112"/>
                      <a:gd name="connsiteX13" fmla="*/ 147245 w 304514"/>
                      <a:gd name="connsiteY13" fmla="*/ 34422 h 736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514" h="736112">
                        <a:moveTo>
                          <a:pt x="147245" y="34422"/>
                        </a:moveTo>
                        <a:cubicBezTo>
                          <a:pt x="162062" y="19076"/>
                          <a:pt x="207041" y="-13203"/>
                          <a:pt x="232970" y="5847"/>
                        </a:cubicBezTo>
                        <a:cubicBezTo>
                          <a:pt x="258899" y="24897"/>
                          <a:pt x="294353" y="96864"/>
                          <a:pt x="302820" y="148722"/>
                        </a:cubicBezTo>
                        <a:cubicBezTo>
                          <a:pt x="311287" y="200580"/>
                          <a:pt x="285357" y="275722"/>
                          <a:pt x="283770" y="316997"/>
                        </a:cubicBezTo>
                        <a:cubicBezTo>
                          <a:pt x="282183" y="358272"/>
                          <a:pt x="300703" y="357743"/>
                          <a:pt x="293295" y="396372"/>
                        </a:cubicBezTo>
                        <a:cubicBezTo>
                          <a:pt x="285887" y="435001"/>
                          <a:pt x="257312" y="504851"/>
                          <a:pt x="239320" y="548772"/>
                        </a:cubicBezTo>
                        <a:cubicBezTo>
                          <a:pt x="221328" y="592693"/>
                          <a:pt x="213391" y="628676"/>
                          <a:pt x="185345" y="659897"/>
                        </a:cubicBezTo>
                        <a:cubicBezTo>
                          <a:pt x="157299" y="691118"/>
                          <a:pt x="100678" y="735039"/>
                          <a:pt x="71045" y="736097"/>
                        </a:cubicBezTo>
                        <a:cubicBezTo>
                          <a:pt x="41412" y="737155"/>
                          <a:pt x="18128" y="684768"/>
                          <a:pt x="7545" y="666247"/>
                        </a:cubicBezTo>
                        <a:cubicBezTo>
                          <a:pt x="-3038" y="647726"/>
                          <a:pt x="-1980" y="658839"/>
                          <a:pt x="7545" y="624972"/>
                        </a:cubicBezTo>
                        <a:cubicBezTo>
                          <a:pt x="17070" y="591105"/>
                          <a:pt x="47233" y="521784"/>
                          <a:pt x="64695" y="463047"/>
                        </a:cubicBezTo>
                        <a:cubicBezTo>
                          <a:pt x="82157" y="404310"/>
                          <a:pt x="99091" y="333401"/>
                          <a:pt x="112320" y="272547"/>
                        </a:cubicBezTo>
                        <a:cubicBezTo>
                          <a:pt x="125549" y="211693"/>
                          <a:pt x="138249" y="138139"/>
                          <a:pt x="144070" y="97922"/>
                        </a:cubicBezTo>
                        <a:cubicBezTo>
                          <a:pt x="149891" y="57705"/>
                          <a:pt x="132428" y="49768"/>
                          <a:pt x="147245" y="34422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Semicírculos 23"/>
                <p:cNvSpPr/>
                <p:nvPr/>
              </p:nvSpPr>
              <p:spPr>
                <a:xfrm rot="5038590">
                  <a:off x="4599819" y="3827420"/>
                  <a:ext cx="788202" cy="2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202" h="215900">
                      <a:moveTo>
                        <a:pt x="0" y="215900"/>
                      </a:moveTo>
                      <a:lnTo>
                        <a:pt x="19270" y="33278"/>
                      </a:lnTo>
                      <a:cubicBezTo>
                        <a:pt x="108188" y="11586"/>
                        <a:pt x="207277" y="-1"/>
                        <a:pt x="311664" y="0"/>
                      </a:cubicBezTo>
                      <a:cubicBezTo>
                        <a:pt x="495681" y="0"/>
                        <a:pt x="663232" y="36007"/>
                        <a:pt x="788202" y="96200"/>
                      </a:cubicBezTo>
                      <a:lnTo>
                        <a:pt x="542785" y="96200"/>
                      </a:lnTo>
                      <a:lnTo>
                        <a:pt x="542785" y="199152"/>
                      </a:lnTo>
                      <a:cubicBezTo>
                        <a:pt x="473145" y="186624"/>
                        <a:pt x="394653" y="180019"/>
                        <a:pt x="311663" y="180020"/>
                      </a:cubicBezTo>
                      <a:cubicBezTo>
                        <a:pt x="194888" y="180020"/>
                        <a:pt x="87019" y="193095"/>
                        <a:pt x="0" y="215900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2" name="Grupo 41"/>
            <p:cNvGrpSpPr/>
            <p:nvPr/>
          </p:nvGrpSpPr>
          <p:grpSpPr>
            <a:xfrm rot="1300111">
              <a:off x="2542300" y="2708660"/>
              <a:ext cx="862407" cy="1000707"/>
              <a:chOff x="3493569" y="2163833"/>
              <a:chExt cx="2071978" cy="2404250"/>
            </a:xfrm>
          </p:grpSpPr>
          <p:grpSp>
            <p:nvGrpSpPr>
              <p:cNvPr id="48" name="Grupo 47"/>
              <p:cNvGrpSpPr/>
              <p:nvPr/>
            </p:nvGrpSpPr>
            <p:grpSpPr>
              <a:xfrm rot="693565" flipH="1">
                <a:off x="4288052" y="2163833"/>
                <a:ext cx="1277495" cy="2404250"/>
                <a:chOff x="4874596" y="2439061"/>
                <a:chExt cx="1277495" cy="2404250"/>
              </a:xfrm>
              <a:solidFill>
                <a:srgbClr val="ADADAD"/>
              </a:solidFill>
            </p:grpSpPr>
            <p:sp>
              <p:nvSpPr>
                <p:cNvPr id="49" name="Arredondar Retângulo no Mesmo Canto Lateral 48"/>
                <p:cNvSpPr/>
                <p:nvPr/>
              </p:nvSpPr>
              <p:spPr>
                <a:xfrm rot="7588680">
                  <a:off x="5012471" y="3332168"/>
                  <a:ext cx="2032727" cy="246513"/>
                </a:xfrm>
                <a:prstGeom prst="round2SameRect">
                  <a:avLst>
                    <a:gd name="adj1" fmla="val 40451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osca 49"/>
                <p:cNvSpPr/>
                <p:nvPr/>
              </p:nvSpPr>
              <p:spPr>
                <a:xfrm>
                  <a:off x="4874596" y="4040805"/>
                  <a:ext cx="802506" cy="802506"/>
                </a:xfrm>
                <a:prstGeom prst="donut">
                  <a:avLst>
                    <a:gd name="adj" fmla="val 2149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Grupo 43"/>
              <p:cNvGrpSpPr/>
              <p:nvPr/>
            </p:nvGrpSpPr>
            <p:grpSpPr>
              <a:xfrm rot="20906435">
                <a:off x="3493569" y="2163833"/>
                <a:ext cx="1277495" cy="2404250"/>
                <a:chOff x="4874596" y="2439061"/>
                <a:chExt cx="1277495" cy="2404250"/>
              </a:xfrm>
            </p:grpSpPr>
            <p:sp>
              <p:nvSpPr>
                <p:cNvPr id="45" name="Arredondar Retângulo no Mesmo Canto Lateral 44"/>
                <p:cNvSpPr/>
                <p:nvPr/>
              </p:nvSpPr>
              <p:spPr>
                <a:xfrm rot="7588680">
                  <a:off x="5012471" y="3332168"/>
                  <a:ext cx="2032727" cy="246513"/>
                </a:xfrm>
                <a:prstGeom prst="round2SameRect">
                  <a:avLst>
                    <a:gd name="adj1" fmla="val 40451"/>
                    <a:gd name="adj2" fmla="val 0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osca 45"/>
                <p:cNvSpPr/>
                <p:nvPr/>
              </p:nvSpPr>
              <p:spPr>
                <a:xfrm>
                  <a:off x="4874596" y="4040805"/>
                  <a:ext cx="802506" cy="802506"/>
                </a:xfrm>
                <a:prstGeom prst="donut">
                  <a:avLst>
                    <a:gd name="adj" fmla="val 21494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9" name="Elipse 38"/>
              <p:cNvSpPr/>
              <p:nvPr/>
            </p:nvSpPr>
            <p:spPr>
              <a:xfrm>
                <a:off x="4449480" y="3080667"/>
                <a:ext cx="202569" cy="2025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8" name="Título 1"/>
          <p:cNvSpPr txBox="1">
            <a:spLocks/>
          </p:cNvSpPr>
          <p:nvPr/>
        </p:nvSpPr>
        <p:spPr>
          <a:xfrm>
            <a:off x="492857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Imagem 20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4513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2483768" y="2011967"/>
            <a:ext cx="3784422" cy="2936319"/>
            <a:chOff x="2843808" y="3036020"/>
            <a:chExt cx="1847372" cy="1433369"/>
          </a:xfrm>
        </p:grpSpPr>
        <p:sp>
          <p:nvSpPr>
            <p:cNvPr id="5" name="Forma livre 4"/>
            <p:cNvSpPr/>
            <p:nvPr/>
          </p:nvSpPr>
          <p:spPr>
            <a:xfrm>
              <a:off x="3445299" y="3324052"/>
              <a:ext cx="302611" cy="1145337"/>
            </a:xfrm>
            <a:custGeom>
              <a:avLst/>
              <a:gdLst>
                <a:gd name="connsiteX0" fmla="*/ 32539 w 302611"/>
                <a:gd name="connsiteY0" fmla="*/ 305934 h 1145337"/>
                <a:gd name="connsiteX1" fmla="*/ 113502 w 302611"/>
                <a:gd name="connsiteY1" fmla="*/ 386897 h 1145337"/>
                <a:gd name="connsiteX2" fmla="*/ 65877 w 302611"/>
                <a:gd name="connsiteY2" fmla="*/ 486909 h 1145337"/>
                <a:gd name="connsiteX3" fmla="*/ 65877 w 302611"/>
                <a:gd name="connsiteY3" fmla="*/ 715509 h 1145337"/>
                <a:gd name="connsiteX4" fmla="*/ 184939 w 302611"/>
                <a:gd name="connsiteY4" fmla="*/ 939347 h 1145337"/>
                <a:gd name="connsiteX5" fmla="*/ 213514 w 302611"/>
                <a:gd name="connsiteY5" fmla="*/ 1048884 h 1145337"/>
                <a:gd name="connsiteX6" fmla="*/ 213514 w 302611"/>
                <a:gd name="connsiteY6" fmla="*/ 1144134 h 1145337"/>
                <a:gd name="connsiteX7" fmla="*/ 270664 w 302611"/>
                <a:gd name="connsiteY7" fmla="*/ 1101272 h 1145337"/>
                <a:gd name="connsiteX8" fmla="*/ 251614 w 302611"/>
                <a:gd name="connsiteY8" fmla="*/ 1082222 h 1145337"/>
                <a:gd name="connsiteX9" fmla="*/ 251614 w 302611"/>
                <a:gd name="connsiteY9" fmla="*/ 1058409 h 1145337"/>
                <a:gd name="connsiteX10" fmla="*/ 261139 w 302611"/>
                <a:gd name="connsiteY10" fmla="*/ 1044122 h 1145337"/>
                <a:gd name="connsiteX11" fmla="*/ 237327 w 302611"/>
                <a:gd name="connsiteY11" fmla="*/ 1015547 h 1145337"/>
                <a:gd name="connsiteX12" fmla="*/ 256377 w 302611"/>
                <a:gd name="connsiteY12" fmla="*/ 982209 h 1145337"/>
                <a:gd name="connsiteX13" fmla="*/ 237327 w 302611"/>
                <a:gd name="connsiteY13" fmla="*/ 953634 h 1145337"/>
                <a:gd name="connsiteX14" fmla="*/ 227802 w 302611"/>
                <a:gd name="connsiteY14" fmla="*/ 920297 h 1145337"/>
                <a:gd name="connsiteX15" fmla="*/ 237327 w 302611"/>
                <a:gd name="connsiteY15" fmla="*/ 906009 h 1145337"/>
                <a:gd name="connsiteX16" fmla="*/ 218277 w 302611"/>
                <a:gd name="connsiteY16" fmla="*/ 872672 h 1145337"/>
                <a:gd name="connsiteX17" fmla="*/ 208752 w 302611"/>
                <a:gd name="connsiteY17" fmla="*/ 853622 h 1145337"/>
                <a:gd name="connsiteX18" fmla="*/ 227802 w 302611"/>
                <a:gd name="connsiteY18" fmla="*/ 829809 h 1145337"/>
                <a:gd name="connsiteX19" fmla="*/ 213514 w 302611"/>
                <a:gd name="connsiteY19" fmla="*/ 825047 h 1145337"/>
                <a:gd name="connsiteX20" fmla="*/ 203989 w 302611"/>
                <a:gd name="connsiteY20" fmla="*/ 782184 h 1145337"/>
                <a:gd name="connsiteX21" fmla="*/ 218277 w 302611"/>
                <a:gd name="connsiteY21" fmla="*/ 763134 h 1145337"/>
                <a:gd name="connsiteX22" fmla="*/ 189702 w 302611"/>
                <a:gd name="connsiteY22" fmla="*/ 734559 h 1145337"/>
                <a:gd name="connsiteX23" fmla="*/ 203989 w 302611"/>
                <a:gd name="connsiteY23" fmla="*/ 710747 h 1145337"/>
                <a:gd name="connsiteX24" fmla="*/ 223039 w 302611"/>
                <a:gd name="connsiteY24" fmla="*/ 682172 h 1145337"/>
                <a:gd name="connsiteX25" fmla="*/ 180177 w 302611"/>
                <a:gd name="connsiteY25" fmla="*/ 677409 h 1145337"/>
                <a:gd name="connsiteX26" fmla="*/ 184939 w 302611"/>
                <a:gd name="connsiteY26" fmla="*/ 644072 h 1145337"/>
                <a:gd name="connsiteX27" fmla="*/ 213514 w 302611"/>
                <a:gd name="connsiteY27" fmla="*/ 629784 h 1145337"/>
                <a:gd name="connsiteX28" fmla="*/ 184939 w 302611"/>
                <a:gd name="connsiteY28" fmla="*/ 620259 h 1145337"/>
                <a:gd name="connsiteX29" fmla="*/ 175414 w 302611"/>
                <a:gd name="connsiteY29" fmla="*/ 577397 h 1145337"/>
                <a:gd name="connsiteX30" fmla="*/ 194464 w 302611"/>
                <a:gd name="connsiteY30" fmla="*/ 572634 h 1145337"/>
                <a:gd name="connsiteX31" fmla="*/ 151602 w 302611"/>
                <a:gd name="connsiteY31" fmla="*/ 544059 h 1145337"/>
                <a:gd name="connsiteX32" fmla="*/ 142077 w 302611"/>
                <a:gd name="connsiteY32" fmla="*/ 491672 h 1145337"/>
                <a:gd name="connsiteX33" fmla="*/ 142077 w 302611"/>
                <a:gd name="connsiteY33" fmla="*/ 453572 h 1145337"/>
                <a:gd name="connsiteX34" fmla="*/ 180177 w 302611"/>
                <a:gd name="connsiteY34" fmla="*/ 515484 h 1145337"/>
                <a:gd name="connsiteX35" fmla="*/ 246852 w 302611"/>
                <a:gd name="connsiteY35" fmla="*/ 525009 h 1145337"/>
                <a:gd name="connsiteX36" fmla="*/ 299239 w 302611"/>
                <a:gd name="connsiteY36" fmla="*/ 453572 h 1145337"/>
                <a:gd name="connsiteX37" fmla="*/ 294477 w 302611"/>
                <a:gd name="connsiteY37" fmla="*/ 405947 h 1145337"/>
                <a:gd name="connsiteX38" fmla="*/ 270664 w 302611"/>
                <a:gd name="connsiteY38" fmla="*/ 344034 h 1145337"/>
                <a:gd name="connsiteX39" fmla="*/ 270664 w 302611"/>
                <a:gd name="connsiteY39" fmla="*/ 272597 h 1145337"/>
                <a:gd name="connsiteX40" fmla="*/ 280189 w 302611"/>
                <a:gd name="connsiteY40" fmla="*/ 244022 h 1145337"/>
                <a:gd name="connsiteX41" fmla="*/ 289714 w 302611"/>
                <a:gd name="connsiteY41" fmla="*/ 220209 h 1145337"/>
                <a:gd name="connsiteX42" fmla="*/ 251614 w 302611"/>
                <a:gd name="connsiteY42" fmla="*/ 124959 h 1145337"/>
                <a:gd name="connsiteX43" fmla="*/ 165889 w 302611"/>
                <a:gd name="connsiteY43" fmla="*/ 24947 h 1145337"/>
                <a:gd name="connsiteX44" fmla="*/ 113502 w 302611"/>
                <a:gd name="connsiteY44" fmla="*/ 15422 h 1145337"/>
                <a:gd name="connsiteX45" fmla="*/ 3964 w 302611"/>
                <a:gd name="connsiteY45" fmla="*/ 210684 h 1145337"/>
                <a:gd name="connsiteX46" fmla="*/ 32539 w 302611"/>
                <a:gd name="connsiteY46" fmla="*/ 305934 h 114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02611" h="1145337">
                  <a:moveTo>
                    <a:pt x="32539" y="305934"/>
                  </a:moveTo>
                  <a:cubicBezTo>
                    <a:pt x="50795" y="335303"/>
                    <a:pt x="107946" y="356735"/>
                    <a:pt x="113502" y="386897"/>
                  </a:cubicBezTo>
                  <a:cubicBezTo>
                    <a:pt x="119058" y="417059"/>
                    <a:pt x="73814" y="432140"/>
                    <a:pt x="65877" y="486909"/>
                  </a:cubicBezTo>
                  <a:cubicBezTo>
                    <a:pt x="57940" y="541678"/>
                    <a:pt x="46033" y="640103"/>
                    <a:pt x="65877" y="715509"/>
                  </a:cubicBezTo>
                  <a:cubicBezTo>
                    <a:pt x="85721" y="790915"/>
                    <a:pt x="160333" y="883785"/>
                    <a:pt x="184939" y="939347"/>
                  </a:cubicBezTo>
                  <a:cubicBezTo>
                    <a:pt x="209545" y="994909"/>
                    <a:pt x="208752" y="1014753"/>
                    <a:pt x="213514" y="1048884"/>
                  </a:cubicBezTo>
                  <a:cubicBezTo>
                    <a:pt x="218276" y="1083015"/>
                    <a:pt x="203989" y="1135403"/>
                    <a:pt x="213514" y="1144134"/>
                  </a:cubicBezTo>
                  <a:cubicBezTo>
                    <a:pt x="223039" y="1152865"/>
                    <a:pt x="264314" y="1111591"/>
                    <a:pt x="270664" y="1101272"/>
                  </a:cubicBezTo>
                  <a:cubicBezTo>
                    <a:pt x="277014" y="1090953"/>
                    <a:pt x="254789" y="1089366"/>
                    <a:pt x="251614" y="1082222"/>
                  </a:cubicBezTo>
                  <a:cubicBezTo>
                    <a:pt x="248439" y="1075078"/>
                    <a:pt x="250027" y="1064759"/>
                    <a:pt x="251614" y="1058409"/>
                  </a:cubicBezTo>
                  <a:cubicBezTo>
                    <a:pt x="253202" y="1052059"/>
                    <a:pt x="263520" y="1051266"/>
                    <a:pt x="261139" y="1044122"/>
                  </a:cubicBezTo>
                  <a:cubicBezTo>
                    <a:pt x="258758" y="1036978"/>
                    <a:pt x="238121" y="1025866"/>
                    <a:pt x="237327" y="1015547"/>
                  </a:cubicBezTo>
                  <a:cubicBezTo>
                    <a:pt x="236533" y="1005228"/>
                    <a:pt x="256377" y="992528"/>
                    <a:pt x="256377" y="982209"/>
                  </a:cubicBezTo>
                  <a:cubicBezTo>
                    <a:pt x="256377" y="971890"/>
                    <a:pt x="242089" y="963953"/>
                    <a:pt x="237327" y="953634"/>
                  </a:cubicBezTo>
                  <a:cubicBezTo>
                    <a:pt x="232565" y="943315"/>
                    <a:pt x="227802" y="928234"/>
                    <a:pt x="227802" y="920297"/>
                  </a:cubicBezTo>
                  <a:cubicBezTo>
                    <a:pt x="227802" y="912360"/>
                    <a:pt x="238915" y="913947"/>
                    <a:pt x="237327" y="906009"/>
                  </a:cubicBezTo>
                  <a:cubicBezTo>
                    <a:pt x="235739" y="898071"/>
                    <a:pt x="223039" y="881403"/>
                    <a:pt x="218277" y="872672"/>
                  </a:cubicBezTo>
                  <a:cubicBezTo>
                    <a:pt x="213515" y="863941"/>
                    <a:pt x="207165" y="860766"/>
                    <a:pt x="208752" y="853622"/>
                  </a:cubicBezTo>
                  <a:cubicBezTo>
                    <a:pt x="210340" y="846478"/>
                    <a:pt x="227008" y="834571"/>
                    <a:pt x="227802" y="829809"/>
                  </a:cubicBezTo>
                  <a:cubicBezTo>
                    <a:pt x="228596" y="825047"/>
                    <a:pt x="217483" y="832985"/>
                    <a:pt x="213514" y="825047"/>
                  </a:cubicBezTo>
                  <a:cubicBezTo>
                    <a:pt x="209545" y="817110"/>
                    <a:pt x="203195" y="792503"/>
                    <a:pt x="203989" y="782184"/>
                  </a:cubicBezTo>
                  <a:cubicBezTo>
                    <a:pt x="204783" y="771865"/>
                    <a:pt x="220658" y="771071"/>
                    <a:pt x="218277" y="763134"/>
                  </a:cubicBezTo>
                  <a:cubicBezTo>
                    <a:pt x="215896" y="755197"/>
                    <a:pt x="192083" y="743290"/>
                    <a:pt x="189702" y="734559"/>
                  </a:cubicBezTo>
                  <a:cubicBezTo>
                    <a:pt x="187321" y="725828"/>
                    <a:pt x="198433" y="719478"/>
                    <a:pt x="203989" y="710747"/>
                  </a:cubicBezTo>
                  <a:cubicBezTo>
                    <a:pt x="209545" y="702016"/>
                    <a:pt x="227008" y="687728"/>
                    <a:pt x="223039" y="682172"/>
                  </a:cubicBezTo>
                  <a:cubicBezTo>
                    <a:pt x="219070" y="676616"/>
                    <a:pt x="186527" y="683759"/>
                    <a:pt x="180177" y="677409"/>
                  </a:cubicBezTo>
                  <a:cubicBezTo>
                    <a:pt x="173827" y="671059"/>
                    <a:pt x="179383" y="652010"/>
                    <a:pt x="184939" y="644072"/>
                  </a:cubicBezTo>
                  <a:cubicBezTo>
                    <a:pt x="190495" y="636134"/>
                    <a:pt x="213514" y="633753"/>
                    <a:pt x="213514" y="629784"/>
                  </a:cubicBezTo>
                  <a:cubicBezTo>
                    <a:pt x="213514" y="625815"/>
                    <a:pt x="191289" y="628990"/>
                    <a:pt x="184939" y="620259"/>
                  </a:cubicBezTo>
                  <a:cubicBezTo>
                    <a:pt x="178589" y="611528"/>
                    <a:pt x="173826" y="585335"/>
                    <a:pt x="175414" y="577397"/>
                  </a:cubicBezTo>
                  <a:cubicBezTo>
                    <a:pt x="177002" y="569459"/>
                    <a:pt x="198433" y="578190"/>
                    <a:pt x="194464" y="572634"/>
                  </a:cubicBezTo>
                  <a:cubicBezTo>
                    <a:pt x="190495" y="567078"/>
                    <a:pt x="160333" y="557553"/>
                    <a:pt x="151602" y="544059"/>
                  </a:cubicBezTo>
                  <a:cubicBezTo>
                    <a:pt x="142871" y="530565"/>
                    <a:pt x="143664" y="506753"/>
                    <a:pt x="142077" y="491672"/>
                  </a:cubicBezTo>
                  <a:cubicBezTo>
                    <a:pt x="140490" y="476591"/>
                    <a:pt x="135727" y="449603"/>
                    <a:pt x="142077" y="453572"/>
                  </a:cubicBezTo>
                  <a:cubicBezTo>
                    <a:pt x="148427" y="457541"/>
                    <a:pt x="162715" y="503578"/>
                    <a:pt x="180177" y="515484"/>
                  </a:cubicBezTo>
                  <a:cubicBezTo>
                    <a:pt x="197639" y="527390"/>
                    <a:pt x="227008" y="535328"/>
                    <a:pt x="246852" y="525009"/>
                  </a:cubicBezTo>
                  <a:cubicBezTo>
                    <a:pt x="266696" y="514690"/>
                    <a:pt x="291302" y="473416"/>
                    <a:pt x="299239" y="453572"/>
                  </a:cubicBezTo>
                  <a:cubicBezTo>
                    <a:pt x="307176" y="433728"/>
                    <a:pt x="299239" y="424203"/>
                    <a:pt x="294477" y="405947"/>
                  </a:cubicBezTo>
                  <a:cubicBezTo>
                    <a:pt x="289715" y="387691"/>
                    <a:pt x="274633" y="366259"/>
                    <a:pt x="270664" y="344034"/>
                  </a:cubicBezTo>
                  <a:cubicBezTo>
                    <a:pt x="266695" y="321809"/>
                    <a:pt x="269077" y="289266"/>
                    <a:pt x="270664" y="272597"/>
                  </a:cubicBezTo>
                  <a:cubicBezTo>
                    <a:pt x="272251" y="255928"/>
                    <a:pt x="277014" y="252753"/>
                    <a:pt x="280189" y="244022"/>
                  </a:cubicBezTo>
                  <a:cubicBezTo>
                    <a:pt x="283364" y="235291"/>
                    <a:pt x="294476" y="240053"/>
                    <a:pt x="289714" y="220209"/>
                  </a:cubicBezTo>
                  <a:cubicBezTo>
                    <a:pt x="284952" y="200365"/>
                    <a:pt x="272252" y="157503"/>
                    <a:pt x="251614" y="124959"/>
                  </a:cubicBezTo>
                  <a:cubicBezTo>
                    <a:pt x="230977" y="92415"/>
                    <a:pt x="188908" y="43203"/>
                    <a:pt x="165889" y="24947"/>
                  </a:cubicBezTo>
                  <a:cubicBezTo>
                    <a:pt x="142870" y="6691"/>
                    <a:pt x="140489" y="-15534"/>
                    <a:pt x="113502" y="15422"/>
                  </a:cubicBezTo>
                  <a:cubicBezTo>
                    <a:pt x="86515" y="46378"/>
                    <a:pt x="17458" y="162265"/>
                    <a:pt x="3964" y="210684"/>
                  </a:cubicBezTo>
                  <a:cubicBezTo>
                    <a:pt x="-9530" y="259103"/>
                    <a:pt x="14283" y="276565"/>
                    <a:pt x="32539" y="30593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2843808" y="3036020"/>
              <a:ext cx="928687" cy="824920"/>
            </a:xfrm>
            <a:custGeom>
              <a:avLst/>
              <a:gdLst/>
              <a:ahLst/>
              <a:cxnLst/>
              <a:rect l="l" t="t" r="r" b="b"/>
              <a:pathLst>
                <a:path w="928687" h="824920">
                  <a:moveTo>
                    <a:pt x="216024" y="106079"/>
                  </a:moveTo>
                  <a:lnTo>
                    <a:pt x="216024" y="236159"/>
                  </a:lnTo>
                  <a:cubicBezTo>
                    <a:pt x="198423" y="240945"/>
                    <a:pt x="183168" y="247725"/>
                    <a:pt x="171450" y="255642"/>
                  </a:cubicBezTo>
                  <a:cubicBezTo>
                    <a:pt x="142081" y="275486"/>
                    <a:pt x="136525" y="315174"/>
                    <a:pt x="128588" y="341368"/>
                  </a:cubicBezTo>
                  <a:cubicBezTo>
                    <a:pt x="120651" y="367562"/>
                    <a:pt x="105569" y="408043"/>
                    <a:pt x="123825" y="412805"/>
                  </a:cubicBezTo>
                  <a:cubicBezTo>
                    <a:pt x="142081" y="417567"/>
                    <a:pt x="202406" y="376292"/>
                    <a:pt x="238125" y="369942"/>
                  </a:cubicBezTo>
                  <a:cubicBezTo>
                    <a:pt x="273844" y="363592"/>
                    <a:pt x="304006" y="368355"/>
                    <a:pt x="338137" y="374705"/>
                  </a:cubicBezTo>
                  <a:cubicBezTo>
                    <a:pt x="372268" y="381055"/>
                    <a:pt x="417513" y="375498"/>
                    <a:pt x="442913" y="408042"/>
                  </a:cubicBezTo>
                  <a:cubicBezTo>
                    <a:pt x="468313" y="440586"/>
                    <a:pt x="494506" y="516786"/>
                    <a:pt x="490537" y="569967"/>
                  </a:cubicBezTo>
                  <a:cubicBezTo>
                    <a:pt x="486568" y="623148"/>
                    <a:pt x="444500" y="685061"/>
                    <a:pt x="419100" y="727130"/>
                  </a:cubicBezTo>
                  <a:cubicBezTo>
                    <a:pt x="393700" y="769199"/>
                    <a:pt x="370681" y="812855"/>
                    <a:pt x="338137" y="822380"/>
                  </a:cubicBezTo>
                  <a:cubicBezTo>
                    <a:pt x="305593" y="831905"/>
                    <a:pt x="268287" y="813649"/>
                    <a:pt x="223837" y="784280"/>
                  </a:cubicBezTo>
                  <a:cubicBezTo>
                    <a:pt x="179387" y="754911"/>
                    <a:pt x="99218" y="691411"/>
                    <a:pt x="71437" y="646167"/>
                  </a:cubicBezTo>
                  <a:cubicBezTo>
                    <a:pt x="43656" y="600923"/>
                    <a:pt x="61913" y="550917"/>
                    <a:pt x="57150" y="512817"/>
                  </a:cubicBezTo>
                  <a:cubicBezTo>
                    <a:pt x="52388" y="474717"/>
                    <a:pt x="38100" y="464398"/>
                    <a:pt x="28575" y="436617"/>
                  </a:cubicBezTo>
                  <a:cubicBezTo>
                    <a:pt x="19050" y="408836"/>
                    <a:pt x="0" y="379467"/>
                    <a:pt x="0" y="346130"/>
                  </a:cubicBezTo>
                  <a:cubicBezTo>
                    <a:pt x="0" y="312793"/>
                    <a:pt x="4762" y="272311"/>
                    <a:pt x="28575" y="236592"/>
                  </a:cubicBezTo>
                  <a:cubicBezTo>
                    <a:pt x="52388" y="200873"/>
                    <a:pt x="96044" y="155629"/>
                    <a:pt x="142875" y="131817"/>
                  </a:cubicBezTo>
                  <a:close/>
                  <a:moveTo>
                    <a:pt x="895238" y="998"/>
                  </a:moveTo>
                  <a:cubicBezTo>
                    <a:pt x="909786" y="-739"/>
                    <a:pt x="921543" y="-342"/>
                    <a:pt x="928687" y="3230"/>
                  </a:cubicBezTo>
                  <a:cubicBezTo>
                    <a:pt x="957262" y="17517"/>
                    <a:pt x="950912" y="99273"/>
                    <a:pt x="909637" y="131817"/>
                  </a:cubicBezTo>
                  <a:cubicBezTo>
                    <a:pt x="868362" y="164361"/>
                    <a:pt x="705643" y="167536"/>
                    <a:pt x="681037" y="198492"/>
                  </a:cubicBezTo>
                  <a:cubicBezTo>
                    <a:pt x="656431" y="229448"/>
                    <a:pt x="769938" y="253261"/>
                    <a:pt x="762000" y="317555"/>
                  </a:cubicBezTo>
                  <a:cubicBezTo>
                    <a:pt x="754063" y="381849"/>
                    <a:pt x="661193" y="585048"/>
                    <a:pt x="633412" y="584254"/>
                  </a:cubicBezTo>
                  <a:cubicBezTo>
                    <a:pt x="605631" y="583460"/>
                    <a:pt x="619918" y="368354"/>
                    <a:pt x="595312" y="312792"/>
                  </a:cubicBezTo>
                  <a:cubicBezTo>
                    <a:pt x="570706" y="257230"/>
                    <a:pt x="534194" y="265961"/>
                    <a:pt x="485775" y="250880"/>
                  </a:cubicBezTo>
                  <a:cubicBezTo>
                    <a:pt x="452447" y="240499"/>
                    <a:pt x="404075" y="230494"/>
                    <a:pt x="360040" y="225839"/>
                  </a:cubicBezTo>
                  <a:lnTo>
                    <a:pt x="360040" y="101876"/>
                  </a:lnTo>
                  <a:cubicBezTo>
                    <a:pt x="401597" y="112314"/>
                    <a:pt x="443466" y="130976"/>
                    <a:pt x="471487" y="136580"/>
                  </a:cubicBezTo>
                  <a:cubicBezTo>
                    <a:pt x="511174" y="144517"/>
                    <a:pt x="531018" y="142929"/>
                    <a:pt x="547687" y="141342"/>
                  </a:cubicBezTo>
                  <a:lnTo>
                    <a:pt x="553975" y="140673"/>
                  </a:lnTo>
                  <a:cubicBezTo>
                    <a:pt x="555575" y="140152"/>
                    <a:pt x="547688" y="138961"/>
                    <a:pt x="571500" y="127055"/>
                  </a:cubicBezTo>
                  <a:cubicBezTo>
                    <a:pt x="603250" y="111180"/>
                    <a:pt x="678656" y="66729"/>
                    <a:pt x="738187" y="46092"/>
                  </a:cubicBezTo>
                  <a:cubicBezTo>
                    <a:pt x="782835" y="30614"/>
                    <a:pt x="851594" y="6207"/>
                    <a:pt x="895238" y="99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orma livre 14"/>
            <p:cNvSpPr/>
            <p:nvPr/>
          </p:nvSpPr>
          <p:spPr>
            <a:xfrm flipH="1">
              <a:off x="3787078" y="3324052"/>
              <a:ext cx="302611" cy="1145337"/>
            </a:xfrm>
            <a:custGeom>
              <a:avLst/>
              <a:gdLst>
                <a:gd name="connsiteX0" fmla="*/ 32539 w 302611"/>
                <a:gd name="connsiteY0" fmla="*/ 305934 h 1145337"/>
                <a:gd name="connsiteX1" fmla="*/ 113502 w 302611"/>
                <a:gd name="connsiteY1" fmla="*/ 386897 h 1145337"/>
                <a:gd name="connsiteX2" fmla="*/ 65877 w 302611"/>
                <a:gd name="connsiteY2" fmla="*/ 486909 h 1145337"/>
                <a:gd name="connsiteX3" fmla="*/ 65877 w 302611"/>
                <a:gd name="connsiteY3" fmla="*/ 715509 h 1145337"/>
                <a:gd name="connsiteX4" fmla="*/ 184939 w 302611"/>
                <a:gd name="connsiteY4" fmla="*/ 939347 h 1145337"/>
                <a:gd name="connsiteX5" fmla="*/ 213514 w 302611"/>
                <a:gd name="connsiteY5" fmla="*/ 1048884 h 1145337"/>
                <a:gd name="connsiteX6" fmla="*/ 213514 w 302611"/>
                <a:gd name="connsiteY6" fmla="*/ 1144134 h 1145337"/>
                <a:gd name="connsiteX7" fmla="*/ 270664 w 302611"/>
                <a:gd name="connsiteY7" fmla="*/ 1101272 h 1145337"/>
                <a:gd name="connsiteX8" fmla="*/ 251614 w 302611"/>
                <a:gd name="connsiteY8" fmla="*/ 1082222 h 1145337"/>
                <a:gd name="connsiteX9" fmla="*/ 251614 w 302611"/>
                <a:gd name="connsiteY9" fmla="*/ 1058409 h 1145337"/>
                <a:gd name="connsiteX10" fmla="*/ 261139 w 302611"/>
                <a:gd name="connsiteY10" fmla="*/ 1044122 h 1145337"/>
                <a:gd name="connsiteX11" fmla="*/ 237327 w 302611"/>
                <a:gd name="connsiteY11" fmla="*/ 1015547 h 1145337"/>
                <a:gd name="connsiteX12" fmla="*/ 256377 w 302611"/>
                <a:gd name="connsiteY12" fmla="*/ 982209 h 1145337"/>
                <a:gd name="connsiteX13" fmla="*/ 237327 w 302611"/>
                <a:gd name="connsiteY13" fmla="*/ 953634 h 1145337"/>
                <a:gd name="connsiteX14" fmla="*/ 227802 w 302611"/>
                <a:gd name="connsiteY14" fmla="*/ 920297 h 1145337"/>
                <a:gd name="connsiteX15" fmla="*/ 237327 w 302611"/>
                <a:gd name="connsiteY15" fmla="*/ 906009 h 1145337"/>
                <a:gd name="connsiteX16" fmla="*/ 218277 w 302611"/>
                <a:gd name="connsiteY16" fmla="*/ 872672 h 1145337"/>
                <a:gd name="connsiteX17" fmla="*/ 208752 w 302611"/>
                <a:gd name="connsiteY17" fmla="*/ 853622 h 1145337"/>
                <a:gd name="connsiteX18" fmla="*/ 227802 w 302611"/>
                <a:gd name="connsiteY18" fmla="*/ 829809 h 1145337"/>
                <a:gd name="connsiteX19" fmla="*/ 213514 w 302611"/>
                <a:gd name="connsiteY19" fmla="*/ 825047 h 1145337"/>
                <a:gd name="connsiteX20" fmla="*/ 203989 w 302611"/>
                <a:gd name="connsiteY20" fmla="*/ 782184 h 1145337"/>
                <a:gd name="connsiteX21" fmla="*/ 218277 w 302611"/>
                <a:gd name="connsiteY21" fmla="*/ 763134 h 1145337"/>
                <a:gd name="connsiteX22" fmla="*/ 189702 w 302611"/>
                <a:gd name="connsiteY22" fmla="*/ 734559 h 1145337"/>
                <a:gd name="connsiteX23" fmla="*/ 203989 w 302611"/>
                <a:gd name="connsiteY23" fmla="*/ 710747 h 1145337"/>
                <a:gd name="connsiteX24" fmla="*/ 223039 w 302611"/>
                <a:gd name="connsiteY24" fmla="*/ 682172 h 1145337"/>
                <a:gd name="connsiteX25" fmla="*/ 180177 w 302611"/>
                <a:gd name="connsiteY25" fmla="*/ 677409 h 1145337"/>
                <a:gd name="connsiteX26" fmla="*/ 184939 w 302611"/>
                <a:gd name="connsiteY26" fmla="*/ 644072 h 1145337"/>
                <a:gd name="connsiteX27" fmla="*/ 213514 w 302611"/>
                <a:gd name="connsiteY27" fmla="*/ 629784 h 1145337"/>
                <a:gd name="connsiteX28" fmla="*/ 184939 w 302611"/>
                <a:gd name="connsiteY28" fmla="*/ 620259 h 1145337"/>
                <a:gd name="connsiteX29" fmla="*/ 175414 w 302611"/>
                <a:gd name="connsiteY29" fmla="*/ 577397 h 1145337"/>
                <a:gd name="connsiteX30" fmla="*/ 194464 w 302611"/>
                <a:gd name="connsiteY30" fmla="*/ 572634 h 1145337"/>
                <a:gd name="connsiteX31" fmla="*/ 151602 w 302611"/>
                <a:gd name="connsiteY31" fmla="*/ 544059 h 1145337"/>
                <a:gd name="connsiteX32" fmla="*/ 142077 w 302611"/>
                <a:gd name="connsiteY32" fmla="*/ 491672 h 1145337"/>
                <a:gd name="connsiteX33" fmla="*/ 142077 w 302611"/>
                <a:gd name="connsiteY33" fmla="*/ 453572 h 1145337"/>
                <a:gd name="connsiteX34" fmla="*/ 180177 w 302611"/>
                <a:gd name="connsiteY34" fmla="*/ 515484 h 1145337"/>
                <a:gd name="connsiteX35" fmla="*/ 246852 w 302611"/>
                <a:gd name="connsiteY35" fmla="*/ 525009 h 1145337"/>
                <a:gd name="connsiteX36" fmla="*/ 299239 w 302611"/>
                <a:gd name="connsiteY36" fmla="*/ 453572 h 1145337"/>
                <a:gd name="connsiteX37" fmla="*/ 294477 w 302611"/>
                <a:gd name="connsiteY37" fmla="*/ 405947 h 1145337"/>
                <a:gd name="connsiteX38" fmla="*/ 270664 w 302611"/>
                <a:gd name="connsiteY38" fmla="*/ 344034 h 1145337"/>
                <a:gd name="connsiteX39" fmla="*/ 270664 w 302611"/>
                <a:gd name="connsiteY39" fmla="*/ 272597 h 1145337"/>
                <a:gd name="connsiteX40" fmla="*/ 280189 w 302611"/>
                <a:gd name="connsiteY40" fmla="*/ 244022 h 1145337"/>
                <a:gd name="connsiteX41" fmla="*/ 289714 w 302611"/>
                <a:gd name="connsiteY41" fmla="*/ 220209 h 1145337"/>
                <a:gd name="connsiteX42" fmla="*/ 251614 w 302611"/>
                <a:gd name="connsiteY42" fmla="*/ 124959 h 1145337"/>
                <a:gd name="connsiteX43" fmla="*/ 165889 w 302611"/>
                <a:gd name="connsiteY43" fmla="*/ 24947 h 1145337"/>
                <a:gd name="connsiteX44" fmla="*/ 113502 w 302611"/>
                <a:gd name="connsiteY44" fmla="*/ 15422 h 1145337"/>
                <a:gd name="connsiteX45" fmla="*/ 3964 w 302611"/>
                <a:gd name="connsiteY45" fmla="*/ 210684 h 1145337"/>
                <a:gd name="connsiteX46" fmla="*/ 32539 w 302611"/>
                <a:gd name="connsiteY46" fmla="*/ 305934 h 114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02611" h="1145337">
                  <a:moveTo>
                    <a:pt x="32539" y="305934"/>
                  </a:moveTo>
                  <a:cubicBezTo>
                    <a:pt x="50795" y="335303"/>
                    <a:pt x="107946" y="356735"/>
                    <a:pt x="113502" y="386897"/>
                  </a:cubicBezTo>
                  <a:cubicBezTo>
                    <a:pt x="119058" y="417059"/>
                    <a:pt x="73814" y="432140"/>
                    <a:pt x="65877" y="486909"/>
                  </a:cubicBezTo>
                  <a:cubicBezTo>
                    <a:pt x="57940" y="541678"/>
                    <a:pt x="46033" y="640103"/>
                    <a:pt x="65877" y="715509"/>
                  </a:cubicBezTo>
                  <a:cubicBezTo>
                    <a:pt x="85721" y="790915"/>
                    <a:pt x="160333" y="883785"/>
                    <a:pt x="184939" y="939347"/>
                  </a:cubicBezTo>
                  <a:cubicBezTo>
                    <a:pt x="209545" y="994909"/>
                    <a:pt x="208752" y="1014753"/>
                    <a:pt x="213514" y="1048884"/>
                  </a:cubicBezTo>
                  <a:cubicBezTo>
                    <a:pt x="218276" y="1083015"/>
                    <a:pt x="203989" y="1135403"/>
                    <a:pt x="213514" y="1144134"/>
                  </a:cubicBezTo>
                  <a:cubicBezTo>
                    <a:pt x="223039" y="1152865"/>
                    <a:pt x="264314" y="1111591"/>
                    <a:pt x="270664" y="1101272"/>
                  </a:cubicBezTo>
                  <a:cubicBezTo>
                    <a:pt x="277014" y="1090953"/>
                    <a:pt x="254789" y="1089366"/>
                    <a:pt x="251614" y="1082222"/>
                  </a:cubicBezTo>
                  <a:cubicBezTo>
                    <a:pt x="248439" y="1075078"/>
                    <a:pt x="250027" y="1064759"/>
                    <a:pt x="251614" y="1058409"/>
                  </a:cubicBezTo>
                  <a:cubicBezTo>
                    <a:pt x="253202" y="1052059"/>
                    <a:pt x="263520" y="1051266"/>
                    <a:pt x="261139" y="1044122"/>
                  </a:cubicBezTo>
                  <a:cubicBezTo>
                    <a:pt x="258758" y="1036978"/>
                    <a:pt x="238121" y="1025866"/>
                    <a:pt x="237327" y="1015547"/>
                  </a:cubicBezTo>
                  <a:cubicBezTo>
                    <a:pt x="236533" y="1005228"/>
                    <a:pt x="256377" y="992528"/>
                    <a:pt x="256377" y="982209"/>
                  </a:cubicBezTo>
                  <a:cubicBezTo>
                    <a:pt x="256377" y="971890"/>
                    <a:pt x="242089" y="963953"/>
                    <a:pt x="237327" y="953634"/>
                  </a:cubicBezTo>
                  <a:cubicBezTo>
                    <a:pt x="232565" y="943315"/>
                    <a:pt x="227802" y="928234"/>
                    <a:pt x="227802" y="920297"/>
                  </a:cubicBezTo>
                  <a:cubicBezTo>
                    <a:pt x="227802" y="912360"/>
                    <a:pt x="238915" y="913947"/>
                    <a:pt x="237327" y="906009"/>
                  </a:cubicBezTo>
                  <a:cubicBezTo>
                    <a:pt x="235739" y="898071"/>
                    <a:pt x="223039" y="881403"/>
                    <a:pt x="218277" y="872672"/>
                  </a:cubicBezTo>
                  <a:cubicBezTo>
                    <a:pt x="213515" y="863941"/>
                    <a:pt x="207165" y="860766"/>
                    <a:pt x="208752" y="853622"/>
                  </a:cubicBezTo>
                  <a:cubicBezTo>
                    <a:pt x="210340" y="846478"/>
                    <a:pt x="227008" y="834571"/>
                    <a:pt x="227802" y="829809"/>
                  </a:cubicBezTo>
                  <a:cubicBezTo>
                    <a:pt x="228596" y="825047"/>
                    <a:pt x="217483" y="832985"/>
                    <a:pt x="213514" y="825047"/>
                  </a:cubicBezTo>
                  <a:cubicBezTo>
                    <a:pt x="209545" y="817110"/>
                    <a:pt x="203195" y="792503"/>
                    <a:pt x="203989" y="782184"/>
                  </a:cubicBezTo>
                  <a:cubicBezTo>
                    <a:pt x="204783" y="771865"/>
                    <a:pt x="220658" y="771071"/>
                    <a:pt x="218277" y="763134"/>
                  </a:cubicBezTo>
                  <a:cubicBezTo>
                    <a:pt x="215896" y="755197"/>
                    <a:pt x="192083" y="743290"/>
                    <a:pt x="189702" y="734559"/>
                  </a:cubicBezTo>
                  <a:cubicBezTo>
                    <a:pt x="187321" y="725828"/>
                    <a:pt x="198433" y="719478"/>
                    <a:pt x="203989" y="710747"/>
                  </a:cubicBezTo>
                  <a:cubicBezTo>
                    <a:pt x="209545" y="702016"/>
                    <a:pt x="227008" y="687728"/>
                    <a:pt x="223039" y="682172"/>
                  </a:cubicBezTo>
                  <a:cubicBezTo>
                    <a:pt x="219070" y="676616"/>
                    <a:pt x="186527" y="683759"/>
                    <a:pt x="180177" y="677409"/>
                  </a:cubicBezTo>
                  <a:cubicBezTo>
                    <a:pt x="173827" y="671059"/>
                    <a:pt x="179383" y="652010"/>
                    <a:pt x="184939" y="644072"/>
                  </a:cubicBezTo>
                  <a:cubicBezTo>
                    <a:pt x="190495" y="636134"/>
                    <a:pt x="213514" y="633753"/>
                    <a:pt x="213514" y="629784"/>
                  </a:cubicBezTo>
                  <a:cubicBezTo>
                    <a:pt x="213514" y="625815"/>
                    <a:pt x="191289" y="628990"/>
                    <a:pt x="184939" y="620259"/>
                  </a:cubicBezTo>
                  <a:cubicBezTo>
                    <a:pt x="178589" y="611528"/>
                    <a:pt x="173826" y="585335"/>
                    <a:pt x="175414" y="577397"/>
                  </a:cubicBezTo>
                  <a:cubicBezTo>
                    <a:pt x="177002" y="569459"/>
                    <a:pt x="198433" y="578190"/>
                    <a:pt x="194464" y="572634"/>
                  </a:cubicBezTo>
                  <a:cubicBezTo>
                    <a:pt x="190495" y="567078"/>
                    <a:pt x="160333" y="557553"/>
                    <a:pt x="151602" y="544059"/>
                  </a:cubicBezTo>
                  <a:cubicBezTo>
                    <a:pt x="142871" y="530565"/>
                    <a:pt x="143664" y="506753"/>
                    <a:pt x="142077" y="491672"/>
                  </a:cubicBezTo>
                  <a:cubicBezTo>
                    <a:pt x="140490" y="476591"/>
                    <a:pt x="135727" y="449603"/>
                    <a:pt x="142077" y="453572"/>
                  </a:cubicBezTo>
                  <a:cubicBezTo>
                    <a:pt x="148427" y="457541"/>
                    <a:pt x="162715" y="503578"/>
                    <a:pt x="180177" y="515484"/>
                  </a:cubicBezTo>
                  <a:cubicBezTo>
                    <a:pt x="197639" y="527390"/>
                    <a:pt x="227008" y="535328"/>
                    <a:pt x="246852" y="525009"/>
                  </a:cubicBezTo>
                  <a:cubicBezTo>
                    <a:pt x="266696" y="514690"/>
                    <a:pt x="291302" y="473416"/>
                    <a:pt x="299239" y="453572"/>
                  </a:cubicBezTo>
                  <a:cubicBezTo>
                    <a:pt x="307176" y="433728"/>
                    <a:pt x="299239" y="424203"/>
                    <a:pt x="294477" y="405947"/>
                  </a:cubicBezTo>
                  <a:cubicBezTo>
                    <a:pt x="289715" y="387691"/>
                    <a:pt x="274633" y="366259"/>
                    <a:pt x="270664" y="344034"/>
                  </a:cubicBezTo>
                  <a:cubicBezTo>
                    <a:pt x="266695" y="321809"/>
                    <a:pt x="269077" y="289266"/>
                    <a:pt x="270664" y="272597"/>
                  </a:cubicBezTo>
                  <a:cubicBezTo>
                    <a:pt x="272251" y="255928"/>
                    <a:pt x="277014" y="252753"/>
                    <a:pt x="280189" y="244022"/>
                  </a:cubicBezTo>
                  <a:cubicBezTo>
                    <a:pt x="283364" y="235291"/>
                    <a:pt x="294476" y="240053"/>
                    <a:pt x="289714" y="220209"/>
                  </a:cubicBezTo>
                  <a:cubicBezTo>
                    <a:pt x="284952" y="200365"/>
                    <a:pt x="272252" y="157503"/>
                    <a:pt x="251614" y="124959"/>
                  </a:cubicBezTo>
                  <a:cubicBezTo>
                    <a:pt x="230977" y="92415"/>
                    <a:pt x="188908" y="43203"/>
                    <a:pt x="165889" y="24947"/>
                  </a:cubicBezTo>
                  <a:cubicBezTo>
                    <a:pt x="142870" y="6691"/>
                    <a:pt x="140489" y="-15534"/>
                    <a:pt x="113502" y="15422"/>
                  </a:cubicBezTo>
                  <a:cubicBezTo>
                    <a:pt x="86515" y="46378"/>
                    <a:pt x="17458" y="162265"/>
                    <a:pt x="3964" y="210684"/>
                  </a:cubicBezTo>
                  <a:cubicBezTo>
                    <a:pt x="-9530" y="259103"/>
                    <a:pt x="14283" y="276565"/>
                    <a:pt x="32539" y="30593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 flipH="1">
              <a:off x="3762493" y="3036020"/>
              <a:ext cx="928687" cy="824920"/>
            </a:xfrm>
            <a:custGeom>
              <a:avLst/>
              <a:gdLst/>
              <a:ahLst/>
              <a:cxnLst/>
              <a:rect l="l" t="t" r="r" b="b"/>
              <a:pathLst>
                <a:path w="928687" h="824920">
                  <a:moveTo>
                    <a:pt x="191188" y="114818"/>
                  </a:moveTo>
                  <a:lnTo>
                    <a:pt x="142875" y="131817"/>
                  </a:lnTo>
                  <a:cubicBezTo>
                    <a:pt x="96044" y="155629"/>
                    <a:pt x="52388" y="200873"/>
                    <a:pt x="28575" y="236592"/>
                  </a:cubicBezTo>
                  <a:cubicBezTo>
                    <a:pt x="4762" y="272311"/>
                    <a:pt x="0" y="312793"/>
                    <a:pt x="0" y="346130"/>
                  </a:cubicBezTo>
                  <a:cubicBezTo>
                    <a:pt x="0" y="379467"/>
                    <a:pt x="19050" y="408836"/>
                    <a:pt x="28575" y="436617"/>
                  </a:cubicBezTo>
                  <a:cubicBezTo>
                    <a:pt x="38100" y="464398"/>
                    <a:pt x="52388" y="474717"/>
                    <a:pt x="57150" y="512817"/>
                  </a:cubicBezTo>
                  <a:cubicBezTo>
                    <a:pt x="61913" y="550917"/>
                    <a:pt x="43656" y="600923"/>
                    <a:pt x="71437" y="646167"/>
                  </a:cubicBezTo>
                  <a:cubicBezTo>
                    <a:pt x="99218" y="691411"/>
                    <a:pt x="179387" y="754911"/>
                    <a:pt x="223837" y="784280"/>
                  </a:cubicBezTo>
                  <a:cubicBezTo>
                    <a:pt x="268287" y="813649"/>
                    <a:pt x="305593" y="831905"/>
                    <a:pt x="338137" y="822380"/>
                  </a:cubicBezTo>
                  <a:cubicBezTo>
                    <a:pt x="370681" y="812855"/>
                    <a:pt x="393700" y="769199"/>
                    <a:pt x="419100" y="727130"/>
                  </a:cubicBezTo>
                  <a:cubicBezTo>
                    <a:pt x="444500" y="685061"/>
                    <a:pt x="486568" y="623148"/>
                    <a:pt x="490537" y="569967"/>
                  </a:cubicBezTo>
                  <a:cubicBezTo>
                    <a:pt x="494506" y="516786"/>
                    <a:pt x="468313" y="440586"/>
                    <a:pt x="442913" y="408042"/>
                  </a:cubicBezTo>
                  <a:cubicBezTo>
                    <a:pt x="417513" y="375498"/>
                    <a:pt x="372268" y="381055"/>
                    <a:pt x="338137" y="374705"/>
                  </a:cubicBezTo>
                  <a:cubicBezTo>
                    <a:pt x="304006" y="368355"/>
                    <a:pt x="273844" y="363592"/>
                    <a:pt x="238125" y="369942"/>
                  </a:cubicBezTo>
                  <a:cubicBezTo>
                    <a:pt x="202406" y="376292"/>
                    <a:pt x="142081" y="417567"/>
                    <a:pt x="123825" y="412805"/>
                  </a:cubicBezTo>
                  <a:cubicBezTo>
                    <a:pt x="105569" y="408043"/>
                    <a:pt x="120651" y="367562"/>
                    <a:pt x="128588" y="341368"/>
                  </a:cubicBezTo>
                  <a:cubicBezTo>
                    <a:pt x="136525" y="315174"/>
                    <a:pt x="142081" y="275486"/>
                    <a:pt x="171450" y="255642"/>
                  </a:cubicBezTo>
                  <a:cubicBezTo>
                    <a:pt x="177169" y="251778"/>
                    <a:pt x="183731" y="248185"/>
                    <a:pt x="191188" y="245361"/>
                  </a:cubicBezTo>
                  <a:close/>
                  <a:moveTo>
                    <a:pt x="895238" y="998"/>
                  </a:moveTo>
                  <a:cubicBezTo>
                    <a:pt x="851594" y="6207"/>
                    <a:pt x="782835" y="30614"/>
                    <a:pt x="738187" y="46092"/>
                  </a:cubicBezTo>
                  <a:cubicBezTo>
                    <a:pt x="678656" y="66729"/>
                    <a:pt x="603250" y="111180"/>
                    <a:pt x="571500" y="127055"/>
                  </a:cubicBezTo>
                  <a:cubicBezTo>
                    <a:pt x="547688" y="138961"/>
                    <a:pt x="555575" y="140152"/>
                    <a:pt x="553975" y="140673"/>
                  </a:cubicBezTo>
                  <a:lnTo>
                    <a:pt x="547687" y="141342"/>
                  </a:lnTo>
                  <a:cubicBezTo>
                    <a:pt x="531018" y="142929"/>
                    <a:pt x="511174" y="144517"/>
                    <a:pt x="471487" y="136580"/>
                  </a:cubicBezTo>
                  <a:cubicBezTo>
                    <a:pt x="437857" y="129854"/>
                    <a:pt x="384277" y="104319"/>
                    <a:pt x="335204" y="97259"/>
                  </a:cubicBezTo>
                  <a:lnTo>
                    <a:pt x="335204" y="223707"/>
                  </a:lnTo>
                  <a:cubicBezTo>
                    <a:pt x="384850" y="226648"/>
                    <a:pt x="446017" y="238497"/>
                    <a:pt x="485775" y="250880"/>
                  </a:cubicBezTo>
                  <a:cubicBezTo>
                    <a:pt x="534194" y="265961"/>
                    <a:pt x="570706" y="257230"/>
                    <a:pt x="595312" y="312792"/>
                  </a:cubicBezTo>
                  <a:cubicBezTo>
                    <a:pt x="619918" y="368354"/>
                    <a:pt x="605631" y="583460"/>
                    <a:pt x="633412" y="584254"/>
                  </a:cubicBezTo>
                  <a:cubicBezTo>
                    <a:pt x="661193" y="585048"/>
                    <a:pt x="754063" y="381849"/>
                    <a:pt x="762000" y="317555"/>
                  </a:cubicBezTo>
                  <a:cubicBezTo>
                    <a:pt x="769938" y="253261"/>
                    <a:pt x="656431" y="229448"/>
                    <a:pt x="681037" y="198492"/>
                  </a:cubicBezTo>
                  <a:cubicBezTo>
                    <a:pt x="705643" y="167536"/>
                    <a:pt x="868362" y="164361"/>
                    <a:pt x="909637" y="131817"/>
                  </a:cubicBezTo>
                  <a:cubicBezTo>
                    <a:pt x="950912" y="99273"/>
                    <a:pt x="957262" y="17517"/>
                    <a:pt x="928687" y="3230"/>
                  </a:cubicBezTo>
                  <a:cubicBezTo>
                    <a:pt x="921543" y="-342"/>
                    <a:pt x="909786" y="-739"/>
                    <a:pt x="895238" y="99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3668321" y="4395770"/>
              <a:ext cx="208348" cy="66766"/>
            </a:xfrm>
            <a:custGeom>
              <a:avLst/>
              <a:gdLst>
                <a:gd name="connsiteX0" fmla="*/ 0 w 180975"/>
                <a:gd name="connsiteY0" fmla="*/ 66767 h 66767"/>
                <a:gd name="connsiteX1" fmla="*/ 80962 w 180975"/>
                <a:gd name="connsiteY1" fmla="*/ 92 h 66767"/>
                <a:gd name="connsiteX2" fmla="*/ 180975 w 180975"/>
                <a:gd name="connsiteY2" fmla="*/ 52480 h 6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66767">
                  <a:moveTo>
                    <a:pt x="0" y="66767"/>
                  </a:moveTo>
                  <a:cubicBezTo>
                    <a:pt x="25400" y="34620"/>
                    <a:pt x="50800" y="2473"/>
                    <a:pt x="80962" y="92"/>
                  </a:cubicBezTo>
                  <a:cubicBezTo>
                    <a:pt x="111125" y="-2289"/>
                    <a:pt x="171450" y="42161"/>
                    <a:pt x="180975" y="5248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de cantos arredondados 17"/>
            <p:cNvSpPr/>
            <p:nvPr/>
          </p:nvSpPr>
          <p:spPr>
            <a:xfrm>
              <a:off x="3059832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3189372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4337307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4494659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6728" cy="1143000"/>
          </a:xfrm>
        </p:spPr>
        <p:txBody>
          <a:bodyPr/>
          <a:lstStyle/>
          <a:p>
            <a:r>
              <a:rPr lang="pt-BR" dirty="0"/>
              <a:t>Imagem 21</a:t>
            </a:r>
          </a:p>
        </p:txBody>
      </p:sp>
    </p:spTree>
    <p:extLst>
      <p:ext uri="{BB962C8B-B14F-4D97-AF65-F5344CB8AC3E}">
        <p14:creationId xmlns:p14="http://schemas.microsoft.com/office/powerpoint/2010/main" val="1892055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/>
          <p:cNvGrpSpPr/>
          <p:nvPr/>
        </p:nvGrpSpPr>
        <p:grpSpPr>
          <a:xfrm>
            <a:off x="802381" y="1229683"/>
            <a:ext cx="4522330" cy="2099731"/>
            <a:chOff x="1443152" y="1689035"/>
            <a:chExt cx="4522330" cy="2099731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1443152" y="1689035"/>
              <a:ext cx="4522330" cy="2099731"/>
            </a:xfrm>
            <a:prstGeom prst="roundRect">
              <a:avLst/>
            </a:prstGeom>
            <a:solidFill>
              <a:srgbClr val="C2B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 rot="19981466">
              <a:off x="4483300" y="2914301"/>
              <a:ext cx="1437837" cy="588762"/>
              <a:chOff x="2024452" y="2783711"/>
              <a:chExt cx="1816002" cy="743612"/>
            </a:xfrm>
          </p:grpSpPr>
          <p:grpSp>
            <p:nvGrpSpPr>
              <p:cNvPr id="8" name="Grupo 7"/>
              <p:cNvGrpSpPr/>
              <p:nvPr/>
            </p:nvGrpSpPr>
            <p:grpSpPr>
              <a:xfrm rot="183346">
                <a:off x="2024452" y="3073406"/>
                <a:ext cx="831719" cy="397652"/>
                <a:chOff x="4417989" y="2089799"/>
                <a:chExt cx="1169469" cy="559133"/>
              </a:xfrm>
            </p:grpSpPr>
            <p:sp>
              <p:nvSpPr>
                <p:cNvPr id="6" name="Forma livre 5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" name="Grupo 8"/>
              <p:cNvGrpSpPr/>
              <p:nvPr/>
            </p:nvGrpSpPr>
            <p:grpSpPr>
              <a:xfrm rot="183346">
                <a:off x="2797189" y="3129671"/>
                <a:ext cx="831719" cy="397652"/>
                <a:chOff x="4417989" y="2089799"/>
                <a:chExt cx="1169469" cy="559133"/>
              </a:xfrm>
            </p:grpSpPr>
            <p:sp>
              <p:nvSpPr>
                <p:cNvPr id="10" name="Forma livre 9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" name="Grupo 11"/>
              <p:cNvGrpSpPr/>
              <p:nvPr/>
            </p:nvGrpSpPr>
            <p:grpSpPr>
              <a:xfrm rot="183346">
                <a:off x="3008735" y="2783711"/>
                <a:ext cx="831719" cy="397652"/>
                <a:chOff x="4417989" y="2089799"/>
                <a:chExt cx="1169469" cy="559133"/>
              </a:xfrm>
            </p:grpSpPr>
            <p:sp>
              <p:nvSpPr>
                <p:cNvPr id="13" name="Forma livre 12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0" name="Grupo 29"/>
            <p:cNvGrpSpPr/>
            <p:nvPr/>
          </p:nvGrpSpPr>
          <p:grpSpPr>
            <a:xfrm rot="18979637">
              <a:off x="5051143" y="1886658"/>
              <a:ext cx="590396" cy="646755"/>
              <a:chOff x="3125489" y="3254421"/>
              <a:chExt cx="1387528" cy="1519979"/>
            </a:xfrm>
          </p:grpSpPr>
          <p:sp>
            <p:nvSpPr>
              <p:cNvPr id="25" name="Fluxograma: Atraso 19"/>
              <p:cNvSpPr/>
              <p:nvPr/>
            </p:nvSpPr>
            <p:spPr>
              <a:xfrm rot="5400000">
                <a:off x="2722898" y="3657012"/>
                <a:ext cx="1519979" cy="714797"/>
              </a:xfrm>
              <a:custGeom>
                <a:avLst/>
                <a:gdLst/>
                <a:ahLst/>
                <a:cxnLst/>
                <a:rect l="l" t="t" r="r" b="b"/>
                <a:pathLst>
                  <a:path w="1729301" h="862426">
                    <a:moveTo>
                      <a:pt x="0" y="862426"/>
                    </a:moveTo>
                    <a:lnTo>
                      <a:pt x="0" y="0"/>
                    </a:lnTo>
                    <a:lnTo>
                      <a:pt x="1729301" y="0"/>
                    </a:lnTo>
                    <a:cubicBezTo>
                      <a:pt x="1728182" y="476516"/>
                      <a:pt x="1341512" y="862426"/>
                      <a:pt x="864708" y="862426"/>
                    </a:cubicBezTo>
                    <a:close/>
                  </a:path>
                </a:pathLst>
              </a:cu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luxograma: Atraso 19"/>
              <p:cNvSpPr/>
              <p:nvPr/>
            </p:nvSpPr>
            <p:spPr>
              <a:xfrm rot="16200000" flipH="1">
                <a:off x="3395629" y="3657012"/>
                <a:ext cx="1519979" cy="714797"/>
              </a:xfrm>
              <a:custGeom>
                <a:avLst/>
                <a:gdLst/>
                <a:ahLst/>
                <a:cxnLst/>
                <a:rect l="l" t="t" r="r" b="b"/>
                <a:pathLst>
                  <a:path w="1729301" h="862426">
                    <a:moveTo>
                      <a:pt x="0" y="862426"/>
                    </a:moveTo>
                    <a:lnTo>
                      <a:pt x="0" y="0"/>
                    </a:lnTo>
                    <a:lnTo>
                      <a:pt x="1729301" y="0"/>
                    </a:lnTo>
                    <a:cubicBezTo>
                      <a:pt x="1728182" y="476516"/>
                      <a:pt x="1341512" y="862426"/>
                      <a:pt x="864708" y="862426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8900000">
                <a:off x="3287475" y="3834015"/>
                <a:ext cx="1105623" cy="3166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2700000" flipH="1">
                <a:off x="3310006" y="3834016"/>
                <a:ext cx="1105623" cy="3166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Retângulo 4"/>
            <p:cNvSpPr/>
            <p:nvPr/>
          </p:nvSpPr>
          <p:spPr>
            <a:xfrm>
              <a:off x="2013882" y="1923292"/>
              <a:ext cx="3839018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Yanone Kaffeesatz" panose="00000800000000000000" pitchFamily="2" charset="0"/>
                </a:rPr>
                <a:t>Pode ser usada em casos de:</a:t>
              </a:r>
              <a:endParaRPr lang="pt-BR" sz="2000" dirty="0">
                <a:solidFill>
                  <a:srgbClr val="FF0000"/>
                </a:solidFill>
                <a:latin typeface="Yanone Kaffeesatz" panose="00000800000000000000" pitchFamily="2" charset="0"/>
              </a:endParaRPr>
            </a:p>
            <a:p>
              <a:endParaRPr lang="pt-BR" sz="2000" dirty="0">
                <a:solidFill>
                  <a:srgbClr val="FF0000"/>
                </a:solidFill>
                <a:latin typeface="Yanone Kaffeesatz" panose="00000800000000000000" pitchFamily="2" charset="0"/>
              </a:endParaRPr>
            </a:p>
            <a:p>
              <a:pPr marL="285750" indent="-285750" fontAlgn="base">
                <a:buFont typeface="Arial" pitchFamily="34" charset="0"/>
                <a:buChar char="•"/>
              </a:pPr>
              <a:r>
                <a:rPr lang="pt-BR" sz="2000" dirty="0">
                  <a:latin typeface="Yanone Kaffeesatz" panose="00000800000000000000" pitchFamily="2" charset="0"/>
                </a:rPr>
                <a:t>Relação sexual sem nenhum método anticoncepcional ou falha desses </a:t>
              </a:r>
            </a:p>
            <a:p>
              <a:pPr marL="285750" indent="-285750" fontAlgn="base">
                <a:buFont typeface="Arial" pitchFamily="34" charset="0"/>
                <a:buChar char="•"/>
              </a:pPr>
              <a:r>
                <a:rPr lang="pt-BR" sz="2000" dirty="0">
                  <a:latin typeface="Yanone Kaffeesatz" panose="00000800000000000000" pitchFamily="2" charset="0"/>
                </a:rPr>
                <a:t>Estupro.</a:t>
              </a:r>
            </a:p>
          </p:txBody>
        </p:sp>
        <p:grpSp>
          <p:nvGrpSpPr>
            <p:cNvPr id="45" name="Grupo 44"/>
            <p:cNvGrpSpPr/>
            <p:nvPr/>
          </p:nvGrpSpPr>
          <p:grpSpPr>
            <a:xfrm rot="20493200">
              <a:off x="1533141" y="2328958"/>
              <a:ext cx="595185" cy="1106756"/>
              <a:chOff x="577243" y="3359618"/>
              <a:chExt cx="1207565" cy="2245487"/>
            </a:xfrm>
          </p:grpSpPr>
          <p:grpSp>
            <p:nvGrpSpPr>
              <p:cNvPr id="40" name="Grupo 39"/>
              <p:cNvGrpSpPr/>
              <p:nvPr/>
            </p:nvGrpSpPr>
            <p:grpSpPr>
              <a:xfrm>
                <a:off x="760430" y="3359618"/>
                <a:ext cx="1024378" cy="2245487"/>
                <a:chOff x="480758" y="4450164"/>
                <a:chExt cx="1024378" cy="2245487"/>
              </a:xfrm>
            </p:grpSpPr>
            <p:sp>
              <p:nvSpPr>
                <p:cNvPr id="36" name="Forma livre 35"/>
                <p:cNvSpPr/>
                <p:nvPr/>
              </p:nvSpPr>
              <p:spPr>
                <a:xfrm rot="21242820">
                  <a:off x="1115616" y="4583210"/>
                  <a:ext cx="389520" cy="1056833"/>
                </a:xfrm>
                <a:custGeom>
                  <a:avLst/>
                  <a:gdLst>
                    <a:gd name="connsiteX0" fmla="*/ 2388 w 102969"/>
                    <a:gd name="connsiteY0" fmla="*/ 2006 h 258776"/>
                    <a:gd name="connsiteX1" fmla="*/ 57157 w 102969"/>
                    <a:gd name="connsiteY1" fmla="*/ 21056 h 258776"/>
                    <a:gd name="connsiteX2" fmla="*/ 76207 w 102969"/>
                    <a:gd name="connsiteY2" fmla="*/ 47249 h 258776"/>
                    <a:gd name="connsiteX3" fmla="*/ 76207 w 102969"/>
                    <a:gd name="connsiteY3" fmla="*/ 185362 h 258776"/>
                    <a:gd name="connsiteX4" fmla="*/ 102401 w 102969"/>
                    <a:gd name="connsiteY4" fmla="*/ 254418 h 258776"/>
                    <a:gd name="connsiteX5" fmla="*/ 47632 w 102969"/>
                    <a:gd name="connsiteY5" fmla="*/ 247274 h 258776"/>
                    <a:gd name="connsiteX6" fmla="*/ 2388 w 102969"/>
                    <a:gd name="connsiteY6" fmla="*/ 211556 h 258776"/>
                    <a:gd name="connsiteX7" fmla="*/ 11913 w 102969"/>
                    <a:gd name="connsiteY7" fmla="*/ 71062 h 258776"/>
                    <a:gd name="connsiteX8" fmla="*/ 2388 w 102969"/>
                    <a:gd name="connsiteY8" fmla="*/ 2006 h 258776"/>
                    <a:gd name="connsiteX0" fmla="*/ 2388 w 103031"/>
                    <a:gd name="connsiteY0" fmla="*/ 2145 h 258915"/>
                    <a:gd name="connsiteX1" fmla="*/ 57157 w 103031"/>
                    <a:gd name="connsiteY1" fmla="*/ 21195 h 258915"/>
                    <a:gd name="connsiteX2" fmla="*/ 58015 w 103031"/>
                    <a:gd name="connsiteY2" fmla="*/ 58505 h 258915"/>
                    <a:gd name="connsiteX3" fmla="*/ 76207 w 103031"/>
                    <a:gd name="connsiteY3" fmla="*/ 185501 h 258915"/>
                    <a:gd name="connsiteX4" fmla="*/ 102401 w 103031"/>
                    <a:gd name="connsiteY4" fmla="*/ 254557 h 258915"/>
                    <a:gd name="connsiteX5" fmla="*/ 47632 w 103031"/>
                    <a:gd name="connsiteY5" fmla="*/ 247413 h 258915"/>
                    <a:gd name="connsiteX6" fmla="*/ 2388 w 103031"/>
                    <a:gd name="connsiteY6" fmla="*/ 211695 h 258915"/>
                    <a:gd name="connsiteX7" fmla="*/ 11913 w 103031"/>
                    <a:gd name="connsiteY7" fmla="*/ 71201 h 258915"/>
                    <a:gd name="connsiteX8" fmla="*/ 2388 w 103031"/>
                    <a:gd name="connsiteY8" fmla="*/ 2145 h 258915"/>
                    <a:gd name="connsiteX0" fmla="*/ 1142 w 101785"/>
                    <a:gd name="connsiteY0" fmla="*/ 2145 h 258915"/>
                    <a:gd name="connsiteX1" fmla="*/ 36709 w 101785"/>
                    <a:gd name="connsiteY1" fmla="*/ 21195 h 258915"/>
                    <a:gd name="connsiteX2" fmla="*/ 56769 w 101785"/>
                    <a:gd name="connsiteY2" fmla="*/ 58505 h 258915"/>
                    <a:gd name="connsiteX3" fmla="*/ 74961 w 101785"/>
                    <a:gd name="connsiteY3" fmla="*/ 185501 h 258915"/>
                    <a:gd name="connsiteX4" fmla="*/ 101155 w 101785"/>
                    <a:gd name="connsiteY4" fmla="*/ 254557 h 258915"/>
                    <a:gd name="connsiteX5" fmla="*/ 46386 w 101785"/>
                    <a:gd name="connsiteY5" fmla="*/ 247413 h 258915"/>
                    <a:gd name="connsiteX6" fmla="*/ 1142 w 101785"/>
                    <a:gd name="connsiteY6" fmla="*/ 211695 h 258915"/>
                    <a:gd name="connsiteX7" fmla="*/ 10667 w 101785"/>
                    <a:gd name="connsiteY7" fmla="*/ 71201 h 258915"/>
                    <a:gd name="connsiteX8" fmla="*/ 1142 w 101785"/>
                    <a:gd name="connsiteY8" fmla="*/ 2145 h 258915"/>
                    <a:gd name="connsiteX0" fmla="*/ 991 w 101634"/>
                    <a:gd name="connsiteY0" fmla="*/ 2145 h 259594"/>
                    <a:gd name="connsiteX1" fmla="*/ 36558 w 101634"/>
                    <a:gd name="connsiteY1" fmla="*/ 21195 h 259594"/>
                    <a:gd name="connsiteX2" fmla="*/ 56618 w 101634"/>
                    <a:gd name="connsiteY2" fmla="*/ 58505 h 259594"/>
                    <a:gd name="connsiteX3" fmla="*/ 74810 w 101634"/>
                    <a:gd name="connsiteY3" fmla="*/ 185501 h 259594"/>
                    <a:gd name="connsiteX4" fmla="*/ 101004 w 101634"/>
                    <a:gd name="connsiteY4" fmla="*/ 254557 h 259594"/>
                    <a:gd name="connsiteX5" fmla="*/ 46235 w 101634"/>
                    <a:gd name="connsiteY5" fmla="*/ 247413 h 259594"/>
                    <a:gd name="connsiteX6" fmla="*/ 17161 w 101634"/>
                    <a:gd name="connsiteY6" fmla="*/ 192493 h 259594"/>
                    <a:gd name="connsiteX7" fmla="*/ 10516 w 101634"/>
                    <a:gd name="connsiteY7" fmla="*/ 71201 h 259594"/>
                    <a:gd name="connsiteX8" fmla="*/ 991 w 101634"/>
                    <a:gd name="connsiteY8" fmla="*/ 2145 h 259594"/>
                    <a:gd name="connsiteX0" fmla="*/ 991 w 101298"/>
                    <a:gd name="connsiteY0" fmla="*/ 2145 h 255234"/>
                    <a:gd name="connsiteX1" fmla="*/ 36558 w 101298"/>
                    <a:gd name="connsiteY1" fmla="*/ 21195 h 255234"/>
                    <a:gd name="connsiteX2" fmla="*/ 56618 w 101298"/>
                    <a:gd name="connsiteY2" fmla="*/ 58505 h 255234"/>
                    <a:gd name="connsiteX3" fmla="*/ 74810 w 101298"/>
                    <a:gd name="connsiteY3" fmla="*/ 185501 h 255234"/>
                    <a:gd name="connsiteX4" fmla="*/ 101004 w 101298"/>
                    <a:gd name="connsiteY4" fmla="*/ 254557 h 255234"/>
                    <a:gd name="connsiteX5" fmla="*/ 56342 w 101298"/>
                    <a:gd name="connsiteY5" fmla="*/ 219115 h 255234"/>
                    <a:gd name="connsiteX6" fmla="*/ 17161 w 101298"/>
                    <a:gd name="connsiteY6" fmla="*/ 192493 h 255234"/>
                    <a:gd name="connsiteX7" fmla="*/ 10516 w 101298"/>
                    <a:gd name="connsiteY7" fmla="*/ 71201 h 255234"/>
                    <a:gd name="connsiteX8" fmla="*/ 991 w 101298"/>
                    <a:gd name="connsiteY8" fmla="*/ 2145 h 255234"/>
                    <a:gd name="connsiteX0" fmla="*/ 991 w 82660"/>
                    <a:gd name="connsiteY0" fmla="*/ 2145 h 224270"/>
                    <a:gd name="connsiteX1" fmla="*/ 36558 w 82660"/>
                    <a:gd name="connsiteY1" fmla="*/ 21195 h 224270"/>
                    <a:gd name="connsiteX2" fmla="*/ 56618 w 82660"/>
                    <a:gd name="connsiteY2" fmla="*/ 58505 h 224270"/>
                    <a:gd name="connsiteX3" fmla="*/ 74810 w 82660"/>
                    <a:gd name="connsiteY3" fmla="*/ 185501 h 224270"/>
                    <a:gd name="connsiteX4" fmla="*/ 81802 w 82660"/>
                    <a:gd name="connsiteY4" fmla="*/ 221206 h 224270"/>
                    <a:gd name="connsiteX5" fmla="*/ 56342 w 82660"/>
                    <a:gd name="connsiteY5" fmla="*/ 219115 h 224270"/>
                    <a:gd name="connsiteX6" fmla="*/ 17161 w 82660"/>
                    <a:gd name="connsiteY6" fmla="*/ 192493 h 224270"/>
                    <a:gd name="connsiteX7" fmla="*/ 10516 w 82660"/>
                    <a:gd name="connsiteY7" fmla="*/ 71201 h 224270"/>
                    <a:gd name="connsiteX8" fmla="*/ 991 w 82660"/>
                    <a:gd name="connsiteY8" fmla="*/ 2145 h 224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660" h="224270">
                      <a:moveTo>
                        <a:pt x="991" y="2145"/>
                      </a:moveTo>
                      <a:cubicBezTo>
                        <a:pt x="5331" y="-6189"/>
                        <a:pt x="27287" y="11802"/>
                        <a:pt x="36558" y="21195"/>
                      </a:cubicBezTo>
                      <a:cubicBezTo>
                        <a:pt x="45829" y="30588"/>
                        <a:pt x="50243" y="31121"/>
                        <a:pt x="56618" y="58505"/>
                      </a:cubicBezTo>
                      <a:cubicBezTo>
                        <a:pt x="62993" y="85889"/>
                        <a:pt x="70613" y="158384"/>
                        <a:pt x="74810" y="185501"/>
                      </a:cubicBezTo>
                      <a:cubicBezTo>
                        <a:pt x="79007" y="212618"/>
                        <a:pt x="84880" y="215604"/>
                        <a:pt x="81802" y="221206"/>
                      </a:cubicBezTo>
                      <a:cubicBezTo>
                        <a:pt x="78724" y="226808"/>
                        <a:pt x="67115" y="223900"/>
                        <a:pt x="56342" y="219115"/>
                      </a:cubicBezTo>
                      <a:cubicBezTo>
                        <a:pt x="45569" y="214330"/>
                        <a:pt x="23114" y="221862"/>
                        <a:pt x="17161" y="192493"/>
                      </a:cubicBezTo>
                      <a:cubicBezTo>
                        <a:pt x="11208" y="163124"/>
                        <a:pt x="13211" y="102926"/>
                        <a:pt x="10516" y="71201"/>
                      </a:cubicBezTo>
                      <a:cubicBezTo>
                        <a:pt x="7821" y="39476"/>
                        <a:pt x="-3349" y="10479"/>
                        <a:pt x="991" y="21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563127" y="4450164"/>
                  <a:ext cx="580096" cy="5800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de cantos arredondados 37"/>
                <p:cNvSpPr/>
                <p:nvPr/>
              </p:nvSpPr>
              <p:spPr>
                <a:xfrm>
                  <a:off x="613288" y="5067779"/>
                  <a:ext cx="457200" cy="914400"/>
                </a:xfrm>
                <a:prstGeom prst="roundRect">
                  <a:avLst>
                    <a:gd name="adj" fmla="val 3333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 rot="1350661">
                  <a:off x="480758" y="5065940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Retângulo de cantos arredondados 41"/>
                <p:cNvSpPr/>
                <p:nvPr/>
              </p:nvSpPr>
              <p:spPr>
                <a:xfrm rot="20249339" flipH="1">
                  <a:off x="1030160" y="5065939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 de cantos arredondados 42"/>
                <p:cNvSpPr/>
                <p:nvPr/>
              </p:nvSpPr>
              <p:spPr>
                <a:xfrm>
                  <a:off x="665122" y="5805264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de cantos arredondados 43"/>
                <p:cNvSpPr/>
                <p:nvPr/>
              </p:nvSpPr>
              <p:spPr>
                <a:xfrm>
                  <a:off x="877842" y="5805264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1" name="Forma livre 40"/>
              <p:cNvSpPr/>
              <p:nvPr/>
            </p:nvSpPr>
            <p:spPr>
              <a:xfrm rot="20842242">
                <a:off x="577243" y="3788766"/>
                <a:ext cx="800276" cy="795762"/>
              </a:xfrm>
              <a:custGeom>
                <a:avLst/>
                <a:gdLst>
                  <a:gd name="connsiteX0" fmla="*/ 171455 w 1405486"/>
                  <a:gd name="connsiteY0" fmla="*/ 654125 h 1397558"/>
                  <a:gd name="connsiteX1" fmla="*/ 5 w 1405486"/>
                  <a:gd name="connsiteY1" fmla="*/ 755725 h 1397558"/>
                  <a:gd name="connsiteX2" fmla="*/ 165105 w 1405486"/>
                  <a:gd name="connsiteY2" fmla="*/ 812875 h 1397558"/>
                  <a:gd name="connsiteX3" fmla="*/ 114305 w 1405486"/>
                  <a:gd name="connsiteY3" fmla="*/ 977975 h 1397558"/>
                  <a:gd name="connsiteX4" fmla="*/ 63505 w 1405486"/>
                  <a:gd name="connsiteY4" fmla="*/ 1079575 h 1397558"/>
                  <a:gd name="connsiteX5" fmla="*/ 285755 w 1405486"/>
                  <a:gd name="connsiteY5" fmla="*/ 870025 h 1397558"/>
                  <a:gd name="connsiteX6" fmla="*/ 215905 w 1405486"/>
                  <a:gd name="connsiteY6" fmla="*/ 1238325 h 1397558"/>
                  <a:gd name="connsiteX7" fmla="*/ 273055 w 1405486"/>
                  <a:gd name="connsiteY7" fmla="*/ 1251025 h 1397558"/>
                  <a:gd name="connsiteX8" fmla="*/ 406405 w 1405486"/>
                  <a:gd name="connsiteY8" fmla="*/ 997025 h 1397558"/>
                  <a:gd name="connsiteX9" fmla="*/ 495305 w 1405486"/>
                  <a:gd name="connsiteY9" fmla="*/ 1009725 h 1397558"/>
                  <a:gd name="connsiteX10" fmla="*/ 533405 w 1405486"/>
                  <a:gd name="connsiteY10" fmla="*/ 1371675 h 1397558"/>
                  <a:gd name="connsiteX11" fmla="*/ 577855 w 1405486"/>
                  <a:gd name="connsiteY11" fmla="*/ 1327225 h 1397558"/>
                  <a:gd name="connsiteX12" fmla="*/ 647705 w 1405486"/>
                  <a:gd name="connsiteY12" fmla="*/ 997025 h 1397558"/>
                  <a:gd name="connsiteX13" fmla="*/ 869955 w 1405486"/>
                  <a:gd name="connsiteY13" fmla="*/ 1155775 h 1397558"/>
                  <a:gd name="connsiteX14" fmla="*/ 908055 w 1405486"/>
                  <a:gd name="connsiteY14" fmla="*/ 1003375 h 1397558"/>
                  <a:gd name="connsiteX15" fmla="*/ 1104905 w 1405486"/>
                  <a:gd name="connsiteY15" fmla="*/ 1054175 h 1397558"/>
                  <a:gd name="connsiteX16" fmla="*/ 1041405 w 1405486"/>
                  <a:gd name="connsiteY16" fmla="*/ 863675 h 1397558"/>
                  <a:gd name="connsiteX17" fmla="*/ 1009655 w 1405486"/>
                  <a:gd name="connsiteY17" fmla="*/ 717625 h 1397558"/>
                  <a:gd name="connsiteX18" fmla="*/ 1339855 w 1405486"/>
                  <a:gd name="connsiteY18" fmla="*/ 641425 h 1397558"/>
                  <a:gd name="connsiteX19" fmla="*/ 1384305 w 1405486"/>
                  <a:gd name="connsiteY19" fmla="*/ 609675 h 1397558"/>
                  <a:gd name="connsiteX20" fmla="*/ 1085855 w 1405486"/>
                  <a:gd name="connsiteY20" fmla="*/ 571575 h 1397558"/>
                  <a:gd name="connsiteX21" fmla="*/ 965205 w 1405486"/>
                  <a:gd name="connsiteY21" fmla="*/ 514425 h 1397558"/>
                  <a:gd name="connsiteX22" fmla="*/ 1003305 w 1405486"/>
                  <a:gd name="connsiteY22" fmla="*/ 400125 h 1397558"/>
                  <a:gd name="connsiteX23" fmla="*/ 939805 w 1405486"/>
                  <a:gd name="connsiteY23" fmla="*/ 285825 h 1397558"/>
                  <a:gd name="connsiteX24" fmla="*/ 1022355 w 1405486"/>
                  <a:gd name="connsiteY24" fmla="*/ 146125 h 1397558"/>
                  <a:gd name="connsiteX25" fmla="*/ 1136655 w 1405486"/>
                  <a:gd name="connsiteY25" fmla="*/ 75 h 1397558"/>
                  <a:gd name="connsiteX26" fmla="*/ 914405 w 1405486"/>
                  <a:gd name="connsiteY26" fmla="*/ 127075 h 1397558"/>
                  <a:gd name="connsiteX27" fmla="*/ 863605 w 1405486"/>
                  <a:gd name="connsiteY27" fmla="*/ 196925 h 1397558"/>
                  <a:gd name="connsiteX28" fmla="*/ 749305 w 1405486"/>
                  <a:gd name="connsiteY28" fmla="*/ 76275 h 1397558"/>
                  <a:gd name="connsiteX29" fmla="*/ 660405 w 1405486"/>
                  <a:gd name="connsiteY29" fmla="*/ 209625 h 1397558"/>
                  <a:gd name="connsiteX30" fmla="*/ 476255 w 1405486"/>
                  <a:gd name="connsiteY30" fmla="*/ 247725 h 1397558"/>
                  <a:gd name="connsiteX31" fmla="*/ 400055 w 1405486"/>
                  <a:gd name="connsiteY31" fmla="*/ 450925 h 1397558"/>
                  <a:gd name="connsiteX32" fmla="*/ 177805 w 1405486"/>
                  <a:gd name="connsiteY32" fmla="*/ 438225 h 1397558"/>
                  <a:gd name="connsiteX33" fmla="*/ 177805 w 1405486"/>
                  <a:gd name="connsiteY33" fmla="*/ 577925 h 1397558"/>
                  <a:gd name="connsiteX34" fmla="*/ 171455 w 1405486"/>
                  <a:gd name="connsiteY34" fmla="*/ 654125 h 139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05486" h="1397558">
                    <a:moveTo>
                      <a:pt x="171455" y="654125"/>
                    </a:moveTo>
                    <a:cubicBezTo>
                      <a:pt x="141822" y="683758"/>
                      <a:pt x="1063" y="729267"/>
                      <a:pt x="5" y="755725"/>
                    </a:cubicBezTo>
                    <a:cubicBezTo>
                      <a:pt x="-1053" y="782183"/>
                      <a:pt x="146055" y="775833"/>
                      <a:pt x="165105" y="812875"/>
                    </a:cubicBezTo>
                    <a:cubicBezTo>
                      <a:pt x="184155" y="849917"/>
                      <a:pt x="131238" y="933525"/>
                      <a:pt x="114305" y="977975"/>
                    </a:cubicBezTo>
                    <a:cubicBezTo>
                      <a:pt x="97372" y="1022425"/>
                      <a:pt x="34930" y="1097567"/>
                      <a:pt x="63505" y="1079575"/>
                    </a:cubicBezTo>
                    <a:cubicBezTo>
                      <a:pt x="92080" y="1061583"/>
                      <a:pt x="260355" y="843567"/>
                      <a:pt x="285755" y="870025"/>
                    </a:cubicBezTo>
                    <a:cubicBezTo>
                      <a:pt x="311155" y="896483"/>
                      <a:pt x="218022" y="1174825"/>
                      <a:pt x="215905" y="1238325"/>
                    </a:cubicBezTo>
                    <a:cubicBezTo>
                      <a:pt x="213788" y="1301825"/>
                      <a:pt x="241305" y="1291242"/>
                      <a:pt x="273055" y="1251025"/>
                    </a:cubicBezTo>
                    <a:cubicBezTo>
                      <a:pt x="304805" y="1210808"/>
                      <a:pt x="369363" y="1037242"/>
                      <a:pt x="406405" y="997025"/>
                    </a:cubicBezTo>
                    <a:cubicBezTo>
                      <a:pt x="443447" y="956808"/>
                      <a:pt x="474138" y="947283"/>
                      <a:pt x="495305" y="1009725"/>
                    </a:cubicBezTo>
                    <a:cubicBezTo>
                      <a:pt x="516472" y="1072167"/>
                      <a:pt x="519647" y="1318758"/>
                      <a:pt x="533405" y="1371675"/>
                    </a:cubicBezTo>
                    <a:cubicBezTo>
                      <a:pt x="547163" y="1424592"/>
                      <a:pt x="558805" y="1389667"/>
                      <a:pt x="577855" y="1327225"/>
                    </a:cubicBezTo>
                    <a:cubicBezTo>
                      <a:pt x="596905" y="1264783"/>
                      <a:pt x="599022" y="1025600"/>
                      <a:pt x="647705" y="997025"/>
                    </a:cubicBezTo>
                    <a:cubicBezTo>
                      <a:pt x="696388" y="968450"/>
                      <a:pt x="826563" y="1154717"/>
                      <a:pt x="869955" y="1155775"/>
                    </a:cubicBezTo>
                    <a:cubicBezTo>
                      <a:pt x="913347" y="1156833"/>
                      <a:pt x="868897" y="1020308"/>
                      <a:pt x="908055" y="1003375"/>
                    </a:cubicBezTo>
                    <a:cubicBezTo>
                      <a:pt x="947213" y="986442"/>
                      <a:pt x="1082680" y="1077458"/>
                      <a:pt x="1104905" y="1054175"/>
                    </a:cubicBezTo>
                    <a:cubicBezTo>
                      <a:pt x="1127130" y="1030892"/>
                      <a:pt x="1057280" y="919767"/>
                      <a:pt x="1041405" y="863675"/>
                    </a:cubicBezTo>
                    <a:cubicBezTo>
                      <a:pt x="1025530" y="807583"/>
                      <a:pt x="959913" y="754667"/>
                      <a:pt x="1009655" y="717625"/>
                    </a:cubicBezTo>
                    <a:cubicBezTo>
                      <a:pt x="1059397" y="680583"/>
                      <a:pt x="1277413" y="659417"/>
                      <a:pt x="1339855" y="641425"/>
                    </a:cubicBezTo>
                    <a:cubicBezTo>
                      <a:pt x="1402297" y="623433"/>
                      <a:pt x="1426638" y="621317"/>
                      <a:pt x="1384305" y="609675"/>
                    </a:cubicBezTo>
                    <a:cubicBezTo>
                      <a:pt x="1341972" y="598033"/>
                      <a:pt x="1155705" y="587450"/>
                      <a:pt x="1085855" y="571575"/>
                    </a:cubicBezTo>
                    <a:cubicBezTo>
                      <a:pt x="1016005" y="555700"/>
                      <a:pt x="978963" y="543000"/>
                      <a:pt x="965205" y="514425"/>
                    </a:cubicBezTo>
                    <a:cubicBezTo>
                      <a:pt x="951447" y="485850"/>
                      <a:pt x="1007538" y="438225"/>
                      <a:pt x="1003305" y="400125"/>
                    </a:cubicBezTo>
                    <a:cubicBezTo>
                      <a:pt x="999072" y="362025"/>
                      <a:pt x="936630" y="328158"/>
                      <a:pt x="939805" y="285825"/>
                    </a:cubicBezTo>
                    <a:cubicBezTo>
                      <a:pt x="942980" y="243492"/>
                      <a:pt x="989547" y="193750"/>
                      <a:pt x="1022355" y="146125"/>
                    </a:cubicBezTo>
                    <a:cubicBezTo>
                      <a:pt x="1055163" y="98500"/>
                      <a:pt x="1154647" y="3250"/>
                      <a:pt x="1136655" y="75"/>
                    </a:cubicBezTo>
                    <a:cubicBezTo>
                      <a:pt x="1118663" y="-3100"/>
                      <a:pt x="959913" y="94267"/>
                      <a:pt x="914405" y="127075"/>
                    </a:cubicBezTo>
                    <a:cubicBezTo>
                      <a:pt x="868897" y="159883"/>
                      <a:pt x="891122" y="205392"/>
                      <a:pt x="863605" y="196925"/>
                    </a:cubicBezTo>
                    <a:cubicBezTo>
                      <a:pt x="836088" y="188458"/>
                      <a:pt x="783172" y="74158"/>
                      <a:pt x="749305" y="76275"/>
                    </a:cubicBezTo>
                    <a:cubicBezTo>
                      <a:pt x="715438" y="78392"/>
                      <a:pt x="705913" y="181050"/>
                      <a:pt x="660405" y="209625"/>
                    </a:cubicBezTo>
                    <a:cubicBezTo>
                      <a:pt x="614897" y="238200"/>
                      <a:pt x="519647" y="207508"/>
                      <a:pt x="476255" y="247725"/>
                    </a:cubicBezTo>
                    <a:cubicBezTo>
                      <a:pt x="432863" y="287942"/>
                      <a:pt x="449797" y="419175"/>
                      <a:pt x="400055" y="450925"/>
                    </a:cubicBezTo>
                    <a:cubicBezTo>
                      <a:pt x="350313" y="482675"/>
                      <a:pt x="214847" y="417058"/>
                      <a:pt x="177805" y="438225"/>
                    </a:cubicBezTo>
                    <a:cubicBezTo>
                      <a:pt x="140763" y="459392"/>
                      <a:pt x="183097" y="544058"/>
                      <a:pt x="177805" y="577925"/>
                    </a:cubicBezTo>
                    <a:cubicBezTo>
                      <a:pt x="172513" y="611792"/>
                      <a:pt x="201088" y="624492"/>
                      <a:pt x="171455" y="654125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orma livre 47"/>
              <p:cNvSpPr/>
              <p:nvPr/>
            </p:nvSpPr>
            <p:spPr>
              <a:xfrm rot="7075950">
                <a:off x="899459" y="4608701"/>
                <a:ext cx="800276" cy="795762"/>
              </a:xfrm>
              <a:custGeom>
                <a:avLst/>
                <a:gdLst>
                  <a:gd name="connsiteX0" fmla="*/ 171455 w 1405486"/>
                  <a:gd name="connsiteY0" fmla="*/ 654125 h 1397558"/>
                  <a:gd name="connsiteX1" fmla="*/ 5 w 1405486"/>
                  <a:gd name="connsiteY1" fmla="*/ 755725 h 1397558"/>
                  <a:gd name="connsiteX2" fmla="*/ 165105 w 1405486"/>
                  <a:gd name="connsiteY2" fmla="*/ 812875 h 1397558"/>
                  <a:gd name="connsiteX3" fmla="*/ 114305 w 1405486"/>
                  <a:gd name="connsiteY3" fmla="*/ 977975 h 1397558"/>
                  <a:gd name="connsiteX4" fmla="*/ 63505 w 1405486"/>
                  <a:gd name="connsiteY4" fmla="*/ 1079575 h 1397558"/>
                  <a:gd name="connsiteX5" fmla="*/ 285755 w 1405486"/>
                  <a:gd name="connsiteY5" fmla="*/ 870025 h 1397558"/>
                  <a:gd name="connsiteX6" fmla="*/ 215905 w 1405486"/>
                  <a:gd name="connsiteY6" fmla="*/ 1238325 h 1397558"/>
                  <a:gd name="connsiteX7" fmla="*/ 273055 w 1405486"/>
                  <a:gd name="connsiteY7" fmla="*/ 1251025 h 1397558"/>
                  <a:gd name="connsiteX8" fmla="*/ 406405 w 1405486"/>
                  <a:gd name="connsiteY8" fmla="*/ 997025 h 1397558"/>
                  <a:gd name="connsiteX9" fmla="*/ 495305 w 1405486"/>
                  <a:gd name="connsiteY9" fmla="*/ 1009725 h 1397558"/>
                  <a:gd name="connsiteX10" fmla="*/ 533405 w 1405486"/>
                  <a:gd name="connsiteY10" fmla="*/ 1371675 h 1397558"/>
                  <a:gd name="connsiteX11" fmla="*/ 577855 w 1405486"/>
                  <a:gd name="connsiteY11" fmla="*/ 1327225 h 1397558"/>
                  <a:gd name="connsiteX12" fmla="*/ 647705 w 1405486"/>
                  <a:gd name="connsiteY12" fmla="*/ 997025 h 1397558"/>
                  <a:gd name="connsiteX13" fmla="*/ 869955 w 1405486"/>
                  <a:gd name="connsiteY13" fmla="*/ 1155775 h 1397558"/>
                  <a:gd name="connsiteX14" fmla="*/ 908055 w 1405486"/>
                  <a:gd name="connsiteY14" fmla="*/ 1003375 h 1397558"/>
                  <a:gd name="connsiteX15" fmla="*/ 1104905 w 1405486"/>
                  <a:gd name="connsiteY15" fmla="*/ 1054175 h 1397558"/>
                  <a:gd name="connsiteX16" fmla="*/ 1041405 w 1405486"/>
                  <a:gd name="connsiteY16" fmla="*/ 863675 h 1397558"/>
                  <a:gd name="connsiteX17" fmla="*/ 1009655 w 1405486"/>
                  <a:gd name="connsiteY17" fmla="*/ 717625 h 1397558"/>
                  <a:gd name="connsiteX18" fmla="*/ 1339855 w 1405486"/>
                  <a:gd name="connsiteY18" fmla="*/ 641425 h 1397558"/>
                  <a:gd name="connsiteX19" fmla="*/ 1384305 w 1405486"/>
                  <a:gd name="connsiteY19" fmla="*/ 609675 h 1397558"/>
                  <a:gd name="connsiteX20" fmla="*/ 1085855 w 1405486"/>
                  <a:gd name="connsiteY20" fmla="*/ 571575 h 1397558"/>
                  <a:gd name="connsiteX21" fmla="*/ 965205 w 1405486"/>
                  <a:gd name="connsiteY21" fmla="*/ 514425 h 1397558"/>
                  <a:gd name="connsiteX22" fmla="*/ 1003305 w 1405486"/>
                  <a:gd name="connsiteY22" fmla="*/ 400125 h 1397558"/>
                  <a:gd name="connsiteX23" fmla="*/ 939805 w 1405486"/>
                  <a:gd name="connsiteY23" fmla="*/ 285825 h 1397558"/>
                  <a:gd name="connsiteX24" fmla="*/ 1022355 w 1405486"/>
                  <a:gd name="connsiteY24" fmla="*/ 146125 h 1397558"/>
                  <a:gd name="connsiteX25" fmla="*/ 1136655 w 1405486"/>
                  <a:gd name="connsiteY25" fmla="*/ 75 h 1397558"/>
                  <a:gd name="connsiteX26" fmla="*/ 914405 w 1405486"/>
                  <a:gd name="connsiteY26" fmla="*/ 127075 h 1397558"/>
                  <a:gd name="connsiteX27" fmla="*/ 863605 w 1405486"/>
                  <a:gd name="connsiteY27" fmla="*/ 196925 h 1397558"/>
                  <a:gd name="connsiteX28" fmla="*/ 749305 w 1405486"/>
                  <a:gd name="connsiteY28" fmla="*/ 76275 h 1397558"/>
                  <a:gd name="connsiteX29" fmla="*/ 660405 w 1405486"/>
                  <a:gd name="connsiteY29" fmla="*/ 209625 h 1397558"/>
                  <a:gd name="connsiteX30" fmla="*/ 476255 w 1405486"/>
                  <a:gd name="connsiteY30" fmla="*/ 247725 h 1397558"/>
                  <a:gd name="connsiteX31" fmla="*/ 400055 w 1405486"/>
                  <a:gd name="connsiteY31" fmla="*/ 450925 h 1397558"/>
                  <a:gd name="connsiteX32" fmla="*/ 177805 w 1405486"/>
                  <a:gd name="connsiteY32" fmla="*/ 438225 h 1397558"/>
                  <a:gd name="connsiteX33" fmla="*/ 177805 w 1405486"/>
                  <a:gd name="connsiteY33" fmla="*/ 577925 h 1397558"/>
                  <a:gd name="connsiteX34" fmla="*/ 171455 w 1405486"/>
                  <a:gd name="connsiteY34" fmla="*/ 654125 h 139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05486" h="1397558">
                    <a:moveTo>
                      <a:pt x="171455" y="654125"/>
                    </a:moveTo>
                    <a:cubicBezTo>
                      <a:pt x="141822" y="683758"/>
                      <a:pt x="1063" y="729267"/>
                      <a:pt x="5" y="755725"/>
                    </a:cubicBezTo>
                    <a:cubicBezTo>
                      <a:pt x="-1053" y="782183"/>
                      <a:pt x="146055" y="775833"/>
                      <a:pt x="165105" y="812875"/>
                    </a:cubicBezTo>
                    <a:cubicBezTo>
                      <a:pt x="184155" y="849917"/>
                      <a:pt x="131238" y="933525"/>
                      <a:pt x="114305" y="977975"/>
                    </a:cubicBezTo>
                    <a:cubicBezTo>
                      <a:pt x="97372" y="1022425"/>
                      <a:pt x="34930" y="1097567"/>
                      <a:pt x="63505" y="1079575"/>
                    </a:cubicBezTo>
                    <a:cubicBezTo>
                      <a:pt x="92080" y="1061583"/>
                      <a:pt x="260355" y="843567"/>
                      <a:pt x="285755" y="870025"/>
                    </a:cubicBezTo>
                    <a:cubicBezTo>
                      <a:pt x="311155" y="896483"/>
                      <a:pt x="218022" y="1174825"/>
                      <a:pt x="215905" y="1238325"/>
                    </a:cubicBezTo>
                    <a:cubicBezTo>
                      <a:pt x="213788" y="1301825"/>
                      <a:pt x="241305" y="1291242"/>
                      <a:pt x="273055" y="1251025"/>
                    </a:cubicBezTo>
                    <a:cubicBezTo>
                      <a:pt x="304805" y="1210808"/>
                      <a:pt x="369363" y="1037242"/>
                      <a:pt x="406405" y="997025"/>
                    </a:cubicBezTo>
                    <a:cubicBezTo>
                      <a:pt x="443447" y="956808"/>
                      <a:pt x="474138" y="947283"/>
                      <a:pt x="495305" y="1009725"/>
                    </a:cubicBezTo>
                    <a:cubicBezTo>
                      <a:pt x="516472" y="1072167"/>
                      <a:pt x="519647" y="1318758"/>
                      <a:pt x="533405" y="1371675"/>
                    </a:cubicBezTo>
                    <a:cubicBezTo>
                      <a:pt x="547163" y="1424592"/>
                      <a:pt x="558805" y="1389667"/>
                      <a:pt x="577855" y="1327225"/>
                    </a:cubicBezTo>
                    <a:cubicBezTo>
                      <a:pt x="596905" y="1264783"/>
                      <a:pt x="599022" y="1025600"/>
                      <a:pt x="647705" y="997025"/>
                    </a:cubicBezTo>
                    <a:cubicBezTo>
                      <a:pt x="696388" y="968450"/>
                      <a:pt x="826563" y="1154717"/>
                      <a:pt x="869955" y="1155775"/>
                    </a:cubicBezTo>
                    <a:cubicBezTo>
                      <a:pt x="913347" y="1156833"/>
                      <a:pt x="868897" y="1020308"/>
                      <a:pt x="908055" y="1003375"/>
                    </a:cubicBezTo>
                    <a:cubicBezTo>
                      <a:pt x="947213" y="986442"/>
                      <a:pt x="1082680" y="1077458"/>
                      <a:pt x="1104905" y="1054175"/>
                    </a:cubicBezTo>
                    <a:cubicBezTo>
                      <a:pt x="1127130" y="1030892"/>
                      <a:pt x="1057280" y="919767"/>
                      <a:pt x="1041405" y="863675"/>
                    </a:cubicBezTo>
                    <a:cubicBezTo>
                      <a:pt x="1025530" y="807583"/>
                      <a:pt x="959913" y="754667"/>
                      <a:pt x="1009655" y="717625"/>
                    </a:cubicBezTo>
                    <a:cubicBezTo>
                      <a:pt x="1059397" y="680583"/>
                      <a:pt x="1277413" y="659417"/>
                      <a:pt x="1339855" y="641425"/>
                    </a:cubicBezTo>
                    <a:cubicBezTo>
                      <a:pt x="1402297" y="623433"/>
                      <a:pt x="1426638" y="621317"/>
                      <a:pt x="1384305" y="609675"/>
                    </a:cubicBezTo>
                    <a:cubicBezTo>
                      <a:pt x="1341972" y="598033"/>
                      <a:pt x="1155705" y="587450"/>
                      <a:pt x="1085855" y="571575"/>
                    </a:cubicBezTo>
                    <a:cubicBezTo>
                      <a:pt x="1016005" y="555700"/>
                      <a:pt x="978963" y="543000"/>
                      <a:pt x="965205" y="514425"/>
                    </a:cubicBezTo>
                    <a:cubicBezTo>
                      <a:pt x="951447" y="485850"/>
                      <a:pt x="1007538" y="438225"/>
                      <a:pt x="1003305" y="400125"/>
                    </a:cubicBezTo>
                    <a:cubicBezTo>
                      <a:pt x="999072" y="362025"/>
                      <a:pt x="936630" y="328158"/>
                      <a:pt x="939805" y="285825"/>
                    </a:cubicBezTo>
                    <a:cubicBezTo>
                      <a:pt x="942980" y="243492"/>
                      <a:pt x="989547" y="193750"/>
                      <a:pt x="1022355" y="146125"/>
                    </a:cubicBezTo>
                    <a:cubicBezTo>
                      <a:pt x="1055163" y="98500"/>
                      <a:pt x="1154647" y="3250"/>
                      <a:pt x="1136655" y="75"/>
                    </a:cubicBezTo>
                    <a:cubicBezTo>
                      <a:pt x="1118663" y="-3100"/>
                      <a:pt x="959913" y="94267"/>
                      <a:pt x="914405" y="127075"/>
                    </a:cubicBezTo>
                    <a:cubicBezTo>
                      <a:pt x="868897" y="159883"/>
                      <a:pt x="891122" y="205392"/>
                      <a:pt x="863605" y="196925"/>
                    </a:cubicBezTo>
                    <a:cubicBezTo>
                      <a:pt x="836088" y="188458"/>
                      <a:pt x="783172" y="74158"/>
                      <a:pt x="749305" y="76275"/>
                    </a:cubicBezTo>
                    <a:cubicBezTo>
                      <a:pt x="715438" y="78392"/>
                      <a:pt x="705913" y="181050"/>
                      <a:pt x="660405" y="209625"/>
                    </a:cubicBezTo>
                    <a:cubicBezTo>
                      <a:pt x="614897" y="238200"/>
                      <a:pt x="519647" y="207508"/>
                      <a:pt x="476255" y="247725"/>
                    </a:cubicBezTo>
                    <a:cubicBezTo>
                      <a:pt x="432863" y="287942"/>
                      <a:pt x="449797" y="419175"/>
                      <a:pt x="400055" y="450925"/>
                    </a:cubicBezTo>
                    <a:cubicBezTo>
                      <a:pt x="350313" y="482675"/>
                      <a:pt x="214847" y="417058"/>
                      <a:pt x="177805" y="438225"/>
                    </a:cubicBezTo>
                    <a:cubicBezTo>
                      <a:pt x="140763" y="459392"/>
                      <a:pt x="183097" y="544058"/>
                      <a:pt x="177805" y="577925"/>
                    </a:cubicBezTo>
                    <a:cubicBezTo>
                      <a:pt x="172513" y="611792"/>
                      <a:pt x="201088" y="624492"/>
                      <a:pt x="171455" y="654125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47" name="Imagem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69" y="3645024"/>
            <a:ext cx="4516763" cy="2102946"/>
          </a:xfrm>
          <a:prstGeom prst="rect">
            <a:avLst/>
          </a:prstGeom>
        </p:spPr>
      </p:pic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/>
              <a:t>Imagem 22</a:t>
            </a:r>
          </a:p>
        </p:txBody>
      </p:sp>
    </p:spTree>
    <p:extLst>
      <p:ext uri="{BB962C8B-B14F-4D97-AF65-F5344CB8AC3E}">
        <p14:creationId xmlns:p14="http://schemas.microsoft.com/office/powerpoint/2010/main" val="2724684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/>
              <a:t>Imagem </a:t>
            </a:r>
            <a:r>
              <a:rPr lang="pt-BR" dirty="0" smtClean="0"/>
              <a:t>23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899592" y="2087449"/>
            <a:ext cx="6706135" cy="2682454"/>
            <a:chOff x="4716016" y="2350219"/>
            <a:chExt cx="2160240" cy="864096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4716016" y="2350219"/>
              <a:ext cx="2160240" cy="864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4935066" y="2492896"/>
              <a:ext cx="1656184" cy="36004"/>
            </a:xfrm>
            <a:prstGeom prst="round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4968044" y="3054486"/>
              <a:ext cx="1656184" cy="36004"/>
            </a:xfrm>
            <a:prstGeom prst="round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5290518" y="2622723"/>
              <a:ext cx="319087" cy="319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5968592" y="2622723"/>
              <a:ext cx="319087" cy="319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27034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pt-BR" dirty="0"/>
              <a:t>Imagem </a:t>
            </a:r>
            <a:r>
              <a:rPr lang="pt-BR" dirty="0" smtClean="0"/>
              <a:t>24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651071" y="2108720"/>
            <a:ext cx="7468678" cy="3002392"/>
            <a:chOff x="1313579" y="1930592"/>
            <a:chExt cx="7468678" cy="3002392"/>
          </a:xfrm>
        </p:grpSpPr>
        <p:grpSp>
          <p:nvGrpSpPr>
            <p:cNvPr id="5" name="Grupo 4"/>
            <p:cNvGrpSpPr/>
            <p:nvPr/>
          </p:nvGrpSpPr>
          <p:grpSpPr>
            <a:xfrm>
              <a:off x="1415819" y="1930592"/>
              <a:ext cx="1204926" cy="1077709"/>
              <a:chOff x="5298421" y="1577948"/>
              <a:chExt cx="3442152" cy="3078728"/>
            </a:xfrm>
          </p:grpSpPr>
          <p:grpSp>
            <p:nvGrpSpPr>
              <p:cNvPr id="6" name="Group 2"/>
              <p:cNvGrpSpPr/>
              <p:nvPr/>
            </p:nvGrpSpPr>
            <p:grpSpPr>
              <a:xfrm>
                <a:off x="5298421" y="1577948"/>
                <a:ext cx="1440160" cy="3024335"/>
                <a:chOff x="5220072" y="1448781"/>
                <a:chExt cx="1440160" cy="3024335"/>
              </a:xfrm>
            </p:grpSpPr>
            <p:sp>
              <p:nvSpPr>
                <p:cNvPr id="69" name="Trapezoide 68"/>
                <p:cNvSpPr/>
                <p:nvPr/>
              </p:nvSpPr>
              <p:spPr>
                <a:xfrm>
                  <a:off x="5256076" y="3104964"/>
                  <a:ext cx="1368152" cy="1216152"/>
                </a:xfrm>
                <a:prstGeom prst="trapezoid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0" name="Retângulo 69"/>
                <p:cNvSpPr/>
                <p:nvPr/>
              </p:nvSpPr>
              <p:spPr>
                <a:xfrm>
                  <a:off x="5364088" y="2456892"/>
                  <a:ext cx="1152128" cy="1800200"/>
                </a:xfrm>
                <a:prstGeom prst="rect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Elipse 70"/>
                <p:cNvSpPr/>
                <p:nvPr/>
              </p:nvSpPr>
              <p:spPr>
                <a:xfrm>
                  <a:off x="5256076" y="1448781"/>
                  <a:ext cx="1368152" cy="1368152"/>
                </a:xfrm>
                <a:prstGeom prst="ellipse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2" name="Elipse 71"/>
                <p:cNvSpPr/>
                <p:nvPr/>
              </p:nvSpPr>
              <p:spPr>
                <a:xfrm>
                  <a:off x="5364088" y="1556792"/>
                  <a:ext cx="1152128" cy="1152128"/>
                </a:xfrm>
                <a:prstGeom prst="ellipse">
                  <a:avLst/>
                </a:prstGeom>
                <a:solidFill>
                  <a:srgbClr val="D96709"/>
                </a:solidFill>
                <a:ln w="28575">
                  <a:solidFill>
                    <a:srgbClr val="F7B23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5220072" y="4321116"/>
                  <a:ext cx="1440160" cy="152000"/>
                </a:xfrm>
                <a:prstGeom prst="roundRect">
                  <a:avLst/>
                </a:prstGeom>
                <a:solidFill>
                  <a:srgbClr val="F7B23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7" name="Group 8"/>
              <p:cNvGrpSpPr/>
              <p:nvPr/>
            </p:nvGrpSpPr>
            <p:grpSpPr>
              <a:xfrm>
                <a:off x="6732240" y="1700808"/>
                <a:ext cx="2008333" cy="2955868"/>
                <a:chOff x="6732240" y="1700808"/>
                <a:chExt cx="2008333" cy="2955868"/>
              </a:xfrm>
            </p:grpSpPr>
            <p:grpSp>
              <p:nvGrpSpPr>
                <p:cNvPr id="8" name="Grupo 7"/>
                <p:cNvGrpSpPr/>
                <p:nvPr/>
              </p:nvGrpSpPr>
              <p:grpSpPr>
                <a:xfrm>
                  <a:off x="6732240" y="1700808"/>
                  <a:ext cx="2008333" cy="2955868"/>
                  <a:chOff x="5464099" y="436408"/>
                  <a:chExt cx="3538246" cy="5207597"/>
                </a:xfrm>
              </p:grpSpPr>
              <p:grpSp>
                <p:nvGrpSpPr>
                  <p:cNvPr id="13" name="Grupo 12"/>
                  <p:cNvGrpSpPr/>
                  <p:nvPr/>
                </p:nvGrpSpPr>
                <p:grpSpPr>
                  <a:xfrm>
                    <a:off x="5464099" y="436408"/>
                    <a:ext cx="3538246" cy="5207597"/>
                    <a:chOff x="3360459" y="1101723"/>
                    <a:chExt cx="3538246" cy="3744729"/>
                  </a:xfrm>
                </p:grpSpPr>
                <p:grpSp>
                  <p:nvGrpSpPr>
                    <p:cNvPr id="19" name="Agrupar 15">
                      <a:extLst>
                        <a:ext uri="{FF2B5EF4-FFF2-40B4-BE49-F238E27FC236}">
                          <a16:creationId xmlns="" xmlns:a16="http://schemas.microsoft.com/office/drawing/2014/main" id="{CDA0B437-9E5C-43AF-AD41-CFFD83C35D59}"/>
                        </a:ext>
                      </a:extLst>
                    </p:cNvPr>
                    <p:cNvGrpSpPr/>
                    <p:nvPr/>
                  </p:nvGrpSpPr>
                  <p:grpSpPr>
                    <a:xfrm rot="21594755">
                      <a:off x="3360459" y="1101723"/>
                      <a:ext cx="3538246" cy="3744729"/>
                      <a:chOff x="3787347" y="611222"/>
                      <a:chExt cx="2714221" cy="2854590"/>
                    </a:xfrm>
                    <a:solidFill>
                      <a:srgbClr val="D35400"/>
                    </a:solidFill>
                  </p:grpSpPr>
                  <p:sp>
                    <p:nvSpPr>
                      <p:cNvPr id="46" name="Retângulo 45"/>
                      <p:cNvSpPr/>
                      <p:nvPr/>
                    </p:nvSpPr>
                    <p:spPr>
                      <a:xfrm>
                        <a:off x="3792719" y="708149"/>
                        <a:ext cx="2703477" cy="266429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9900FF"/>
                          </a:solidFill>
                        </a:endParaRPr>
                      </a:p>
                    </p:txBody>
                  </p:sp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3787347" y="611222"/>
                        <a:ext cx="2703475" cy="108020"/>
                        <a:chOff x="5952287" y="2088382"/>
                        <a:chExt cx="2850831" cy="216038"/>
                      </a:xfrm>
                      <a:grpFill/>
                    </p:grpSpPr>
                    <p:sp>
                      <p:nvSpPr>
                        <p:cNvPr id="59" name="Triângulo isósceles 58"/>
                        <p:cNvSpPr/>
                        <p:nvPr/>
                      </p:nvSpPr>
                      <p:spPr>
                        <a:xfrm>
                          <a:off x="5952287" y="2088382"/>
                          <a:ext cx="288033" cy="216023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0" name="Triângulo isósceles 59"/>
                        <p:cNvSpPr/>
                        <p:nvPr/>
                      </p:nvSpPr>
                      <p:spPr>
                        <a:xfrm>
                          <a:off x="6241783" y="2088388"/>
                          <a:ext cx="288033" cy="216026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1" name="Triângulo isósceles 60"/>
                        <p:cNvSpPr/>
                        <p:nvPr/>
                      </p:nvSpPr>
                      <p:spPr>
                        <a:xfrm>
                          <a:off x="6520840" y="2088389"/>
                          <a:ext cx="288033" cy="216026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2" name="Triângulo isósceles 61"/>
                        <p:cNvSpPr/>
                        <p:nvPr/>
                      </p:nvSpPr>
                      <p:spPr>
                        <a:xfrm>
                          <a:off x="6786042" y="2088395"/>
                          <a:ext cx="288033" cy="216025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3" name="Triângulo isósceles 62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4" name="Triângulo isósceles 63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5" name="Triângulo isósceles 64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6" name="Triângulo isósceles 65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7" name="Triângulo isósceles 66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8" name="Triângulo isósceles 67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  <p:grpSp>
                    <p:nvGrpSpPr>
                      <p:cNvPr id="48" name="Grupo 47"/>
                      <p:cNvGrpSpPr/>
                      <p:nvPr/>
                    </p:nvGrpSpPr>
                    <p:grpSpPr>
                      <a:xfrm rot="10800000">
                        <a:off x="3798093" y="3357800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49" name="Triângulo isósceles 48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0" name="Triângulo isósceles 49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1" name="Triângulo isósceles 50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2" name="Triângulo isósceles 51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3" name="Triângulo isósceles 52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4" name="Triângulo isósceles 53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5" name="Triângulo isósceles 54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6" name="Triângulo isósceles 55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7" name="Triângulo isósceles 56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8" name="Triângulo isósceles 57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</p:grpSp>
                <p:grpSp>
                  <p:nvGrpSpPr>
                    <p:cNvPr id="20" name="Grupo 19"/>
                    <p:cNvGrpSpPr/>
                    <p:nvPr/>
                  </p:nvGrpSpPr>
                  <p:grpSpPr>
                    <a:xfrm>
                      <a:off x="3462863" y="1213248"/>
                      <a:ext cx="3360745" cy="3534557"/>
                      <a:chOff x="3462863" y="1213248"/>
                      <a:chExt cx="3360745" cy="3534557"/>
                    </a:xfrm>
                  </p:grpSpPr>
                  <p:grpSp>
                    <p:nvGrpSpPr>
                      <p:cNvPr id="21" name="Agrupar 15">
                        <a:extLst>
                          <a:ext uri="{FF2B5EF4-FFF2-40B4-BE49-F238E27FC236}">
                            <a16:creationId xmlns="" xmlns:a16="http://schemas.microsoft.com/office/drawing/2014/main" id="{CDA0B437-9E5C-43AF-AD41-CFFD83C35D59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1594755">
                        <a:off x="3462863" y="1213248"/>
                        <a:ext cx="3360745" cy="3534557"/>
                        <a:chOff x="3787347" y="611219"/>
                        <a:chExt cx="2714221" cy="2854593"/>
                      </a:xfrm>
                      <a:solidFill>
                        <a:srgbClr val="E67E22"/>
                      </a:solidFill>
                    </p:grpSpPr>
                    <p:sp>
                      <p:nvSpPr>
                        <p:cNvPr id="23" name="Retângulo 22"/>
                        <p:cNvSpPr/>
                        <p:nvPr/>
                      </p:nvSpPr>
                      <p:spPr>
                        <a:xfrm>
                          <a:off x="3792719" y="708149"/>
                          <a:ext cx="2703477" cy="2664296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>
                            <a:solidFill>
                              <a:srgbClr val="9900FF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4" name="Grupo 23"/>
                        <p:cNvGrpSpPr/>
                        <p:nvPr/>
                      </p:nvGrpSpPr>
                      <p:grpSpPr>
                        <a:xfrm>
                          <a:off x="3787347" y="611219"/>
                          <a:ext cx="2703475" cy="108012"/>
                          <a:chOff x="5952287" y="2088395"/>
                          <a:chExt cx="2850831" cy="216024"/>
                        </a:xfrm>
                        <a:grpFill/>
                      </p:grpSpPr>
                      <p:sp>
                        <p:nvSpPr>
                          <p:cNvPr id="36" name="Triângulo isósceles 35"/>
                          <p:cNvSpPr/>
                          <p:nvPr/>
                        </p:nvSpPr>
                        <p:spPr>
                          <a:xfrm>
                            <a:off x="595228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7" name="Triângulo isósceles 36"/>
                          <p:cNvSpPr/>
                          <p:nvPr/>
                        </p:nvSpPr>
                        <p:spPr>
                          <a:xfrm>
                            <a:off x="6241783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8" name="Triângulo isósceles 37"/>
                          <p:cNvSpPr/>
                          <p:nvPr/>
                        </p:nvSpPr>
                        <p:spPr>
                          <a:xfrm>
                            <a:off x="6520839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9" name="Triângulo isósceles 38"/>
                          <p:cNvSpPr/>
                          <p:nvPr/>
                        </p:nvSpPr>
                        <p:spPr>
                          <a:xfrm>
                            <a:off x="678604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0" name="Triângulo isósceles 39"/>
                          <p:cNvSpPr/>
                          <p:nvPr/>
                        </p:nvSpPr>
                        <p:spPr>
                          <a:xfrm>
                            <a:off x="705730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1" name="Triângulo isósceles 40"/>
                          <p:cNvSpPr/>
                          <p:nvPr/>
                        </p:nvSpPr>
                        <p:spPr>
                          <a:xfrm>
                            <a:off x="735812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2" name="Triângulo isósceles 41"/>
                          <p:cNvSpPr/>
                          <p:nvPr/>
                        </p:nvSpPr>
                        <p:spPr>
                          <a:xfrm>
                            <a:off x="7628725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3" name="Triângulo isósceles 42"/>
                          <p:cNvSpPr/>
                          <p:nvPr/>
                        </p:nvSpPr>
                        <p:spPr>
                          <a:xfrm>
                            <a:off x="793902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4" name="Triângulo isósceles 43"/>
                          <p:cNvSpPr/>
                          <p:nvPr/>
                        </p:nvSpPr>
                        <p:spPr>
                          <a:xfrm>
                            <a:off x="8227054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5" name="Triângulo isósceles 44"/>
                          <p:cNvSpPr/>
                          <p:nvPr/>
                        </p:nvSpPr>
                        <p:spPr>
                          <a:xfrm>
                            <a:off x="851508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</p:grpSp>
                    <p:grpSp>
                      <p:nvGrpSpPr>
                        <p:cNvPr id="25" name="Grupo 24"/>
                        <p:cNvGrpSpPr/>
                        <p:nvPr/>
                      </p:nvGrpSpPr>
                      <p:grpSpPr>
                        <a:xfrm rot="10800000">
                          <a:off x="3798093" y="3357800"/>
                          <a:ext cx="2703475" cy="108012"/>
                          <a:chOff x="5952287" y="2088395"/>
                          <a:chExt cx="2850831" cy="216024"/>
                        </a:xfrm>
                        <a:grpFill/>
                      </p:grpSpPr>
                      <p:sp>
                        <p:nvSpPr>
                          <p:cNvPr id="26" name="Triângulo isósceles 25"/>
                          <p:cNvSpPr/>
                          <p:nvPr/>
                        </p:nvSpPr>
                        <p:spPr>
                          <a:xfrm>
                            <a:off x="595228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27" name="Triângulo isósceles 26"/>
                          <p:cNvSpPr/>
                          <p:nvPr/>
                        </p:nvSpPr>
                        <p:spPr>
                          <a:xfrm>
                            <a:off x="6241783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28" name="Triângulo isósceles 27"/>
                          <p:cNvSpPr/>
                          <p:nvPr/>
                        </p:nvSpPr>
                        <p:spPr>
                          <a:xfrm>
                            <a:off x="6520839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29" name="Triângulo isósceles 28"/>
                          <p:cNvSpPr/>
                          <p:nvPr/>
                        </p:nvSpPr>
                        <p:spPr>
                          <a:xfrm>
                            <a:off x="678604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0" name="Triângulo isósceles 29"/>
                          <p:cNvSpPr/>
                          <p:nvPr/>
                        </p:nvSpPr>
                        <p:spPr>
                          <a:xfrm>
                            <a:off x="705730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1" name="Triângulo isósceles 30"/>
                          <p:cNvSpPr/>
                          <p:nvPr/>
                        </p:nvSpPr>
                        <p:spPr>
                          <a:xfrm>
                            <a:off x="735812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2" name="Triângulo isósceles 31"/>
                          <p:cNvSpPr/>
                          <p:nvPr/>
                        </p:nvSpPr>
                        <p:spPr>
                          <a:xfrm>
                            <a:off x="7628725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3" name="Triângulo isósceles 32"/>
                          <p:cNvSpPr/>
                          <p:nvPr/>
                        </p:nvSpPr>
                        <p:spPr>
                          <a:xfrm>
                            <a:off x="793902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4" name="Triângulo isósceles 33"/>
                          <p:cNvSpPr/>
                          <p:nvPr/>
                        </p:nvSpPr>
                        <p:spPr>
                          <a:xfrm>
                            <a:off x="8227054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5" name="Triângulo isósceles 34"/>
                          <p:cNvSpPr/>
                          <p:nvPr/>
                        </p:nvSpPr>
                        <p:spPr>
                          <a:xfrm>
                            <a:off x="851508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</p:grpSp>
                  </p:grpSp>
                  <p:sp>
                    <p:nvSpPr>
                      <p:cNvPr id="22" name="Retângulo de cantos arredondados 21"/>
                      <p:cNvSpPr/>
                      <p:nvPr/>
                    </p:nvSpPr>
                    <p:spPr>
                      <a:xfrm rot="21594755">
                        <a:off x="3655412" y="1458385"/>
                        <a:ext cx="2914876" cy="3112603"/>
                      </a:xfrm>
                      <a:prstGeom prst="roundRect">
                        <a:avLst>
                          <a:gd name="adj" fmla="val 13040"/>
                        </a:avLst>
                      </a:prstGeom>
                      <a:solidFill>
                        <a:srgbClr val="EA9344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  <p:grpSp>
                <p:nvGrpSpPr>
                  <p:cNvPr id="14" name="Grupo 13"/>
                  <p:cNvGrpSpPr/>
                  <p:nvPr/>
                </p:nvGrpSpPr>
                <p:grpSpPr>
                  <a:xfrm>
                    <a:off x="6034794" y="1118668"/>
                    <a:ext cx="2396865" cy="2396867"/>
                    <a:chOff x="7246492" y="2985577"/>
                    <a:chExt cx="2396865" cy="2396867"/>
                  </a:xfrm>
                </p:grpSpPr>
                <p:sp>
                  <p:nvSpPr>
                    <p:cNvPr id="15" name="Elipse 14"/>
                    <p:cNvSpPr/>
                    <p:nvPr/>
                  </p:nvSpPr>
                  <p:spPr>
                    <a:xfrm rot="21594755">
                      <a:off x="7246492" y="2985577"/>
                      <a:ext cx="2396865" cy="2396867"/>
                    </a:xfrm>
                    <a:prstGeom prst="ellipse">
                      <a:avLst/>
                    </a:prstGeom>
                    <a:solidFill>
                      <a:srgbClr val="EEA4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16" name="Grupo 15"/>
                    <p:cNvGrpSpPr/>
                    <p:nvPr/>
                  </p:nvGrpSpPr>
                  <p:grpSpPr>
                    <a:xfrm rot="21594755">
                      <a:off x="7608611" y="3252829"/>
                      <a:ext cx="1578635" cy="1842154"/>
                      <a:chOff x="7147826" y="4030302"/>
                      <a:chExt cx="1402382" cy="1636478"/>
                    </a:xfrm>
                  </p:grpSpPr>
                  <p:sp>
                    <p:nvSpPr>
                      <p:cNvPr id="17" name="Lua 16"/>
                      <p:cNvSpPr/>
                      <p:nvPr/>
                    </p:nvSpPr>
                    <p:spPr>
                      <a:xfrm rot="14897553" flipV="1">
                        <a:off x="7956521" y="5073093"/>
                        <a:ext cx="332395" cy="854979"/>
                      </a:xfrm>
                      <a:prstGeom prst="moon">
                        <a:avLst>
                          <a:gd name="adj" fmla="val 57263"/>
                        </a:avLst>
                      </a:prstGeom>
                      <a:solidFill>
                        <a:srgbClr val="F4C294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18" name="Lua 17"/>
                      <p:cNvSpPr/>
                      <p:nvPr/>
                    </p:nvSpPr>
                    <p:spPr>
                      <a:xfrm rot="4888875">
                        <a:off x="7527544" y="3650584"/>
                        <a:ext cx="483049" cy="1242485"/>
                      </a:xfrm>
                      <a:prstGeom prst="moon">
                        <a:avLst>
                          <a:gd name="adj" fmla="val 59731"/>
                        </a:avLst>
                      </a:prstGeom>
                      <a:solidFill>
                        <a:srgbClr val="B84A00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</p:grpSp>
            <p:grpSp>
              <p:nvGrpSpPr>
                <p:cNvPr id="9" name="Grupo 45"/>
                <p:cNvGrpSpPr/>
                <p:nvPr/>
              </p:nvGrpSpPr>
              <p:grpSpPr>
                <a:xfrm>
                  <a:off x="7020272" y="3573016"/>
                  <a:ext cx="351417" cy="689080"/>
                  <a:chOff x="1378453" y="929714"/>
                  <a:chExt cx="2376264" cy="4659528"/>
                </a:xfrm>
                <a:solidFill>
                  <a:srgbClr val="D96709"/>
                </a:solidFill>
              </p:grpSpPr>
              <p:sp>
                <p:nvSpPr>
                  <p:cNvPr id="10" name="Elipse 33"/>
                  <p:cNvSpPr/>
                  <p:nvPr/>
                </p:nvSpPr>
                <p:spPr>
                  <a:xfrm>
                    <a:off x="1378453" y="929714"/>
                    <a:ext cx="2376264" cy="2376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1" name="Retângulo 43"/>
                  <p:cNvSpPr/>
                  <p:nvPr/>
                </p:nvSpPr>
                <p:spPr>
                  <a:xfrm rot="16200000">
                    <a:off x="1429782" y="4302491"/>
                    <a:ext cx="2301722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2" name="Retângulo 44"/>
                  <p:cNvSpPr/>
                  <p:nvPr/>
                </p:nvSpPr>
                <p:spPr>
                  <a:xfrm>
                    <a:off x="1558473" y="3933056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  <p:grpSp>
          <p:nvGrpSpPr>
            <p:cNvPr id="140" name="Grupo 139"/>
            <p:cNvGrpSpPr/>
            <p:nvPr/>
          </p:nvGrpSpPr>
          <p:grpSpPr>
            <a:xfrm>
              <a:off x="3099457" y="2989079"/>
              <a:ext cx="703073" cy="703073"/>
              <a:chOff x="3567509" y="2209377"/>
              <a:chExt cx="936104" cy="936104"/>
            </a:xfrm>
          </p:grpSpPr>
          <p:sp>
            <p:nvSpPr>
              <p:cNvPr id="138" name="Retângulo de cantos arredondados 137"/>
              <p:cNvSpPr/>
              <p:nvPr/>
            </p:nvSpPr>
            <p:spPr>
              <a:xfrm>
                <a:off x="3567509" y="2592943"/>
                <a:ext cx="936104" cy="15810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Retângulo de cantos arredondados 138"/>
              <p:cNvSpPr/>
              <p:nvPr/>
            </p:nvSpPr>
            <p:spPr>
              <a:xfrm rot="16200000">
                <a:off x="3563889" y="2598374"/>
                <a:ext cx="936104" cy="15810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1717393" y="3176958"/>
              <a:ext cx="541691" cy="427284"/>
              <a:chOff x="4270051" y="2548700"/>
              <a:chExt cx="833839" cy="657729"/>
            </a:xfrm>
          </p:grpSpPr>
          <p:sp>
            <p:nvSpPr>
              <p:cNvPr id="141" name="Retângulo de cantos arredondados 140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 de cantos arredondados 141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Retângulo de cantos arredondados 142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 de cantos arredondados 143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 de cantos arredondados 144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 de cantos arredondados 145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de cantos arredondados 146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9" name="Grupo 148"/>
            <p:cNvGrpSpPr/>
            <p:nvPr/>
          </p:nvGrpSpPr>
          <p:grpSpPr>
            <a:xfrm>
              <a:off x="1313579" y="3568708"/>
              <a:ext cx="1482078" cy="1208817"/>
              <a:chOff x="1643652" y="1866140"/>
              <a:chExt cx="1728465" cy="1409777"/>
            </a:xfrm>
          </p:grpSpPr>
          <p:grpSp>
            <p:nvGrpSpPr>
              <p:cNvPr id="150" name="Grupo 149"/>
              <p:cNvGrpSpPr/>
              <p:nvPr/>
            </p:nvGrpSpPr>
            <p:grpSpPr>
              <a:xfrm>
                <a:off x="2645266" y="1866140"/>
                <a:ext cx="726851" cy="1409777"/>
                <a:chOff x="5928206" y="464792"/>
                <a:chExt cx="1687615" cy="3273243"/>
              </a:xfrm>
            </p:grpSpPr>
            <p:sp>
              <p:nvSpPr>
                <p:cNvPr id="212" name="Elipse 211"/>
                <p:cNvSpPr/>
                <p:nvPr/>
              </p:nvSpPr>
              <p:spPr>
                <a:xfrm>
                  <a:off x="6542223" y="464792"/>
                  <a:ext cx="459583" cy="858489"/>
                </a:xfrm>
                <a:prstGeom prst="ellipse">
                  <a:avLst/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3" name="Elipse 212"/>
                <p:cNvSpPr/>
                <p:nvPr/>
              </p:nvSpPr>
              <p:spPr>
                <a:xfrm>
                  <a:off x="6081925" y="711276"/>
                  <a:ext cx="1377248" cy="1004099"/>
                </a:xfrm>
                <a:prstGeom prst="ellipse">
                  <a:avLst/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4" name="Retângulo 213"/>
                <p:cNvSpPr/>
                <p:nvPr/>
              </p:nvSpPr>
              <p:spPr>
                <a:xfrm>
                  <a:off x="6081925" y="1204247"/>
                  <a:ext cx="1377248" cy="2390839"/>
                </a:xfrm>
                <a:prstGeom prst="rect">
                  <a:avLst/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5" name="Retângulo de cantos arredondados 214"/>
                <p:cNvSpPr/>
                <p:nvPr/>
              </p:nvSpPr>
              <p:spPr>
                <a:xfrm>
                  <a:off x="5928206" y="3600497"/>
                  <a:ext cx="1687615" cy="1375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51" name="Grupo 150"/>
              <p:cNvGrpSpPr/>
              <p:nvPr/>
            </p:nvGrpSpPr>
            <p:grpSpPr>
              <a:xfrm>
                <a:off x="1643652" y="2209267"/>
                <a:ext cx="1000767" cy="1059169"/>
                <a:chOff x="5399860" y="2272685"/>
                <a:chExt cx="1485521" cy="1572212"/>
              </a:xfrm>
            </p:grpSpPr>
            <p:grpSp>
              <p:nvGrpSpPr>
                <p:cNvPr id="152" name="Grupo 151"/>
                <p:cNvGrpSpPr/>
                <p:nvPr/>
              </p:nvGrpSpPr>
              <p:grpSpPr>
                <a:xfrm rot="21091318">
                  <a:off x="5399860" y="2272685"/>
                  <a:ext cx="1485521" cy="1572212"/>
                  <a:chOff x="2145512" y="156492"/>
                  <a:chExt cx="2303841" cy="2438288"/>
                </a:xfrm>
              </p:grpSpPr>
              <p:grpSp>
                <p:nvGrpSpPr>
                  <p:cNvPr id="159" name="Agrupar 15">
                    <a:extLst>
                      <a:ext uri="{FF2B5EF4-FFF2-40B4-BE49-F238E27FC236}">
                        <a16:creationId xmlns=""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503187">
                    <a:off x="2145512" y="156492"/>
                    <a:ext cx="2303841" cy="2438288"/>
                    <a:chOff x="3787347" y="611222"/>
                    <a:chExt cx="2714221" cy="2854590"/>
                  </a:xfrm>
                  <a:solidFill>
                    <a:srgbClr val="D35400"/>
                  </a:solidFill>
                </p:grpSpPr>
                <p:sp>
                  <p:nvSpPr>
                    <p:cNvPr id="189" name="Retângulo 188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90" name="Grupo 189"/>
                    <p:cNvGrpSpPr/>
                    <p:nvPr/>
                  </p:nvGrpSpPr>
                  <p:grpSpPr>
                    <a:xfrm>
                      <a:off x="3787347" y="611222"/>
                      <a:ext cx="2703475" cy="108020"/>
                      <a:chOff x="5952287" y="2088382"/>
                      <a:chExt cx="2850831" cy="216038"/>
                    </a:xfrm>
                    <a:grpFill/>
                  </p:grpSpPr>
                  <p:sp>
                    <p:nvSpPr>
                      <p:cNvPr id="202" name="Triângulo isósceles 201"/>
                      <p:cNvSpPr/>
                      <p:nvPr/>
                    </p:nvSpPr>
                    <p:spPr>
                      <a:xfrm>
                        <a:off x="5952287" y="2088382"/>
                        <a:ext cx="288033" cy="216023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3" name="Triângulo isósceles 202"/>
                      <p:cNvSpPr/>
                      <p:nvPr/>
                    </p:nvSpPr>
                    <p:spPr>
                      <a:xfrm>
                        <a:off x="6241783" y="2088388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4" name="Triângulo isósceles 203"/>
                      <p:cNvSpPr/>
                      <p:nvPr/>
                    </p:nvSpPr>
                    <p:spPr>
                      <a:xfrm>
                        <a:off x="6520840" y="2088389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5" name="Triângulo isósceles 204"/>
                      <p:cNvSpPr/>
                      <p:nvPr/>
                    </p:nvSpPr>
                    <p:spPr>
                      <a:xfrm>
                        <a:off x="6786042" y="2088395"/>
                        <a:ext cx="288033" cy="216025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Triângulo isósceles 205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Triângulo isósceles 206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8" name="Triângulo isósceles 207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Triângulo isósceles 208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Triângulo isósceles 209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Triângulo isósceles 210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91" name="Grupo 190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92" name="Triângulo isósceles 191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3" name="Triângulo isósceles 192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4" name="Triângulo isósceles 193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5" name="Triângulo isósceles 194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6" name="Triângulo isósceles 195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7" name="Triângulo isósceles 196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8" name="Triângulo isósceles 197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9" name="Triângulo isósceles 198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0" name="Triângulo isósceles 199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1" name="Triângulo isósceles 200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160" name="Agrupar 15">
                    <a:extLst>
                      <a:ext uri="{FF2B5EF4-FFF2-40B4-BE49-F238E27FC236}">
                        <a16:creationId xmlns=""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503187">
                    <a:off x="2211475" y="230373"/>
                    <a:ext cx="2188266" cy="2301440"/>
                    <a:chOff x="3787347" y="611219"/>
                    <a:chExt cx="2714221" cy="2854593"/>
                  </a:xfrm>
                  <a:solidFill>
                    <a:srgbClr val="E67E22"/>
                  </a:solidFill>
                </p:grpSpPr>
                <p:sp>
                  <p:nvSpPr>
                    <p:cNvPr id="166" name="Retângulo 165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67" name="Grupo 166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79" name="Triângulo isósceles 17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0" name="Triângulo isósceles 17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1" name="Triângulo isósceles 18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2" name="Triângulo isósceles 18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3" name="Triângulo isósceles 18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4" name="Triângulo isósceles 18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5" name="Triângulo isósceles 18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6" name="Triângulo isósceles 18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7" name="Triângulo isósceles 18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8" name="Triângulo isósceles 18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68" name="Grupo 167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69" name="Triângulo isósceles 16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0" name="Triângulo isósceles 16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1" name="Triângulo isósceles 17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2" name="Triângulo isósceles 17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3" name="Triângulo isósceles 17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4" name="Triângulo isósceles 17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5" name="Triângulo isósceles 17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6" name="Triângulo isósceles 17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7" name="Triângulo isósceles 17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8" name="Triângulo isósceles 17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161" name="Retângulo de cantos arredondados 160"/>
                  <p:cNvSpPr/>
                  <p:nvPr/>
                </p:nvSpPr>
                <p:spPr>
                  <a:xfrm rot="503187">
                    <a:off x="2333787" y="386830"/>
                    <a:ext cx="1897949" cy="2026695"/>
                  </a:xfrm>
                  <a:prstGeom prst="roundRect">
                    <a:avLst>
                      <a:gd name="adj" fmla="val 13040"/>
                    </a:avLst>
                  </a:prstGeom>
                  <a:solidFill>
                    <a:srgbClr val="EA934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Elipse 161"/>
                  <p:cNvSpPr/>
                  <p:nvPr/>
                </p:nvSpPr>
                <p:spPr>
                  <a:xfrm rot="503187">
                    <a:off x="2543148" y="611924"/>
                    <a:ext cx="1560659" cy="1560661"/>
                  </a:xfrm>
                  <a:prstGeom prst="ellipse">
                    <a:avLst/>
                  </a:prstGeom>
                  <a:solidFill>
                    <a:srgbClr val="EEA4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63" name="Grupo 162"/>
                  <p:cNvGrpSpPr/>
                  <p:nvPr/>
                </p:nvGrpSpPr>
                <p:grpSpPr>
                  <a:xfrm rot="503187">
                    <a:off x="2780238" y="781505"/>
                    <a:ext cx="1027888" cy="1199474"/>
                    <a:chOff x="4242744" y="2968222"/>
                    <a:chExt cx="1402381" cy="1636478"/>
                  </a:xfrm>
                </p:grpSpPr>
                <p:sp>
                  <p:nvSpPr>
                    <p:cNvPr id="164" name="Lua 163"/>
                    <p:cNvSpPr/>
                    <p:nvPr/>
                  </p:nvSpPr>
                  <p:spPr>
                    <a:xfrm rot="14897553" flipV="1">
                      <a:off x="5051438" y="401101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165" name="Lua 164"/>
                    <p:cNvSpPr/>
                    <p:nvPr/>
                  </p:nvSpPr>
                  <p:spPr>
                    <a:xfrm rot="4888875">
                      <a:off x="4622462" y="258850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53" name="Grupo 152"/>
                <p:cNvGrpSpPr/>
                <p:nvPr/>
              </p:nvGrpSpPr>
              <p:grpSpPr>
                <a:xfrm>
                  <a:off x="5563574" y="3066913"/>
                  <a:ext cx="627978" cy="630088"/>
                  <a:chOff x="4644008" y="1430760"/>
                  <a:chExt cx="3570421" cy="3582416"/>
                </a:xfrm>
                <a:solidFill>
                  <a:srgbClr val="E67E22"/>
                </a:solidFill>
              </p:grpSpPr>
              <p:sp>
                <p:nvSpPr>
                  <p:cNvPr id="154" name="Elipse 33"/>
                  <p:cNvSpPr/>
                  <p:nvPr/>
                </p:nvSpPr>
                <p:spPr>
                  <a:xfrm>
                    <a:off x="4644008" y="2636912"/>
                    <a:ext cx="2376264" cy="2376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5" name="Grupo 154"/>
                  <p:cNvGrpSpPr/>
                  <p:nvPr/>
                </p:nvGrpSpPr>
                <p:grpSpPr>
                  <a:xfrm>
                    <a:off x="7077493" y="1430760"/>
                    <a:ext cx="1136936" cy="2016224"/>
                    <a:chOff x="6925093" y="1278360"/>
                    <a:chExt cx="1136936" cy="2016224"/>
                  </a:xfrm>
                  <a:grpFill/>
                </p:grpSpPr>
                <p:sp>
                  <p:nvSpPr>
                    <p:cNvPr id="156" name="Retângulo 155"/>
                    <p:cNvSpPr/>
                    <p:nvPr/>
                  </p:nvSpPr>
                  <p:spPr>
                    <a:xfrm rot="18765510">
                      <a:off x="6292294" y="2150582"/>
                      <a:ext cx="2016224" cy="27177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7" name="Retângulo 156"/>
                    <p:cNvSpPr/>
                    <p:nvPr/>
                  </p:nvSpPr>
                  <p:spPr>
                    <a:xfrm rot="10029040">
                      <a:off x="6925093" y="1562536"/>
                      <a:ext cx="1010681" cy="30999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8" name="Retângulo 157"/>
                    <p:cNvSpPr/>
                    <p:nvPr/>
                  </p:nvSpPr>
                  <p:spPr>
                    <a:xfrm rot="16410830">
                      <a:off x="7401693" y="1976131"/>
                      <a:ext cx="1010681" cy="30999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25" name="Grupo 224"/>
            <p:cNvGrpSpPr/>
            <p:nvPr/>
          </p:nvGrpSpPr>
          <p:grpSpPr>
            <a:xfrm rot="2940489">
              <a:off x="8089005" y="2108855"/>
              <a:ext cx="364350" cy="1022154"/>
              <a:chOff x="6497111" y="2061748"/>
              <a:chExt cx="1235506" cy="3466114"/>
            </a:xfrm>
          </p:grpSpPr>
          <p:sp>
            <p:nvSpPr>
              <p:cNvPr id="226" name="Retângulo 225"/>
              <p:cNvSpPr/>
              <p:nvPr/>
            </p:nvSpPr>
            <p:spPr>
              <a:xfrm>
                <a:off x="7088047" y="4786915"/>
                <a:ext cx="45719" cy="442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Retângulo de cantos arredondados 226"/>
              <p:cNvSpPr/>
              <p:nvPr/>
            </p:nvSpPr>
            <p:spPr>
              <a:xfrm>
                <a:off x="7025568" y="4736073"/>
                <a:ext cx="178675" cy="95631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8" name="Retângulo de cantos arredondados 227"/>
              <p:cNvSpPr/>
              <p:nvPr/>
            </p:nvSpPr>
            <p:spPr>
              <a:xfrm>
                <a:off x="6963132" y="4575678"/>
                <a:ext cx="303548" cy="1912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9" name="Retângulo de cantos arredondados 228"/>
              <p:cNvSpPr/>
              <p:nvPr/>
            </p:nvSpPr>
            <p:spPr>
              <a:xfrm>
                <a:off x="6690400" y="2949654"/>
                <a:ext cx="848927" cy="166994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0" name="Retângulo 229"/>
              <p:cNvSpPr/>
              <p:nvPr/>
            </p:nvSpPr>
            <p:spPr>
              <a:xfrm>
                <a:off x="6690485" y="3633999"/>
                <a:ext cx="848842" cy="16930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1" name="Retângulo de cantos arredondados 230"/>
              <p:cNvSpPr/>
              <p:nvPr/>
            </p:nvSpPr>
            <p:spPr>
              <a:xfrm>
                <a:off x="6690485" y="3647709"/>
                <a:ext cx="848842" cy="971891"/>
              </a:xfrm>
              <a:prstGeom prst="roundRect">
                <a:avLst>
                  <a:gd name="adj" fmla="val 1153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32" name="Grupo 231"/>
              <p:cNvGrpSpPr/>
              <p:nvPr/>
            </p:nvGrpSpPr>
            <p:grpSpPr>
              <a:xfrm>
                <a:off x="6497111" y="2061748"/>
                <a:ext cx="1235506" cy="1008112"/>
                <a:chOff x="5666983" y="1501572"/>
                <a:chExt cx="1656184" cy="1351364"/>
              </a:xfrm>
            </p:grpSpPr>
            <p:sp>
              <p:nvSpPr>
                <p:cNvPr id="244" name="Retângulo de cantos arredondados 243"/>
                <p:cNvSpPr/>
                <p:nvPr/>
              </p:nvSpPr>
              <p:spPr>
                <a:xfrm>
                  <a:off x="6099031" y="1537596"/>
                  <a:ext cx="792088" cy="10269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5" name="Retângulo de cantos arredondados 244"/>
                <p:cNvSpPr/>
                <p:nvPr/>
              </p:nvSpPr>
              <p:spPr>
                <a:xfrm>
                  <a:off x="5883007" y="1501572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6" name="Retângulo de cantos arredondados 245"/>
                <p:cNvSpPr/>
                <p:nvPr/>
              </p:nvSpPr>
              <p:spPr>
                <a:xfrm rot="5400000">
                  <a:off x="5883007" y="2088684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7" name="Retângulo de cantos arredondados 246"/>
                <p:cNvSpPr/>
                <p:nvPr/>
              </p:nvSpPr>
              <p:spPr>
                <a:xfrm>
                  <a:off x="5666983" y="2564564"/>
                  <a:ext cx="1656184" cy="2883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33" name="Retângulo de cantos arredondados 232"/>
              <p:cNvSpPr/>
              <p:nvPr/>
            </p:nvSpPr>
            <p:spPr>
              <a:xfrm>
                <a:off x="6690485" y="314096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4" name="Retângulo de cantos arredondados 233"/>
              <p:cNvSpPr/>
              <p:nvPr/>
            </p:nvSpPr>
            <p:spPr>
              <a:xfrm>
                <a:off x="6690485" y="327617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5" name="Retângulo de cantos arredondados 234"/>
              <p:cNvSpPr/>
              <p:nvPr/>
            </p:nvSpPr>
            <p:spPr>
              <a:xfrm>
                <a:off x="6690485" y="341138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6" name="Retângulo de cantos arredondados 235"/>
              <p:cNvSpPr/>
              <p:nvPr/>
            </p:nvSpPr>
            <p:spPr>
              <a:xfrm>
                <a:off x="6690485" y="354659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7" name="Retângulo de cantos arredondados 236"/>
              <p:cNvSpPr/>
              <p:nvPr/>
            </p:nvSpPr>
            <p:spPr>
              <a:xfrm>
                <a:off x="6690485" y="381701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8" name="Retângulo de cantos arredondados 237"/>
              <p:cNvSpPr/>
              <p:nvPr/>
            </p:nvSpPr>
            <p:spPr>
              <a:xfrm>
                <a:off x="6688936" y="368180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9" name="Retângulo de cantos arredondados 238"/>
              <p:cNvSpPr/>
              <p:nvPr/>
            </p:nvSpPr>
            <p:spPr>
              <a:xfrm>
                <a:off x="6689157" y="395222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0" name="Retângulo de cantos arredondados 239"/>
              <p:cNvSpPr/>
              <p:nvPr/>
            </p:nvSpPr>
            <p:spPr>
              <a:xfrm>
                <a:off x="6690262" y="408743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1" name="Retângulo de cantos arredondados 240"/>
              <p:cNvSpPr/>
              <p:nvPr/>
            </p:nvSpPr>
            <p:spPr>
              <a:xfrm>
                <a:off x="6688715" y="422264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2" name="Retângulo de cantos arredondados 241"/>
              <p:cNvSpPr/>
              <p:nvPr/>
            </p:nvSpPr>
            <p:spPr>
              <a:xfrm>
                <a:off x="6688715" y="4357855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3" name="Triângulo retângulo 242"/>
              <p:cNvSpPr/>
              <p:nvPr/>
            </p:nvSpPr>
            <p:spPr>
              <a:xfrm rot="10800000">
                <a:off x="7088005" y="5229200"/>
                <a:ext cx="45719" cy="29866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56" name="Grupo 255"/>
            <p:cNvGrpSpPr/>
            <p:nvPr/>
          </p:nvGrpSpPr>
          <p:grpSpPr>
            <a:xfrm>
              <a:off x="5561441" y="2420415"/>
              <a:ext cx="800781" cy="419881"/>
              <a:chOff x="4764289" y="2616417"/>
              <a:chExt cx="1008112" cy="528593"/>
            </a:xfrm>
          </p:grpSpPr>
          <p:grpSp>
            <p:nvGrpSpPr>
              <p:cNvPr id="257" name="Grupo 256"/>
              <p:cNvGrpSpPr/>
              <p:nvPr/>
            </p:nvGrpSpPr>
            <p:grpSpPr>
              <a:xfrm>
                <a:off x="4764289" y="2616417"/>
                <a:ext cx="1008112" cy="528593"/>
                <a:chOff x="4309120" y="3017047"/>
                <a:chExt cx="1008112" cy="528593"/>
              </a:xfrm>
            </p:grpSpPr>
            <p:sp>
              <p:nvSpPr>
                <p:cNvPr id="259" name="Elipse 8"/>
                <p:cNvSpPr/>
                <p:nvPr/>
              </p:nvSpPr>
              <p:spPr>
                <a:xfrm>
                  <a:off x="4357393" y="3017047"/>
                  <a:ext cx="911566" cy="443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566" h="443143">
                      <a:moveTo>
                        <a:pt x="455783" y="0"/>
                      </a:moveTo>
                      <a:cubicBezTo>
                        <a:pt x="703573" y="0"/>
                        <a:pt x="905322" y="197122"/>
                        <a:pt x="911566" y="443143"/>
                      </a:cubicBezTo>
                      <a:lnTo>
                        <a:pt x="0" y="443143"/>
                      </a:lnTo>
                      <a:cubicBezTo>
                        <a:pt x="6244" y="197122"/>
                        <a:pt x="207993" y="0"/>
                        <a:pt x="455783" y="0"/>
                      </a:cubicBezTo>
                      <a:close/>
                    </a:path>
                  </a:pathLst>
                </a:custGeom>
                <a:solidFill>
                  <a:srgbClr val="E713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0" name="Retângulo de cantos arredondados 259"/>
                <p:cNvSpPr/>
                <p:nvPr/>
              </p:nvSpPr>
              <p:spPr>
                <a:xfrm>
                  <a:off x="4309120" y="3448480"/>
                  <a:ext cx="1008112" cy="97160"/>
                </a:xfrm>
                <a:prstGeom prst="roundRect">
                  <a:avLst>
                    <a:gd name="adj" fmla="val 48647"/>
                  </a:avLst>
                </a:prstGeom>
                <a:solidFill>
                  <a:srgbClr val="B50F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58" name="Elipse 257"/>
              <p:cNvSpPr/>
              <p:nvPr/>
            </p:nvSpPr>
            <p:spPr>
              <a:xfrm rot="18351923">
                <a:off x="4872330" y="2805639"/>
                <a:ext cx="177602" cy="101804"/>
              </a:xfrm>
              <a:prstGeom prst="ellipse">
                <a:avLst/>
              </a:prstGeom>
              <a:solidFill>
                <a:srgbClr val="B50F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9" name="Grupo 268"/>
            <p:cNvGrpSpPr/>
            <p:nvPr/>
          </p:nvGrpSpPr>
          <p:grpSpPr>
            <a:xfrm rot="1472585">
              <a:off x="3991842" y="2057041"/>
              <a:ext cx="528596" cy="750142"/>
              <a:chOff x="4498576" y="2963262"/>
              <a:chExt cx="1562613" cy="2217538"/>
            </a:xfrm>
          </p:grpSpPr>
          <p:sp>
            <p:nvSpPr>
              <p:cNvPr id="270" name="Trapezoide 269"/>
              <p:cNvSpPr/>
              <p:nvPr/>
            </p:nvSpPr>
            <p:spPr>
              <a:xfrm>
                <a:off x="4571292" y="3228740"/>
                <a:ext cx="1417183" cy="1884853"/>
              </a:xfrm>
              <a:prstGeom prst="trapezoid">
                <a:avLst>
                  <a:gd name="adj" fmla="val 2422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Retângulo 270"/>
              <p:cNvSpPr/>
              <p:nvPr/>
            </p:nvSpPr>
            <p:spPr>
              <a:xfrm>
                <a:off x="4498576" y="5046386"/>
                <a:ext cx="1562613" cy="134414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Retângulo 271"/>
              <p:cNvSpPr/>
              <p:nvPr/>
            </p:nvSpPr>
            <p:spPr>
              <a:xfrm>
                <a:off x="5021224" y="2963262"/>
                <a:ext cx="517320" cy="265477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3" name="Grupo 272"/>
              <p:cNvGrpSpPr/>
              <p:nvPr/>
            </p:nvGrpSpPr>
            <p:grpSpPr>
              <a:xfrm rot="822168">
                <a:off x="5040733" y="4129957"/>
                <a:ext cx="478303" cy="760897"/>
                <a:chOff x="4974502" y="3762867"/>
                <a:chExt cx="459465" cy="730929"/>
              </a:xfrm>
            </p:grpSpPr>
            <p:sp>
              <p:nvSpPr>
                <p:cNvPr id="275" name="Forma livre 274"/>
                <p:cNvSpPr/>
                <p:nvPr/>
              </p:nvSpPr>
              <p:spPr>
                <a:xfrm rot="900000">
                  <a:off x="4974502" y="4014140"/>
                  <a:ext cx="285742" cy="47965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6" name="Elipse 275"/>
                <p:cNvSpPr/>
                <p:nvPr/>
              </p:nvSpPr>
              <p:spPr>
                <a:xfrm rot="1549842">
                  <a:off x="5214721" y="3762867"/>
                  <a:ext cx="219246" cy="3562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74" name="Símbolo de 'Não' 273"/>
              <p:cNvSpPr/>
              <p:nvPr/>
            </p:nvSpPr>
            <p:spPr>
              <a:xfrm>
                <a:off x="4775828" y="3984376"/>
                <a:ext cx="1008112" cy="1008112"/>
              </a:xfrm>
              <a:prstGeom prst="noSmoking">
                <a:avLst>
                  <a:gd name="adj" fmla="val 12047"/>
                </a:avLst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upo 284"/>
            <p:cNvGrpSpPr/>
            <p:nvPr/>
          </p:nvGrpSpPr>
          <p:grpSpPr>
            <a:xfrm rot="1750086">
              <a:off x="4651664" y="2951280"/>
              <a:ext cx="617492" cy="1002011"/>
              <a:chOff x="5252986" y="1025434"/>
              <a:chExt cx="2526459" cy="4099714"/>
            </a:xfrm>
          </p:grpSpPr>
          <p:grpSp>
            <p:nvGrpSpPr>
              <p:cNvPr id="286" name="Grupo 285"/>
              <p:cNvGrpSpPr/>
              <p:nvPr/>
            </p:nvGrpSpPr>
            <p:grpSpPr>
              <a:xfrm>
                <a:off x="5252986" y="1025434"/>
                <a:ext cx="2526459" cy="938875"/>
                <a:chOff x="5250641" y="863395"/>
                <a:chExt cx="2526459" cy="938875"/>
              </a:xfrm>
            </p:grpSpPr>
            <p:grpSp>
              <p:nvGrpSpPr>
                <p:cNvPr id="304" name="Grupo 303"/>
                <p:cNvGrpSpPr/>
                <p:nvPr/>
              </p:nvGrpSpPr>
              <p:grpSpPr>
                <a:xfrm>
                  <a:off x="5250641" y="863395"/>
                  <a:ext cx="1296888" cy="938875"/>
                  <a:chOff x="5292080" y="873690"/>
                  <a:chExt cx="1296888" cy="938875"/>
                </a:xfrm>
              </p:grpSpPr>
              <p:grpSp>
                <p:nvGrpSpPr>
                  <p:cNvPr id="310" name="Grupo 309"/>
                  <p:cNvGrpSpPr/>
                  <p:nvPr/>
                </p:nvGrpSpPr>
                <p:grpSpPr>
                  <a:xfrm>
                    <a:off x="5292080" y="873690"/>
                    <a:ext cx="864096" cy="153386"/>
                    <a:chOff x="5220072" y="925496"/>
                    <a:chExt cx="864096" cy="153386"/>
                  </a:xfrm>
                </p:grpSpPr>
                <p:sp>
                  <p:nvSpPr>
                    <p:cNvPr id="312" name="Retângulo 311"/>
                    <p:cNvSpPr/>
                    <p:nvPr/>
                  </p:nvSpPr>
                  <p:spPr>
                    <a:xfrm>
                      <a:off x="5292080" y="951642"/>
                      <a:ext cx="792088" cy="1010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3" name="Elipse 312"/>
                    <p:cNvSpPr/>
                    <p:nvPr/>
                  </p:nvSpPr>
                  <p:spPr>
                    <a:xfrm>
                      <a:off x="5220072" y="925496"/>
                      <a:ext cx="288032" cy="1533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11" name="Semicírculos 310"/>
                  <p:cNvSpPr/>
                  <p:nvPr/>
                </p:nvSpPr>
                <p:spPr>
                  <a:xfrm rot="5193013">
                    <a:off x="5674568" y="898165"/>
                    <a:ext cx="914400" cy="914400"/>
                  </a:xfrm>
                  <a:prstGeom prst="blockArc">
                    <a:avLst>
                      <a:gd name="adj1" fmla="val 10822933"/>
                      <a:gd name="adj2" fmla="val 16826443"/>
                      <a:gd name="adj3" fmla="val 1118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5" name="Grupo 304"/>
                <p:cNvGrpSpPr/>
                <p:nvPr/>
              </p:nvGrpSpPr>
              <p:grpSpPr>
                <a:xfrm flipH="1">
                  <a:off x="6480212" y="863395"/>
                  <a:ext cx="1296888" cy="938875"/>
                  <a:chOff x="5292080" y="873690"/>
                  <a:chExt cx="1296888" cy="938875"/>
                </a:xfrm>
              </p:grpSpPr>
              <p:grpSp>
                <p:nvGrpSpPr>
                  <p:cNvPr id="306" name="Grupo 305"/>
                  <p:cNvGrpSpPr/>
                  <p:nvPr/>
                </p:nvGrpSpPr>
                <p:grpSpPr>
                  <a:xfrm>
                    <a:off x="5292080" y="873690"/>
                    <a:ext cx="864096" cy="153386"/>
                    <a:chOff x="5220072" y="925496"/>
                    <a:chExt cx="864096" cy="153386"/>
                  </a:xfrm>
                </p:grpSpPr>
                <p:sp>
                  <p:nvSpPr>
                    <p:cNvPr id="308" name="Retângulo 307"/>
                    <p:cNvSpPr/>
                    <p:nvPr/>
                  </p:nvSpPr>
                  <p:spPr>
                    <a:xfrm>
                      <a:off x="5292080" y="951642"/>
                      <a:ext cx="792088" cy="1010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9" name="Elipse 308"/>
                    <p:cNvSpPr/>
                    <p:nvPr/>
                  </p:nvSpPr>
                  <p:spPr>
                    <a:xfrm>
                      <a:off x="5220072" y="925496"/>
                      <a:ext cx="288032" cy="1533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07" name="Semicírculos 306"/>
                  <p:cNvSpPr/>
                  <p:nvPr/>
                </p:nvSpPr>
                <p:spPr>
                  <a:xfrm rot="5193013">
                    <a:off x="5674568" y="898165"/>
                    <a:ext cx="914400" cy="914400"/>
                  </a:xfrm>
                  <a:prstGeom prst="blockArc">
                    <a:avLst>
                      <a:gd name="adj1" fmla="val 10822933"/>
                      <a:gd name="adj2" fmla="val 16826443"/>
                      <a:gd name="adj3" fmla="val 1118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87" name="Retângulo 286"/>
              <p:cNvSpPr/>
              <p:nvPr/>
            </p:nvSpPr>
            <p:spPr>
              <a:xfrm>
                <a:off x="6444208" y="4325938"/>
                <a:ext cx="138404" cy="388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8" name="Grupo 287"/>
              <p:cNvGrpSpPr/>
              <p:nvPr/>
            </p:nvGrpSpPr>
            <p:grpSpPr>
              <a:xfrm>
                <a:off x="6300192" y="1494872"/>
                <a:ext cx="432048" cy="2826140"/>
                <a:chOff x="6300192" y="1494872"/>
                <a:chExt cx="432048" cy="2826140"/>
              </a:xfrm>
            </p:grpSpPr>
            <p:grpSp>
              <p:nvGrpSpPr>
                <p:cNvPr id="290" name="Grupo 289"/>
                <p:cNvGrpSpPr/>
                <p:nvPr/>
              </p:nvGrpSpPr>
              <p:grpSpPr>
                <a:xfrm>
                  <a:off x="6300192" y="1494872"/>
                  <a:ext cx="432048" cy="2610116"/>
                  <a:chOff x="6300192" y="1494872"/>
                  <a:chExt cx="432048" cy="2610116"/>
                </a:xfrm>
                <a:solidFill>
                  <a:srgbClr val="F8F196"/>
                </a:solidFill>
              </p:grpSpPr>
              <p:sp>
                <p:nvSpPr>
                  <p:cNvPr id="292" name="Elipse 291"/>
                  <p:cNvSpPr/>
                  <p:nvPr/>
                </p:nvSpPr>
                <p:spPr>
                  <a:xfrm flipH="1">
                    <a:off x="6300192" y="1494872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Elipse 292"/>
                  <p:cNvSpPr/>
                  <p:nvPr/>
                </p:nvSpPr>
                <p:spPr>
                  <a:xfrm flipH="1">
                    <a:off x="6300192" y="171089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4" name="Elipse 293"/>
                  <p:cNvSpPr/>
                  <p:nvPr/>
                </p:nvSpPr>
                <p:spPr>
                  <a:xfrm flipH="1">
                    <a:off x="6300192" y="193093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5" name="Elipse 294"/>
                  <p:cNvSpPr/>
                  <p:nvPr/>
                </p:nvSpPr>
                <p:spPr>
                  <a:xfrm flipH="1">
                    <a:off x="6300192" y="214696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6" name="Elipse 295"/>
                  <p:cNvSpPr/>
                  <p:nvPr/>
                </p:nvSpPr>
                <p:spPr>
                  <a:xfrm flipH="1">
                    <a:off x="6300192" y="2362984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7" name="Elipse 296"/>
                  <p:cNvSpPr/>
                  <p:nvPr/>
                </p:nvSpPr>
                <p:spPr>
                  <a:xfrm flipH="1">
                    <a:off x="6300192" y="2579008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Elipse 297"/>
                  <p:cNvSpPr/>
                  <p:nvPr/>
                </p:nvSpPr>
                <p:spPr>
                  <a:xfrm flipH="1">
                    <a:off x="6300192" y="2799048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Elipse 298"/>
                  <p:cNvSpPr/>
                  <p:nvPr/>
                </p:nvSpPr>
                <p:spPr>
                  <a:xfrm flipH="1">
                    <a:off x="6300192" y="3015072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Elipse 299"/>
                  <p:cNvSpPr/>
                  <p:nvPr/>
                </p:nvSpPr>
                <p:spPr>
                  <a:xfrm flipH="1">
                    <a:off x="6300192" y="323687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Elipse 300"/>
                  <p:cNvSpPr/>
                  <p:nvPr/>
                </p:nvSpPr>
                <p:spPr>
                  <a:xfrm flipH="1">
                    <a:off x="6300192" y="345290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Elipse 301"/>
                  <p:cNvSpPr/>
                  <p:nvPr/>
                </p:nvSpPr>
                <p:spPr>
                  <a:xfrm flipH="1">
                    <a:off x="6300192" y="367294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Elipse 302"/>
                  <p:cNvSpPr/>
                  <p:nvPr/>
                </p:nvSpPr>
                <p:spPr>
                  <a:xfrm flipH="1">
                    <a:off x="6300192" y="3888964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91" name="Elipse 290"/>
                <p:cNvSpPr/>
                <p:nvPr/>
              </p:nvSpPr>
              <p:spPr>
                <a:xfrm flipH="1">
                  <a:off x="6300192" y="4104988"/>
                  <a:ext cx="432048" cy="216024"/>
                </a:xfrm>
                <a:prstGeom prst="ellipse">
                  <a:avLst/>
                </a:prstGeom>
                <a:solidFill>
                  <a:srgbClr val="F8F196"/>
                </a:solidFill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9" name="Rosca 288"/>
              <p:cNvSpPr/>
              <p:nvPr/>
            </p:nvSpPr>
            <p:spPr>
              <a:xfrm>
                <a:off x="6280210" y="4653136"/>
                <a:ext cx="472012" cy="472012"/>
              </a:xfrm>
              <a:prstGeom prst="don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Grupo 466"/>
            <p:cNvGrpSpPr/>
            <p:nvPr/>
          </p:nvGrpSpPr>
          <p:grpSpPr>
            <a:xfrm>
              <a:off x="5673550" y="4076152"/>
              <a:ext cx="990261" cy="602189"/>
              <a:chOff x="2542300" y="2708660"/>
              <a:chExt cx="1786062" cy="1000707"/>
            </a:xfrm>
          </p:grpSpPr>
          <p:grpSp>
            <p:nvGrpSpPr>
              <p:cNvPr id="468" name="Grupo 467"/>
              <p:cNvGrpSpPr/>
              <p:nvPr/>
            </p:nvGrpSpPr>
            <p:grpSpPr>
              <a:xfrm rot="20482324">
                <a:off x="3186584" y="2747067"/>
                <a:ext cx="1141778" cy="897548"/>
                <a:chOff x="5101790" y="692696"/>
                <a:chExt cx="2136562" cy="1679545"/>
              </a:xfrm>
            </p:grpSpPr>
            <p:grpSp>
              <p:nvGrpSpPr>
                <p:cNvPr id="477" name="Grupo 476"/>
                <p:cNvGrpSpPr/>
                <p:nvPr/>
              </p:nvGrpSpPr>
              <p:grpSpPr>
                <a:xfrm>
                  <a:off x="5101790" y="692696"/>
                  <a:ext cx="1055645" cy="1679545"/>
                  <a:chOff x="4885970" y="3541269"/>
                  <a:chExt cx="1055645" cy="1679545"/>
                </a:xfrm>
              </p:grpSpPr>
              <p:sp>
                <p:nvSpPr>
                  <p:cNvPr id="485" name="Semicírculos 19"/>
                  <p:cNvSpPr/>
                  <p:nvPr/>
                </p:nvSpPr>
                <p:spPr>
                  <a:xfrm rot="15843860">
                    <a:off x="4465782" y="4081238"/>
                    <a:ext cx="1272017" cy="3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017" h="360040">
                        <a:moveTo>
                          <a:pt x="1272017" y="147876"/>
                        </a:moveTo>
                        <a:lnTo>
                          <a:pt x="829315" y="101848"/>
                        </a:lnTo>
                        <a:lnTo>
                          <a:pt x="820698" y="184733"/>
                        </a:lnTo>
                        <a:cubicBezTo>
                          <a:pt x="783485" y="181536"/>
                          <a:pt x="744750" y="180020"/>
                          <a:pt x="704982" y="180020"/>
                        </a:cubicBezTo>
                        <a:cubicBezTo>
                          <a:pt x="415053" y="180020"/>
                          <a:pt x="180019" y="260618"/>
                          <a:pt x="180019" y="360040"/>
                        </a:cubicBezTo>
                        <a:lnTo>
                          <a:pt x="0" y="360040"/>
                        </a:lnTo>
                        <a:cubicBezTo>
                          <a:pt x="0" y="161195"/>
                          <a:pt x="315632" y="0"/>
                          <a:pt x="704983" y="0"/>
                        </a:cubicBezTo>
                        <a:cubicBezTo>
                          <a:pt x="937939" y="0"/>
                          <a:pt x="1144504" y="57705"/>
                          <a:pt x="1272017" y="147876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6" name="Elipse 485"/>
                  <p:cNvSpPr/>
                  <p:nvPr/>
                </p:nvSpPr>
                <p:spPr>
                  <a:xfrm>
                    <a:off x="5273713" y="4383190"/>
                    <a:ext cx="667902" cy="8376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7" name="Grupo 486"/>
                  <p:cNvGrpSpPr/>
                  <p:nvPr/>
                </p:nvGrpSpPr>
                <p:grpSpPr>
                  <a:xfrm>
                    <a:off x="5266657" y="4383188"/>
                    <a:ext cx="341007" cy="733267"/>
                    <a:chOff x="5247510" y="4016547"/>
                    <a:chExt cx="341007" cy="733267"/>
                  </a:xfrm>
                </p:grpSpPr>
                <p:sp>
                  <p:nvSpPr>
                    <p:cNvPr id="489" name="Elipse 488"/>
                    <p:cNvSpPr/>
                    <p:nvPr/>
                  </p:nvSpPr>
                  <p:spPr>
                    <a:xfrm rot="666985">
                      <a:off x="5247510" y="4035572"/>
                      <a:ext cx="265005" cy="695238"/>
                    </a:xfrm>
                    <a:prstGeom prst="ellipse">
                      <a:avLst/>
                    </a:prstGeom>
                    <a:solidFill>
                      <a:srgbClr val="EC566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0" name="Forma livre 489"/>
                    <p:cNvSpPr/>
                    <p:nvPr/>
                  </p:nvSpPr>
                  <p:spPr>
                    <a:xfrm>
                      <a:off x="5285180" y="4016547"/>
                      <a:ext cx="303337" cy="733267"/>
                    </a:xfrm>
                    <a:custGeom>
                      <a:avLst/>
                      <a:gdLst>
                        <a:gd name="connsiteX0" fmla="*/ 147245 w 304514"/>
                        <a:gd name="connsiteY0" fmla="*/ 34422 h 736112"/>
                        <a:gd name="connsiteX1" fmla="*/ 232970 w 304514"/>
                        <a:gd name="connsiteY1" fmla="*/ 5847 h 736112"/>
                        <a:gd name="connsiteX2" fmla="*/ 302820 w 304514"/>
                        <a:gd name="connsiteY2" fmla="*/ 148722 h 736112"/>
                        <a:gd name="connsiteX3" fmla="*/ 283770 w 304514"/>
                        <a:gd name="connsiteY3" fmla="*/ 316997 h 736112"/>
                        <a:gd name="connsiteX4" fmla="*/ 293295 w 304514"/>
                        <a:gd name="connsiteY4" fmla="*/ 396372 h 736112"/>
                        <a:gd name="connsiteX5" fmla="*/ 239320 w 304514"/>
                        <a:gd name="connsiteY5" fmla="*/ 548772 h 736112"/>
                        <a:gd name="connsiteX6" fmla="*/ 185345 w 304514"/>
                        <a:gd name="connsiteY6" fmla="*/ 659897 h 736112"/>
                        <a:gd name="connsiteX7" fmla="*/ 71045 w 304514"/>
                        <a:gd name="connsiteY7" fmla="*/ 736097 h 736112"/>
                        <a:gd name="connsiteX8" fmla="*/ 7545 w 304514"/>
                        <a:gd name="connsiteY8" fmla="*/ 666247 h 736112"/>
                        <a:gd name="connsiteX9" fmla="*/ 7545 w 304514"/>
                        <a:gd name="connsiteY9" fmla="*/ 624972 h 736112"/>
                        <a:gd name="connsiteX10" fmla="*/ 64695 w 304514"/>
                        <a:gd name="connsiteY10" fmla="*/ 463047 h 736112"/>
                        <a:gd name="connsiteX11" fmla="*/ 112320 w 304514"/>
                        <a:gd name="connsiteY11" fmla="*/ 272547 h 736112"/>
                        <a:gd name="connsiteX12" fmla="*/ 144070 w 304514"/>
                        <a:gd name="connsiteY12" fmla="*/ 97922 h 736112"/>
                        <a:gd name="connsiteX13" fmla="*/ 147245 w 304514"/>
                        <a:gd name="connsiteY13" fmla="*/ 34422 h 736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304514" h="736112">
                          <a:moveTo>
                            <a:pt x="147245" y="34422"/>
                          </a:moveTo>
                          <a:cubicBezTo>
                            <a:pt x="162062" y="19076"/>
                            <a:pt x="207041" y="-13203"/>
                            <a:pt x="232970" y="5847"/>
                          </a:cubicBezTo>
                          <a:cubicBezTo>
                            <a:pt x="258899" y="24897"/>
                            <a:pt x="294353" y="96864"/>
                            <a:pt x="302820" y="148722"/>
                          </a:cubicBezTo>
                          <a:cubicBezTo>
                            <a:pt x="311287" y="200580"/>
                            <a:pt x="285357" y="275722"/>
                            <a:pt x="283770" y="316997"/>
                          </a:cubicBezTo>
                          <a:cubicBezTo>
                            <a:pt x="282183" y="358272"/>
                            <a:pt x="300703" y="357743"/>
                            <a:pt x="293295" y="396372"/>
                          </a:cubicBezTo>
                          <a:cubicBezTo>
                            <a:pt x="285887" y="435001"/>
                            <a:pt x="257312" y="504851"/>
                            <a:pt x="239320" y="548772"/>
                          </a:cubicBezTo>
                          <a:cubicBezTo>
                            <a:pt x="221328" y="592693"/>
                            <a:pt x="213391" y="628676"/>
                            <a:pt x="185345" y="659897"/>
                          </a:cubicBezTo>
                          <a:cubicBezTo>
                            <a:pt x="157299" y="691118"/>
                            <a:pt x="100678" y="735039"/>
                            <a:pt x="71045" y="736097"/>
                          </a:cubicBezTo>
                          <a:cubicBezTo>
                            <a:pt x="41412" y="737155"/>
                            <a:pt x="18128" y="684768"/>
                            <a:pt x="7545" y="666247"/>
                          </a:cubicBezTo>
                          <a:cubicBezTo>
                            <a:pt x="-3038" y="647726"/>
                            <a:pt x="-1980" y="658839"/>
                            <a:pt x="7545" y="624972"/>
                          </a:cubicBezTo>
                          <a:cubicBezTo>
                            <a:pt x="17070" y="591105"/>
                            <a:pt x="47233" y="521784"/>
                            <a:pt x="64695" y="463047"/>
                          </a:cubicBezTo>
                          <a:cubicBezTo>
                            <a:pt x="82157" y="404310"/>
                            <a:pt x="99091" y="333401"/>
                            <a:pt x="112320" y="272547"/>
                          </a:cubicBezTo>
                          <a:cubicBezTo>
                            <a:pt x="125549" y="211693"/>
                            <a:pt x="138249" y="138139"/>
                            <a:pt x="144070" y="97922"/>
                          </a:cubicBezTo>
                          <a:cubicBezTo>
                            <a:pt x="149891" y="57705"/>
                            <a:pt x="132428" y="49768"/>
                            <a:pt x="147245" y="34422"/>
                          </a:cubicBezTo>
                          <a:close/>
                        </a:path>
                      </a:pathLst>
                    </a:custGeom>
                    <a:solidFill>
                      <a:srgbClr val="EC5664"/>
                    </a:solidFill>
                    <a:ln>
                      <a:solidFill>
                        <a:srgbClr val="EC566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8" name="Semicírculos 23"/>
                  <p:cNvSpPr/>
                  <p:nvPr/>
                </p:nvSpPr>
                <p:spPr>
                  <a:xfrm rot="5038590">
                    <a:off x="4599819" y="3827420"/>
                    <a:ext cx="788202" cy="215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202" h="215900">
                        <a:moveTo>
                          <a:pt x="0" y="215900"/>
                        </a:moveTo>
                        <a:lnTo>
                          <a:pt x="19270" y="33278"/>
                        </a:lnTo>
                        <a:cubicBezTo>
                          <a:pt x="108188" y="11586"/>
                          <a:pt x="207277" y="-1"/>
                          <a:pt x="311664" y="0"/>
                        </a:cubicBezTo>
                        <a:cubicBezTo>
                          <a:pt x="495681" y="0"/>
                          <a:pt x="663232" y="36007"/>
                          <a:pt x="788202" y="96200"/>
                        </a:cubicBezTo>
                        <a:lnTo>
                          <a:pt x="542785" y="96200"/>
                        </a:lnTo>
                        <a:lnTo>
                          <a:pt x="542785" y="199152"/>
                        </a:lnTo>
                        <a:cubicBezTo>
                          <a:pt x="473145" y="186624"/>
                          <a:pt x="394653" y="180019"/>
                          <a:pt x="311663" y="180020"/>
                        </a:cubicBezTo>
                        <a:cubicBezTo>
                          <a:pt x="194888" y="180020"/>
                          <a:pt x="87019" y="193095"/>
                          <a:pt x="0" y="215900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8" name="Grupo 477"/>
                <p:cNvGrpSpPr/>
                <p:nvPr/>
              </p:nvGrpSpPr>
              <p:grpSpPr>
                <a:xfrm flipH="1">
                  <a:off x="6182707" y="692696"/>
                  <a:ext cx="1055645" cy="1679545"/>
                  <a:chOff x="4885970" y="3541269"/>
                  <a:chExt cx="1055645" cy="1679545"/>
                </a:xfrm>
              </p:grpSpPr>
              <p:sp>
                <p:nvSpPr>
                  <p:cNvPr id="479" name="Semicírculos 19"/>
                  <p:cNvSpPr/>
                  <p:nvPr/>
                </p:nvSpPr>
                <p:spPr>
                  <a:xfrm rot="15843860">
                    <a:off x="4465782" y="4081238"/>
                    <a:ext cx="1272017" cy="3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017" h="360040">
                        <a:moveTo>
                          <a:pt x="1272017" y="147876"/>
                        </a:moveTo>
                        <a:lnTo>
                          <a:pt x="829315" y="101848"/>
                        </a:lnTo>
                        <a:lnTo>
                          <a:pt x="820698" y="184733"/>
                        </a:lnTo>
                        <a:cubicBezTo>
                          <a:pt x="783485" y="181536"/>
                          <a:pt x="744750" y="180020"/>
                          <a:pt x="704982" y="180020"/>
                        </a:cubicBezTo>
                        <a:cubicBezTo>
                          <a:pt x="415053" y="180020"/>
                          <a:pt x="180019" y="260618"/>
                          <a:pt x="180019" y="360040"/>
                        </a:cubicBezTo>
                        <a:lnTo>
                          <a:pt x="0" y="360040"/>
                        </a:lnTo>
                        <a:cubicBezTo>
                          <a:pt x="0" y="161195"/>
                          <a:pt x="315632" y="0"/>
                          <a:pt x="704983" y="0"/>
                        </a:cubicBezTo>
                        <a:cubicBezTo>
                          <a:pt x="937939" y="0"/>
                          <a:pt x="1144504" y="57705"/>
                          <a:pt x="1272017" y="147876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0" name="Elipse 479"/>
                  <p:cNvSpPr/>
                  <p:nvPr/>
                </p:nvSpPr>
                <p:spPr>
                  <a:xfrm>
                    <a:off x="5273713" y="4383190"/>
                    <a:ext cx="667902" cy="8376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1" name="Grupo 480"/>
                  <p:cNvGrpSpPr/>
                  <p:nvPr/>
                </p:nvGrpSpPr>
                <p:grpSpPr>
                  <a:xfrm>
                    <a:off x="5266657" y="4383188"/>
                    <a:ext cx="341007" cy="733267"/>
                    <a:chOff x="5247510" y="4016547"/>
                    <a:chExt cx="341007" cy="733267"/>
                  </a:xfrm>
                </p:grpSpPr>
                <p:sp>
                  <p:nvSpPr>
                    <p:cNvPr id="483" name="Elipse 482"/>
                    <p:cNvSpPr/>
                    <p:nvPr/>
                  </p:nvSpPr>
                  <p:spPr>
                    <a:xfrm rot="666985">
                      <a:off x="5247510" y="4035572"/>
                      <a:ext cx="265005" cy="695238"/>
                    </a:xfrm>
                    <a:prstGeom prst="ellipse">
                      <a:avLst/>
                    </a:prstGeom>
                    <a:solidFill>
                      <a:srgbClr val="EC566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4" name="Forma livre 483"/>
                    <p:cNvSpPr/>
                    <p:nvPr/>
                  </p:nvSpPr>
                  <p:spPr>
                    <a:xfrm>
                      <a:off x="5285180" y="4016547"/>
                      <a:ext cx="303337" cy="733267"/>
                    </a:xfrm>
                    <a:custGeom>
                      <a:avLst/>
                      <a:gdLst>
                        <a:gd name="connsiteX0" fmla="*/ 147245 w 304514"/>
                        <a:gd name="connsiteY0" fmla="*/ 34422 h 736112"/>
                        <a:gd name="connsiteX1" fmla="*/ 232970 w 304514"/>
                        <a:gd name="connsiteY1" fmla="*/ 5847 h 736112"/>
                        <a:gd name="connsiteX2" fmla="*/ 302820 w 304514"/>
                        <a:gd name="connsiteY2" fmla="*/ 148722 h 736112"/>
                        <a:gd name="connsiteX3" fmla="*/ 283770 w 304514"/>
                        <a:gd name="connsiteY3" fmla="*/ 316997 h 736112"/>
                        <a:gd name="connsiteX4" fmla="*/ 293295 w 304514"/>
                        <a:gd name="connsiteY4" fmla="*/ 396372 h 736112"/>
                        <a:gd name="connsiteX5" fmla="*/ 239320 w 304514"/>
                        <a:gd name="connsiteY5" fmla="*/ 548772 h 736112"/>
                        <a:gd name="connsiteX6" fmla="*/ 185345 w 304514"/>
                        <a:gd name="connsiteY6" fmla="*/ 659897 h 736112"/>
                        <a:gd name="connsiteX7" fmla="*/ 71045 w 304514"/>
                        <a:gd name="connsiteY7" fmla="*/ 736097 h 736112"/>
                        <a:gd name="connsiteX8" fmla="*/ 7545 w 304514"/>
                        <a:gd name="connsiteY8" fmla="*/ 666247 h 736112"/>
                        <a:gd name="connsiteX9" fmla="*/ 7545 w 304514"/>
                        <a:gd name="connsiteY9" fmla="*/ 624972 h 736112"/>
                        <a:gd name="connsiteX10" fmla="*/ 64695 w 304514"/>
                        <a:gd name="connsiteY10" fmla="*/ 463047 h 736112"/>
                        <a:gd name="connsiteX11" fmla="*/ 112320 w 304514"/>
                        <a:gd name="connsiteY11" fmla="*/ 272547 h 736112"/>
                        <a:gd name="connsiteX12" fmla="*/ 144070 w 304514"/>
                        <a:gd name="connsiteY12" fmla="*/ 97922 h 736112"/>
                        <a:gd name="connsiteX13" fmla="*/ 147245 w 304514"/>
                        <a:gd name="connsiteY13" fmla="*/ 34422 h 736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304514" h="736112">
                          <a:moveTo>
                            <a:pt x="147245" y="34422"/>
                          </a:moveTo>
                          <a:cubicBezTo>
                            <a:pt x="162062" y="19076"/>
                            <a:pt x="207041" y="-13203"/>
                            <a:pt x="232970" y="5847"/>
                          </a:cubicBezTo>
                          <a:cubicBezTo>
                            <a:pt x="258899" y="24897"/>
                            <a:pt x="294353" y="96864"/>
                            <a:pt x="302820" y="148722"/>
                          </a:cubicBezTo>
                          <a:cubicBezTo>
                            <a:pt x="311287" y="200580"/>
                            <a:pt x="285357" y="275722"/>
                            <a:pt x="283770" y="316997"/>
                          </a:cubicBezTo>
                          <a:cubicBezTo>
                            <a:pt x="282183" y="358272"/>
                            <a:pt x="300703" y="357743"/>
                            <a:pt x="293295" y="396372"/>
                          </a:cubicBezTo>
                          <a:cubicBezTo>
                            <a:pt x="285887" y="435001"/>
                            <a:pt x="257312" y="504851"/>
                            <a:pt x="239320" y="548772"/>
                          </a:cubicBezTo>
                          <a:cubicBezTo>
                            <a:pt x="221328" y="592693"/>
                            <a:pt x="213391" y="628676"/>
                            <a:pt x="185345" y="659897"/>
                          </a:cubicBezTo>
                          <a:cubicBezTo>
                            <a:pt x="157299" y="691118"/>
                            <a:pt x="100678" y="735039"/>
                            <a:pt x="71045" y="736097"/>
                          </a:cubicBezTo>
                          <a:cubicBezTo>
                            <a:pt x="41412" y="737155"/>
                            <a:pt x="18128" y="684768"/>
                            <a:pt x="7545" y="666247"/>
                          </a:cubicBezTo>
                          <a:cubicBezTo>
                            <a:pt x="-3038" y="647726"/>
                            <a:pt x="-1980" y="658839"/>
                            <a:pt x="7545" y="624972"/>
                          </a:cubicBezTo>
                          <a:cubicBezTo>
                            <a:pt x="17070" y="591105"/>
                            <a:pt x="47233" y="521784"/>
                            <a:pt x="64695" y="463047"/>
                          </a:cubicBezTo>
                          <a:cubicBezTo>
                            <a:pt x="82157" y="404310"/>
                            <a:pt x="99091" y="333401"/>
                            <a:pt x="112320" y="272547"/>
                          </a:cubicBezTo>
                          <a:cubicBezTo>
                            <a:pt x="125549" y="211693"/>
                            <a:pt x="138249" y="138139"/>
                            <a:pt x="144070" y="97922"/>
                          </a:cubicBezTo>
                          <a:cubicBezTo>
                            <a:pt x="149891" y="57705"/>
                            <a:pt x="132428" y="49768"/>
                            <a:pt x="147245" y="34422"/>
                          </a:cubicBezTo>
                          <a:close/>
                        </a:path>
                      </a:pathLst>
                    </a:custGeom>
                    <a:solidFill>
                      <a:srgbClr val="EC5664"/>
                    </a:solidFill>
                    <a:ln>
                      <a:solidFill>
                        <a:srgbClr val="EC566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2" name="Semicírculos 23"/>
                  <p:cNvSpPr/>
                  <p:nvPr/>
                </p:nvSpPr>
                <p:spPr>
                  <a:xfrm rot="5038590">
                    <a:off x="4599819" y="3827420"/>
                    <a:ext cx="788202" cy="215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202" h="215900">
                        <a:moveTo>
                          <a:pt x="0" y="215900"/>
                        </a:moveTo>
                        <a:lnTo>
                          <a:pt x="19270" y="33278"/>
                        </a:lnTo>
                        <a:cubicBezTo>
                          <a:pt x="108188" y="11586"/>
                          <a:pt x="207277" y="-1"/>
                          <a:pt x="311664" y="0"/>
                        </a:cubicBezTo>
                        <a:cubicBezTo>
                          <a:pt x="495681" y="0"/>
                          <a:pt x="663232" y="36007"/>
                          <a:pt x="788202" y="96200"/>
                        </a:cubicBezTo>
                        <a:lnTo>
                          <a:pt x="542785" y="96200"/>
                        </a:lnTo>
                        <a:lnTo>
                          <a:pt x="542785" y="199152"/>
                        </a:lnTo>
                        <a:cubicBezTo>
                          <a:pt x="473145" y="186624"/>
                          <a:pt x="394653" y="180019"/>
                          <a:pt x="311663" y="180020"/>
                        </a:cubicBezTo>
                        <a:cubicBezTo>
                          <a:pt x="194888" y="180020"/>
                          <a:pt x="87019" y="193095"/>
                          <a:pt x="0" y="215900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69" name="Grupo 468"/>
              <p:cNvGrpSpPr/>
              <p:nvPr/>
            </p:nvGrpSpPr>
            <p:grpSpPr>
              <a:xfrm rot="1300111">
                <a:off x="2542300" y="2708660"/>
                <a:ext cx="862407" cy="1000707"/>
                <a:chOff x="3493569" y="2163833"/>
                <a:chExt cx="2071978" cy="2404250"/>
              </a:xfrm>
            </p:grpSpPr>
            <p:grpSp>
              <p:nvGrpSpPr>
                <p:cNvPr id="470" name="Grupo 469"/>
                <p:cNvGrpSpPr/>
                <p:nvPr/>
              </p:nvGrpSpPr>
              <p:grpSpPr>
                <a:xfrm rot="693565" flipH="1">
                  <a:off x="4288052" y="2163833"/>
                  <a:ext cx="1277495" cy="2404250"/>
                  <a:chOff x="4874596" y="2439061"/>
                  <a:chExt cx="1277495" cy="2404250"/>
                </a:xfrm>
                <a:solidFill>
                  <a:srgbClr val="ADADAD"/>
                </a:solidFill>
              </p:grpSpPr>
              <p:sp>
                <p:nvSpPr>
                  <p:cNvPr id="475" name="Arredondar Retângulo no Mesmo Canto Lateral 474"/>
                  <p:cNvSpPr/>
                  <p:nvPr/>
                </p:nvSpPr>
                <p:spPr>
                  <a:xfrm rot="7588680">
                    <a:off x="5012471" y="3332168"/>
                    <a:ext cx="2032727" cy="246513"/>
                  </a:xfrm>
                  <a:prstGeom prst="round2SameRect">
                    <a:avLst>
                      <a:gd name="adj1" fmla="val 40451"/>
                      <a:gd name="adj2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Rosca 475"/>
                  <p:cNvSpPr/>
                  <p:nvPr/>
                </p:nvSpPr>
                <p:spPr>
                  <a:xfrm>
                    <a:off x="4874596" y="4040805"/>
                    <a:ext cx="802506" cy="802506"/>
                  </a:xfrm>
                  <a:prstGeom prst="donut">
                    <a:avLst>
                      <a:gd name="adj" fmla="val 21494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1" name="Grupo 470"/>
                <p:cNvGrpSpPr/>
                <p:nvPr/>
              </p:nvGrpSpPr>
              <p:grpSpPr>
                <a:xfrm rot="20906435">
                  <a:off x="3493569" y="2163833"/>
                  <a:ext cx="1277495" cy="2404250"/>
                  <a:chOff x="4874596" y="2439061"/>
                  <a:chExt cx="1277495" cy="2404250"/>
                </a:xfrm>
              </p:grpSpPr>
              <p:sp>
                <p:nvSpPr>
                  <p:cNvPr id="473" name="Arredondar Retângulo no Mesmo Canto Lateral 472"/>
                  <p:cNvSpPr/>
                  <p:nvPr/>
                </p:nvSpPr>
                <p:spPr>
                  <a:xfrm rot="7588680">
                    <a:off x="5012471" y="3332168"/>
                    <a:ext cx="2032727" cy="246513"/>
                  </a:xfrm>
                  <a:prstGeom prst="round2SameRect">
                    <a:avLst>
                      <a:gd name="adj1" fmla="val 40451"/>
                      <a:gd name="adj2" fmla="val 0"/>
                    </a:avLst>
                  </a:prstGeom>
                  <a:solidFill>
                    <a:srgbClr val="DDDD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osca 473"/>
                  <p:cNvSpPr/>
                  <p:nvPr/>
                </p:nvSpPr>
                <p:spPr>
                  <a:xfrm>
                    <a:off x="4874596" y="4040805"/>
                    <a:ext cx="802506" cy="802506"/>
                  </a:xfrm>
                  <a:prstGeom prst="donut">
                    <a:avLst>
                      <a:gd name="adj" fmla="val 21494"/>
                    </a:avLst>
                  </a:prstGeom>
                  <a:solidFill>
                    <a:srgbClr val="DDDD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72" name="Elipse 471"/>
                <p:cNvSpPr/>
                <p:nvPr/>
              </p:nvSpPr>
              <p:spPr>
                <a:xfrm>
                  <a:off x="4449480" y="3080667"/>
                  <a:ext cx="202569" cy="2025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386" name="Imagem 3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9197" y="3017881"/>
              <a:ext cx="1043135" cy="609070"/>
            </a:xfrm>
            <a:prstGeom prst="rect">
              <a:avLst/>
            </a:prstGeom>
          </p:spPr>
        </p:pic>
        <p:grpSp>
          <p:nvGrpSpPr>
            <p:cNvPr id="387" name="Grupo 386"/>
            <p:cNvGrpSpPr/>
            <p:nvPr/>
          </p:nvGrpSpPr>
          <p:grpSpPr>
            <a:xfrm>
              <a:off x="7437277" y="3899144"/>
              <a:ext cx="1319138" cy="1033840"/>
              <a:chOff x="1459924" y="2144087"/>
              <a:chExt cx="3924115" cy="3075423"/>
            </a:xfrm>
          </p:grpSpPr>
          <p:grpSp>
            <p:nvGrpSpPr>
              <p:cNvPr id="388" name="Grupo 387"/>
              <p:cNvGrpSpPr/>
              <p:nvPr/>
            </p:nvGrpSpPr>
            <p:grpSpPr>
              <a:xfrm rot="1754758">
                <a:off x="2648059" y="2480243"/>
                <a:ext cx="2382370" cy="1150512"/>
                <a:chOff x="707788" y="2424996"/>
                <a:chExt cx="4334069" cy="2093042"/>
              </a:xfrm>
            </p:grpSpPr>
            <p:grpSp>
              <p:nvGrpSpPr>
                <p:cNvPr id="425" name="Grupo 424"/>
                <p:cNvGrpSpPr/>
                <p:nvPr/>
              </p:nvGrpSpPr>
              <p:grpSpPr>
                <a:xfrm>
                  <a:off x="707788" y="2424996"/>
                  <a:ext cx="4334066" cy="2093042"/>
                  <a:chOff x="4050406" y="2492896"/>
                  <a:chExt cx="2827489" cy="1365474"/>
                </a:xfrm>
                <a:solidFill>
                  <a:srgbClr val="E74C3C"/>
                </a:solidFill>
              </p:grpSpPr>
              <p:sp>
                <p:nvSpPr>
                  <p:cNvPr id="450" name="Retângulo 14"/>
                  <p:cNvSpPr/>
                  <p:nvPr/>
                </p:nvSpPr>
                <p:spPr>
                  <a:xfrm>
                    <a:off x="4050406" y="2492897"/>
                    <a:ext cx="1418794" cy="1365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8794" h="1365473">
                        <a:moveTo>
                          <a:pt x="0" y="0"/>
                        </a:moveTo>
                        <a:lnTo>
                          <a:pt x="1418794" y="0"/>
                        </a:lnTo>
                        <a:lnTo>
                          <a:pt x="1418794" y="1365473"/>
                        </a:lnTo>
                        <a:lnTo>
                          <a:pt x="1111543" y="1365473"/>
                        </a:lnTo>
                        <a:cubicBezTo>
                          <a:pt x="1127292" y="1303158"/>
                          <a:pt x="1135327" y="1237806"/>
                          <a:pt x="1135327" y="1170578"/>
                        </a:cubicBezTo>
                        <a:cubicBezTo>
                          <a:pt x="1135327" y="714561"/>
                          <a:pt x="765651" y="344886"/>
                          <a:pt x="309635" y="344886"/>
                        </a:cubicBezTo>
                        <a:cubicBezTo>
                          <a:pt x="199976" y="344886"/>
                          <a:pt x="95310" y="366263"/>
                          <a:pt x="0" y="4061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1" name="Retângulo 14"/>
                  <p:cNvSpPr/>
                  <p:nvPr/>
                </p:nvSpPr>
                <p:spPr>
                  <a:xfrm flipH="1">
                    <a:off x="5234316" y="2492896"/>
                    <a:ext cx="1638532" cy="1365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8794" h="1368152">
                        <a:moveTo>
                          <a:pt x="1418794" y="0"/>
                        </a:moveTo>
                        <a:lnTo>
                          <a:pt x="0" y="0"/>
                        </a:lnTo>
                        <a:lnTo>
                          <a:pt x="0" y="406122"/>
                        </a:lnTo>
                        <a:cubicBezTo>
                          <a:pt x="95310" y="366263"/>
                          <a:pt x="199976" y="344886"/>
                          <a:pt x="309635" y="344886"/>
                        </a:cubicBezTo>
                        <a:cubicBezTo>
                          <a:pt x="765651" y="344886"/>
                          <a:pt x="1135327" y="714561"/>
                          <a:pt x="1135327" y="1170578"/>
                        </a:cubicBezTo>
                        <a:cubicBezTo>
                          <a:pt x="1135327" y="1238755"/>
                          <a:pt x="1127064" y="1305002"/>
                          <a:pt x="1111041" y="1368152"/>
                        </a:cubicBezTo>
                        <a:lnTo>
                          <a:pt x="1418794" y="13681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2" name="Retângulo de cantos arredondados 451"/>
                  <p:cNvSpPr/>
                  <p:nvPr/>
                </p:nvSpPr>
                <p:spPr>
                  <a:xfrm>
                    <a:off x="4050407" y="2587071"/>
                    <a:ext cx="2827488" cy="129014"/>
                  </a:xfrm>
                  <a:prstGeom prst="roundRect">
                    <a:avLst/>
                  </a:prstGeom>
                  <a:solidFill>
                    <a:srgbClr val="C039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6" name="Fluxograma: Atraso 425"/>
                <p:cNvSpPr/>
                <p:nvPr/>
              </p:nvSpPr>
              <p:spPr>
                <a:xfrm rot="5400000">
                  <a:off x="707796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7" name="Fluxograma: Atraso 426"/>
                <p:cNvSpPr/>
                <p:nvPr/>
              </p:nvSpPr>
              <p:spPr>
                <a:xfrm rot="5400000">
                  <a:off x="888382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8" name="Fluxograma: Atraso 427"/>
                <p:cNvSpPr/>
                <p:nvPr/>
              </p:nvSpPr>
              <p:spPr>
                <a:xfrm rot="5400000">
                  <a:off x="1068968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9" name="Fluxograma: Atraso 428"/>
                <p:cNvSpPr/>
                <p:nvPr/>
              </p:nvSpPr>
              <p:spPr>
                <a:xfrm rot="5400000">
                  <a:off x="1249554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0" name="Fluxograma: Atraso 429"/>
                <p:cNvSpPr/>
                <p:nvPr/>
              </p:nvSpPr>
              <p:spPr>
                <a:xfrm rot="5400000">
                  <a:off x="1430141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1" name="Fluxograma: Atraso 430"/>
                <p:cNvSpPr/>
                <p:nvPr/>
              </p:nvSpPr>
              <p:spPr>
                <a:xfrm rot="5400000">
                  <a:off x="1610727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2" name="Fluxograma: Atraso 431"/>
                <p:cNvSpPr/>
                <p:nvPr/>
              </p:nvSpPr>
              <p:spPr>
                <a:xfrm rot="5400000">
                  <a:off x="1791313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3" name="Fluxograma: Atraso 432"/>
                <p:cNvSpPr/>
                <p:nvPr/>
              </p:nvSpPr>
              <p:spPr>
                <a:xfrm rot="5400000">
                  <a:off x="1971899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4" name="Fluxograma: Atraso 433"/>
                <p:cNvSpPr/>
                <p:nvPr/>
              </p:nvSpPr>
              <p:spPr>
                <a:xfrm rot="5400000">
                  <a:off x="2152485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5" name="Fluxograma: Atraso 434"/>
                <p:cNvSpPr/>
                <p:nvPr/>
              </p:nvSpPr>
              <p:spPr>
                <a:xfrm rot="5400000">
                  <a:off x="2333071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6" name="Fluxograma: Atraso 435"/>
                <p:cNvSpPr/>
                <p:nvPr/>
              </p:nvSpPr>
              <p:spPr>
                <a:xfrm rot="5400000">
                  <a:off x="2513655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7" name="Fluxograma: Atraso 436"/>
                <p:cNvSpPr/>
                <p:nvPr/>
              </p:nvSpPr>
              <p:spPr>
                <a:xfrm rot="5400000">
                  <a:off x="2694241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8" name="Fluxograma: Atraso 437"/>
                <p:cNvSpPr/>
                <p:nvPr/>
              </p:nvSpPr>
              <p:spPr>
                <a:xfrm rot="5400000">
                  <a:off x="2874828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9" name="Fluxograma: Atraso 438"/>
                <p:cNvSpPr/>
                <p:nvPr/>
              </p:nvSpPr>
              <p:spPr>
                <a:xfrm rot="5400000">
                  <a:off x="3055414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0" name="Fluxograma: Atraso 439"/>
                <p:cNvSpPr/>
                <p:nvPr/>
              </p:nvSpPr>
              <p:spPr>
                <a:xfrm rot="5400000">
                  <a:off x="3236000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1" name="Fluxograma: Atraso 440"/>
                <p:cNvSpPr/>
                <p:nvPr/>
              </p:nvSpPr>
              <p:spPr>
                <a:xfrm rot="5400000">
                  <a:off x="3416586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2" name="Fluxograma: Atraso 441"/>
                <p:cNvSpPr/>
                <p:nvPr/>
              </p:nvSpPr>
              <p:spPr>
                <a:xfrm rot="5400000">
                  <a:off x="3597172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3" name="Fluxograma: Atraso 442"/>
                <p:cNvSpPr/>
                <p:nvPr/>
              </p:nvSpPr>
              <p:spPr>
                <a:xfrm rot="5400000">
                  <a:off x="3777758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4" name="Fluxograma: Atraso 443"/>
                <p:cNvSpPr/>
                <p:nvPr/>
              </p:nvSpPr>
              <p:spPr>
                <a:xfrm rot="5400000">
                  <a:off x="3958344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5" name="Fluxograma: Atraso 444"/>
                <p:cNvSpPr/>
                <p:nvPr/>
              </p:nvSpPr>
              <p:spPr>
                <a:xfrm rot="5400000">
                  <a:off x="4138930" y="2670604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6" name="Fluxograma: Atraso 445"/>
                <p:cNvSpPr/>
                <p:nvPr/>
              </p:nvSpPr>
              <p:spPr>
                <a:xfrm rot="5400000">
                  <a:off x="4319517" y="2670603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7" name="Fluxograma: Atraso 446"/>
                <p:cNvSpPr/>
                <p:nvPr/>
              </p:nvSpPr>
              <p:spPr>
                <a:xfrm rot="5400000">
                  <a:off x="4500103" y="2670602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8" name="Fluxograma: Atraso 447"/>
                <p:cNvSpPr/>
                <p:nvPr/>
              </p:nvSpPr>
              <p:spPr>
                <a:xfrm rot="5400000">
                  <a:off x="4680689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9" name="Fluxograma: Atraso 448"/>
                <p:cNvSpPr/>
                <p:nvPr/>
              </p:nvSpPr>
              <p:spPr>
                <a:xfrm rot="5400000">
                  <a:off x="4861271" y="2670605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9" name="Grupo 388"/>
              <p:cNvGrpSpPr/>
              <p:nvPr/>
            </p:nvGrpSpPr>
            <p:grpSpPr>
              <a:xfrm>
                <a:off x="1459924" y="2144087"/>
                <a:ext cx="1632632" cy="3075423"/>
                <a:chOff x="4139952" y="188638"/>
                <a:chExt cx="3347234" cy="6305255"/>
              </a:xfrm>
            </p:grpSpPr>
            <p:sp>
              <p:nvSpPr>
                <p:cNvPr id="414" name="Retângulo de cantos arredondados 413"/>
                <p:cNvSpPr/>
                <p:nvPr/>
              </p:nvSpPr>
              <p:spPr>
                <a:xfrm>
                  <a:off x="4139952" y="188638"/>
                  <a:ext cx="3347234" cy="6305255"/>
                </a:xfrm>
                <a:prstGeom prst="roundRect">
                  <a:avLst/>
                </a:prstGeom>
                <a:solidFill>
                  <a:srgbClr val="7CA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5" name="Grupo 414"/>
                <p:cNvGrpSpPr/>
                <p:nvPr/>
              </p:nvGrpSpPr>
              <p:grpSpPr>
                <a:xfrm>
                  <a:off x="4402959" y="954179"/>
                  <a:ext cx="1512790" cy="4774172"/>
                  <a:chOff x="5232431" y="980728"/>
                  <a:chExt cx="1202432" cy="3794720"/>
                </a:xfrm>
              </p:grpSpPr>
              <p:sp>
                <p:nvSpPr>
                  <p:cNvPr id="421" name="Retângulo de cantos arredondados 420"/>
                  <p:cNvSpPr/>
                  <p:nvPr/>
                </p:nvSpPr>
                <p:spPr>
                  <a:xfrm>
                    <a:off x="5446070" y="980728"/>
                    <a:ext cx="775155" cy="3409528"/>
                  </a:xfrm>
                  <a:prstGeom prst="roundRect">
                    <a:avLst>
                      <a:gd name="adj" fmla="val 41886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2" name="Elipse 421"/>
                  <p:cNvSpPr/>
                  <p:nvPr/>
                </p:nvSpPr>
                <p:spPr>
                  <a:xfrm>
                    <a:off x="5232431" y="3573016"/>
                    <a:ext cx="1202432" cy="12024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3" name="Retângulo de cantos arredondados 422"/>
                  <p:cNvSpPr/>
                  <p:nvPr/>
                </p:nvSpPr>
                <p:spPr>
                  <a:xfrm>
                    <a:off x="5593975" y="2064864"/>
                    <a:ext cx="479345" cy="1850689"/>
                  </a:xfrm>
                  <a:prstGeom prst="roundRect">
                    <a:avLst>
                      <a:gd name="adj" fmla="val 42238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4" name="Elipse 423"/>
                  <p:cNvSpPr/>
                  <p:nvPr/>
                </p:nvSpPr>
                <p:spPr>
                  <a:xfrm>
                    <a:off x="5336164" y="3676749"/>
                    <a:ext cx="994966" cy="99496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6" name="Retângulo de cantos arredondados 415"/>
                <p:cNvSpPr/>
                <p:nvPr/>
              </p:nvSpPr>
              <p:spPr>
                <a:xfrm>
                  <a:off x="6300192" y="1412776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Retângulo de cantos arredondados 416"/>
                <p:cNvSpPr/>
                <p:nvPr/>
              </p:nvSpPr>
              <p:spPr>
                <a:xfrm>
                  <a:off x="6300192" y="2042376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8" name="Retângulo de cantos arredondados 417"/>
                <p:cNvSpPr/>
                <p:nvPr/>
              </p:nvSpPr>
              <p:spPr>
                <a:xfrm>
                  <a:off x="6303046" y="2779143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9" name="Retângulo de cantos arredondados 418"/>
                <p:cNvSpPr/>
                <p:nvPr/>
              </p:nvSpPr>
              <p:spPr>
                <a:xfrm>
                  <a:off x="6303046" y="3420308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0" name="Retângulo de cantos arredondados 419"/>
                <p:cNvSpPr/>
                <p:nvPr/>
              </p:nvSpPr>
              <p:spPr>
                <a:xfrm>
                  <a:off x="6300192" y="4130044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0" name="Grupo 389"/>
              <p:cNvGrpSpPr/>
              <p:nvPr/>
            </p:nvGrpSpPr>
            <p:grpSpPr>
              <a:xfrm rot="20074997">
                <a:off x="3031187" y="3446109"/>
                <a:ext cx="2352852" cy="1744661"/>
                <a:chOff x="5262181" y="2348706"/>
                <a:chExt cx="2352852" cy="1744661"/>
              </a:xfrm>
            </p:grpSpPr>
            <p:grpSp>
              <p:nvGrpSpPr>
                <p:cNvPr id="391" name="Grupo 390"/>
                <p:cNvGrpSpPr/>
                <p:nvPr/>
              </p:nvGrpSpPr>
              <p:grpSpPr>
                <a:xfrm>
                  <a:off x="5262181" y="2666219"/>
                  <a:ext cx="2352852" cy="1427148"/>
                  <a:chOff x="4139953" y="2187116"/>
                  <a:chExt cx="3623314" cy="2197760"/>
                </a:xfrm>
              </p:grpSpPr>
              <p:sp>
                <p:nvSpPr>
                  <p:cNvPr id="394" name="Retângulo de cantos arredondados 393"/>
                  <p:cNvSpPr/>
                  <p:nvPr/>
                </p:nvSpPr>
                <p:spPr>
                  <a:xfrm>
                    <a:off x="4139953" y="2187116"/>
                    <a:ext cx="3623314" cy="2197760"/>
                  </a:xfrm>
                  <a:prstGeom prst="roundRect">
                    <a:avLst>
                      <a:gd name="adj" fmla="val 14367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 de cantos arredondados 394"/>
                  <p:cNvSpPr/>
                  <p:nvPr/>
                </p:nvSpPr>
                <p:spPr>
                  <a:xfrm>
                    <a:off x="4139955" y="2187116"/>
                    <a:ext cx="3623312" cy="449796"/>
                  </a:xfrm>
                  <a:prstGeom prst="roundRect">
                    <a:avLst>
                      <a:gd name="adj" fmla="val 32886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Retângulo 395"/>
                  <p:cNvSpPr/>
                  <p:nvPr/>
                </p:nvSpPr>
                <p:spPr>
                  <a:xfrm>
                    <a:off x="4139955" y="2509779"/>
                    <a:ext cx="3623312" cy="127133"/>
                  </a:xfrm>
                  <a:prstGeom prst="rect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Retângulo de cantos arredondados 396"/>
                  <p:cNvSpPr/>
                  <p:nvPr/>
                </p:nvSpPr>
                <p:spPr>
                  <a:xfrm>
                    <a:off x="5659318" y="2720975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Retângulo de cantos arredondados 397"/>
                  <p:cNvSpPr/>
                  <p:nvPr/>
                </p:nvSpPr>
                <p:spPr>
                  <a:xfrm>
                    <a:off x="6307390" y="2720975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9" name="Retângulo de cantos arredondados 398"/>
                  <p:cNvSpPr/>
                  <p:nvPr/>
                </p:nvSpPr>
                <p:spPr>
                  <a:xfrm>
                    <a:off x="4363670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0" name="Retângulo de cantos arredondados 399"/>
                  <p:cNvSpPr/>
                  <p:nvPr/>
                </p:nvSpPr>
                <p:spPr>
                  <a:xfrm>
                    <a:off x="5011742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1" name="Retângulo de cantos arredondados 400"/>
                  <p:cNvSpPr/>
                  <p:nvPr/>
                </p:nvSpPr>
                <p:spPr>
                  <a:xfrm>
                    <a:off x="5659814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2" name="Retângulo de cantos arredondados 401"/>
                  <p:cNvSpPr/>
                  <p:nvPr/>
                </p:nvSpPr>
                <p:spPr>
                  <a:xfrm>
                    <a:off x="6307886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3" name="Retângulo de cantos arredondados 402"/>
                  <p:cNvSpPr/>
                  <p:nvPr/>
                </p:nvSpPr>
                <p:spPr>
                  <a:xfrm>
                    <a:off x="4363670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4" name="Retângulo de cantos arredondados 403"/>
                  <p:cNvSpPr/>
                  <p:nvPr/>
                </p:nvSpPr>
                <p:spPr>
                  <a:xfrm>
                    <a:off x="5011742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5" name="Retângulo de cantos arredondados 404"/>
                  <p:cNvSpPr/>
                  <p:nvPr/>
                </p:nvSpPr>
                <p:spPr>
                  <a:xfrm>
                    <a:off x="5659814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6" name="Retângulo de cantos arredondados 405"/>
                  <p:cNvSpPr/>
                  <p:nvPr/>
                </p:nvSpPr>
                <p:spPr>
                  <a:xfrm>
                    <a:off x="6307886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7" name="Retângulo de cantos arredondados 406"/>
                  <p:cNvSpPr/>
                  <p:nvPr/>
                </p:nvSpPr>
                <p:spPr>
                  <a:xfrm>
                    <a:off x="4364166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8" name="Retângulo de cantos arredondados 407"/>
                  <p:cNvSpPr/>
                  <p:nvPr/>
                </p:nvSpPr>
                <p:spPr>
                  <a:xfrm>
                    <a:off x="5012238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9" name="Retângulo de cantos arredondados 408"/>
                  <p:cNvSpPr/>
                  <p:nvPr/>
                </p:nvSpPr>
                <p:spPr>
                  <a:xfrm>
                    <a:off x="5660311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0" name="Retângulo de cantos arredondados 409"/>
                  <p:cNvSpPr/>
                  <p:nvPr/>
                </p:nvSpPr>
                <p:spPr>
                  <a:xfrm>
                    <a:off x="6308383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1" name="Retângulo de cantos arredondados 410"/>
                  <p:cNvSpPr/>
                  <p:nvPr/>
                </p:nvSpPr>
                <p:spPr>
                  <a:xfrm>
                    <a:off x="6955462" y="2720975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2" name="Retângulo de cantos arredondados 411"/>
                  <p:cNvSpPr/>
                  <p:nvPr/>
                </p:nvSpPr>
                <p:spPr>
                  <a:xfrm>
                    <a:off x="6955959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3" name="Retângulo de cantos arredondados 412"/>
                  <p:cNvSpPr/>
                  <p:nvPr/>
                </p:nvSpPr>
                <p:spPr>
                  <a:xfrm>
                    <a:off x="6955959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92" name="Retângulo de cantos arredondados 391"/>
                <p:cNvSpPr/>
                <p:nvPr/>
              </p:nvSpPr>
              <p:spPr>
                <a:xfrm>
                  <a:off x="5886376" y="2348880"/>
                  <a:ext cx="123442" cy="43204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3" name="Retângulo de cantos arredondados 392"/>
                <p:cNvSpPr/>
                <p:nvPr/>
              </p:nvSpPr>
              <p:spPr>
                <a:xfrm>
                  <a:off x="6957521" y="2348706"/>
                  <a:ext cx="123442" cy="43204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32" name="Grupo 531"/>
            <p:cNvGrpSpPr/>
            <p:nvPr/>
          </p:nvGrpSpPr>
          <p:grpSpPr>
            <a:xfrm>
              <a:off x="3846997" y="4020310"/>
              <a:ext cx="1036860" cy="804495"/>
              <a:chOff x="2843808" y="3036020"/>
              <a:chExt cx="1847372" cy="1433369"/>
            </a:xfrm>
          </p:grpSpPr>
          <p:sp>
            <p:nvSpPr>
              <p:cNvPr id="533" name="Forma livre 532"/>
              <p:cNvSpPr/>
              <p:nvPr/>
            </p:nvSpPr>
            <p:spPr>
              <a:xfrm>
                <a:off x="3445299" y="3324052"/>
                <a:ext cx="302611" cy="1145337"/>
              </a:xfrm>
              <a:custGeom>
                <a:avLst/>
                <a:gdLst>
                  <a:gd name="connsiteX0" fmla="*/ 32539 w 302611"/>
                  <a:gd name="connsiteY0" fmla="*/ 305934 h 1145337"/>
                  <a:gd name="connsiteX1" fmla="*/ 113502 w 302611"/>
                  <a:gd name="connsiteY1" fmla="*/ 386897 h 1145337"/>
                  <a:gd name="connsiteX2" fmla="*/ 65877 w 302611"/>
                  <a:gd name="connsiteY2" fmla="*/ 486909 h 1145337"/>
                  <a:gd name="connsiteX3" fmla="*/ 65877 w 302611"/>
                  <a:gd name="connsiteY3" fmla="*/ 715509 h 1145337"/>
                  <a:gd name="connsiteX4" fmla="*/ 184939 w 302611"/>
                  <a:gd name="connsiteY4" fmla="*/ 939347 h 1145337"/>
                  <a:gd name="connsiteX5" fmla="*/ 213514 w 302611"/>
                  <a:gd name="connsiteY5" fmla="*/ 1048884 h 1145337"/>
                  <a:gd name="connsiteX6" fmla="*/ 213514 w 302611"/>
                  <a:gd name="connsiteY6" fmla="*/ 1144134 h 1145337"/>
                  <a:gd name="connsiteX7" fmla="*/ 270664 w 302611"/>
                  <a:gd name="connsiteY7" fmla="*/ 1101272 h 1145337"/>
                  <a:gd name="connsiteX8" fmla="*/ 251614 w 302611"/>
                  <a:gd name="connsiteY8" fmla="*/ 1082222 h 1145337"/>
                  <a:gd name="connsiteX9" fmla="*/ 251614 w 302611"/>
                  <a:gd name="connsiteY9" fmla="*/ 1058409 h 1145337"/>
                  <a:gd name="connsiteX10" fmla="*/ 261139 w 302611"/>
                  <a:gd name="connsiteY10" fmla="*/ 1044122 h 1145337"/>
                  <a:gd name="connsiteX11" fmla="*/ 237327 w 302611"/>
                  <a:gd name="connsiteY11" fmla="*/ 1015547 h 1145337"/>
                  <a:gd name="connsiteX12" fmla="*/ 256377 w 302611"/>
                  <a:gd name="connsiteY12" fmla="*/ 982209 h 1145337"/>
                  <a:gd name="connsiteX13" fmla="*/ 237327 w 302611"/>
                  <a:gd name="connsiteY13" fmla="*/ 953634 h 1145337"/>
                  <a:gd name="connsiteX14" fmla="*/ 227802 w 302611"/>
                  <a:gd name="connsiteY14" fmla="*/ 920297 h 1145337"/>
                  <a:gd name="connsiteX15" fmla="*/ 237327 w 302611"/>
                  <a:gd name="connsiteY15" fmla="*/ 906009 h 1145337"/>
                  <a:gd name="connsiteX16" fmla="*/ 218277 w 302611"/>
                  <a:gd name="connsiteY16" fmla="*/ 872672 h 1145337"/>
                  <a:gd name="connsiteX17" fmla="*/ 208752 w 302611"/>
                  <a:gd name="connsiteY17" fmla="*/ 853622 h 1145337"/>
                  <a:gd name="connsiteX18" fmla="*/ 227802 w 302611"/>
                  <a:gd name="connsiteY18" fmla="*/ 829809 h 1145337"/>
                  <a:gd name="connsiteX19" fmla="*/ 213514 w 302611"/>
                  <a:gd name="connsiteY19" fmla="*/ 825047 h 1145337"/>
                  <a:gd name="connsiteX20" fmla="*/ 203989 w 302611"/>
                  <a:gd name="connsiteY20" fmla="*/ 782184 h 1145337"/>
                  <a:gd name="connsiteX21" fmla="*/ 218277 w 302611"/>
                  <a:gd name="connsiteY21" fmla="*/ 763134 h 1145337"/>
                  <a:gd name="connsiteX22" fmla="*/ 189702 w 302611"/>
                  <a:gd name="connsiteY22" fmla="*/ 734559 h 1145337"/>
                  <a:gd name="connsiteX23" fmla="*/ 203989 w 302611"/>
                  <a:gd name="connsiteY23" fmla="*/ 710747 h 1145337"/>
                  <a:gd name="connsiteX24" fmla="*/ 223039 w 302611"/>
                  <a:gd name="connsiteY24" fmla="*/ 682172 h 1145337"/>
                  <a:gd name="connsiteX25" fmla="*/ 180177 w 302611"/>
                  <a:gd name="connsiteY25" fmla="*/ 677409 h 1145337"/>
                  <a:gd name="connsiteX26" fmla="*/ 184939 w 302611"/>
                  <a:gd name="connsiteY26" fmla="*/ 644072 h 1145337"/>
                  <a:gd name="connsiteX27" fmla="*/ 213514 w 302611"/>
                  <a:gd name="connsiteY27" fmla="*/ 629784 h 1145337"/>
                  <a:gd name="connsiteX28" fmla="*/ 184939 w 302611"/>
                  <a:gd name="connsiteY28" fmla="*/ 620259 h 1145337"/>
                  <a:gd name="connsiteX29" fmla="*/ 175414 w 302611"/>
                  <a:gd name="connsiteY29" fmla="*/ 577397 h 1145337"/>
                  <a:gd name="connsiteX30" fmla="*/ 194464 w 302611"/>
                  <a:gd name="connsiteY30" fmla="*/ 572634 h 1145337"/>
                  <a:gd name="connsiteX31" fmla="*/ 151602 w 302611"/>
                  <a:gd name="connsiteY31" fmla="*/ 544059 h 1145337"/>
                  <a:gd name="connsiteX32" fmla="*/ 142077 w 302611"/>
                  <a:gd name="connsiteY32" fmla="*/ 491672 h 1145337"/>
                  <a:gd name="connsiteX33" fmla="*/ 142077 w 302611"/>
                  <a:gd name="connsiteY33" fmla="*/ 453572 h 1145337"/>
                  <a:gd name="connsiteX34" fmla="*/ 180177 w 302611"/>
                  <a:gd name="connsiteY34" fmla="*/ 515484 h 1145337"/>
                  <a:gd name="connsiteX35" fmla="*/ 246852 w 302611"/>
                  <a:gd name="connsiteY35" fmla="*/ 525009 h 1145337"/>
                  <a:gd name="connsiteX36" fmla="*/ 299239 w 302611"/>
                  <a:gd name="connsiteY36" fmla="*/ 453572 h 1145337"/>
                  <a:gd name="connsiteX37" fmla="*/ 294477 w 302611"/>
                  <a:gd name="connsiteY37" fmla="*/ 405947 h 1145337"/>
                  <a:gd name="connsiteX38" fmla="*/ 270664 w 302611"/>
                  <a:gd name="connsiteY38" fmla="*/ 344034 h 1145337"/>
                  <a:gd name="connsiteX39" fmla="*/ 270664 w 302611"/>
                  <a:gd name="connsiteY39" fmla="*/ 272597 h 1145337"/>
                  <a:gd name="connsiteX40" fmla="*/ 280189 w 302611"/>
                  <a:gd name="connsiteY40" fmla="*/ 244022 h 1145337"/>
                  <a:gd name="connsiteX41" fmla="*/ 289714 w 302611"/>
                  <a:gd name="connsiteY41" fmla="*/ 220209 h 1145337"/>
                  <a:gd name="connsiteX42" fmla="*/ 251614 w 302611"/>
                  <a:gd name="connsiteY42" fmla="*/ 124959 h 1145337"/>
                  <a:gd name="connsiteX43" fmla="*/ 165889 w 302611"/>
                  <a:gd name="connsiteY43" fmla="*/ 24947 h 1145337"/>
                  <a:gd name="connsiteX44" fmla="*/ 113502 w 302611"/>
                  <a:gd name="connsiteY44" fmla="*/ 15422 h 1145337"/>
                  <a:gd name="connsiteX45" fmla="*/ 3964 w 302611"/>
                  <a:gd name="connsiteY45" fmla="*/ 210684 h 1145337"/>
                  <a:gd name="connsiteX46" fmla="*/ 32539 w 302611"/>
                  <a:gd name="connsiteY46" fmla="*/ 305934 h 114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02611" h="1145337">
                    <a:moveTo>
                      <a:pt x="32539" y="305934"/>
                    </a:moveTo>
                    <a:cubicBezTo>
                      <a:pt x="50795" y="335303"/>
                      <a:pt x="107946" y="356735"/>
                      <a:pt x="113502" y="386897"/>
                    </a:cubicBezTo>
                    <a:cubicBezTo>
                      <a:pt x="119058" y="417059"/>
                      <a:pt x="73814" y="432140"/>
                      <a:pt x="65877" y="486909"/>
                    </a:cubicBezTo>
                    <a:cubicBezTo>
                      <a:pt x="57940" y="541678"/>
                      <a:pt x="46033" y="640103"/>
                      <a:pt x="65877" y="715509"/>
                    </a:cubicBezTo>
                    <a:cubicBezTo>
                      <a:pt x="85721" y="790915"/>
                      <a:pt x="160333" y="883785"/>
                      <a:pt x="184939" y="939347"/>
                    </a:cubicBezTo>
                    <a:cubicBezTo>
                      <a:pt x="209545" y="994909"/>
                      <a:pt x="208752" y="1014753"/>
                      <a:pt x="213514" y="1048884"/>
                    </a:cubicBezTo>
                    <a:cubicBezTo>
                      <a:pt x="218276" y="1083015"/>
                      <a:pt x="203989" y="1135403"/>
                      <a:pt x="213514" y="1144134"/>
                    </a:cubicBezTo>
                    <a:cubicBezTo>
                      <a:pt x="223039" y="1152865"/>
                      <a:pt x="264314" y="1111591"/>
                      <a:pt x="270664" y="1101272"/>
                    </a:cubicBezTo>
                    <a:cubicBezTo>
                      <a:pt x="277014" y="1090953"/>
                      <a:pt x="254789" y="1089366"/>
                      <a:pt x="251614" y="1082222"/>
                    </a:cubicBezTo>
                    <a:cubicBezTo>
                      <a:pt x="248439" y="1075078"/>
                      <a:pt x="250027" y="1064759"/>
                      <a:pt x="251614" y="1058409"/>
                    </a:cubicBezTo>
                    <a:cubicBezTo>
                      <a:pt x="253202" y="1052059"/>
                      <a:pt x="263520" y="1051266"/>
                      <a:pt x="261139" y="1044122"/>
                    </a:cubicBezTo>
                    <a:cubicBezTo>
                      <a:pt x="258758" y="1036978"/>
                      <a:pt x="238121" y="1025866"/>
                      <a:pt x="237327" y="1015547"/>
                    </a:cubicBezTo>
                    <a:cubicBezTo>
                      <a:pt x="236533" y="1005228"/>
                      <a:pt x="256377" y="992528"/>
                      <a:pt x="256377" y="982209"/>
                    </a:cubicBezTo>
                    <a:cubicBezTo>
                      <a:pt x="256377" y="971890"/>
                      <a:pt x="242089" y="963953"/>
                      <a:pt x="237327" y="953634"/>
                    </a:cubicBezTo>
                    <a:cubicBezTo>
                      <a:pt x="232565" y="943315"/>
                      <a:pt x="227802" y="928234"/>
                      <a:pt x="227802" y="920297"/>
                    </a:cubicBezTo>
                    <a:cubicBezTo>
                      <a:pt x="227802" y="912360"/>
                      <a:pt x="238915" y="913947"/>
                      <a:pt x="237327" y="906009"/>
                    </a:cubicBezTo>
                    <a:cubicBezTo>
                      <a:pt x="235739" y="898071"/>
                      <a:pt x="223039" y="881403"/>
                      <a:pt x="218277" y="872672"/>
                    </a:cubicBezTo>
                    <a:cubicBezTo>
                      <a:pt x="213515" y="863941"/>
                      <a:pt x="207165" y="860766"/>
                      <a:pt x="208752" y="853622"/>
                    </a:cubicBezTo>
                    <a:cubicBezTo>
                      <a:pt x="210340" y="846478"/>
                      <a:pt x="227008" y="834571"/>
                      <a:pt x="227802" y="829809"/>
                    </a:cubicBezTo>
                    <a:cubicBezTo>
                      <a:pt x="228596" y="825047"/>
                      <a:pt x="217483" y="832985"/>
                      <a:pt x="213514" y="825047"/>
                    </a:cubicBezTo>
                    <a:cubicBezTo>
                      <a:pt x="209545" y="817110"/>
                      <a:pt x="203195" y="792503"/>
                      <a:pt x="203989" y="782184"/>
                    </a:cubicBezTo>
                    <a:cubicBezTo>
                      <a:pt x="204783" y="771865"/>
                      <a:pt x="220658" y="771071"/>
                      <a:pt x="218277" y="763134"/>
                    </a:cubicBezTo>
                    <a:cubicBezTo>
                      <a:pt x="215896" y="755197"/>
                      <a:pt x="192083" y="743290"/>
                      <a:pt x="189702" y="734559"/>
                    </a:cubicBezTo>
                    <a:cubicBezTo>
                      <a:pt x="187321" y="725828"/>
                      <a:pt x="198433" y="719478"/>
                      <a:pt x="203989" y="710747"/>
                    </a:cubicBezTo>
                    <a:cubicBezTo>
                      <a:pt x="209545" y="702016"/>
                      <a:pt x="227008" y="687728"/>
                      <a:pt x="223039" y="682172"/>
                    </a:cubicBezTo>
                    <a:cubicBezTo>
                      <a:pt x="219070" y="676616"/>
                      <a:pt x="186527" y="683759"/>
                      <a:pt x="180177" y="677409"/>
                    </a:cubicBezTo>
                    <a:cubicBezTo>
                      <a:pt x="173827" y="671059"/>
                      <a:pt x="179383" y="652010"/>
                      <a:pt x="184939" y="644072"/>
                    </a:cubicBezTo>
                    <a:cubicBezTo>
                      <a:pt x="190495" y="636134"/>
                      <a:pt x="213514" y="633753"/>
                      <a:pt x="213514" y="629784"/>
                    </a:cubicBezTo>
                    <a:cubicBezTo>
                      <a:pt x="213514" y="625815"/>
                      <a:pt x="191289" y="628990"/>
                      <a:pt x="184939" y="620259"/>
                    </a:cubicBezTo>
                    <a:cubicBezTo>
                      <a:pt x="178589" y="611528"/>
                      <a:pt x="173826" y="585335"/>
                      <a:pt x="175414" y="577397"/>
                    </a:cubicBezTo>
                    <a:cubicBezTo>
                      <a:pt x="177002" y="569459"/>
                      <a:pt x="198433" y="578190"/>
                      <a:pt x="194464" y="572634"/>
                    </a:cubicBezTo>
                    <a:cubicBezTo>
                      <a:pt x="190495" y="567078"/>
                      <a:pt x="160333" y="557553"/>
                      <a:pt x="151602" y="544059"/>
                    </a:cubicBezTo>
                    <a:cubicBezTo>
                      <a:pt x="142871" y="530565"/>
                      <a:pt x="143664" y="506753"/>
                      <a:pt x="142077" y="491672"/>
                    </a:cubicBezTo>
                    <a:cubicBezTo>
                      <a:pt x="140490" y="476591"/>
                      <a:pt x="135727" y="449603"/>
                      <a:pt x="142077" y="453572"/>
                    </a:cubicBezTo>
                    <a:cubicBezTo>
                      <a:pt x="148427" y="457541"/>
                      <a:pt x="162715" y="503578"/>
                      <a:pt x="180177" y="515484"/>
                    </a:cubicBezTo>
                    <a:cubicBezTo>
                      <a:pt x="197639" y="527390"/>
                      <a:pt x="227008" y="535328"/>
                      <a:pt x="246852" y="525009"/>
                    </a:cubicBezTo>
                    <a:cubicBezTo>
                      <a:pt x="266696" y="514690"/>
                      <a:pt x="291302" y="473416"/>
                      <a:pt x="299239" y="453572"/>
                    </a:cubicBezTo>
                    <a:cubicBezTo>
                      <a:pt x="307176" y="433728"/>
                      <a:pt x="299239" y="424203"/>
                      <a:pt x="294477" y="405947"/>
                    </a:cubicBezTo>
                    <a:cubicBezTo>
                      <a:pt x="289715" y="387691"/>
                      <a:pt x="274633" y="366259"/>
                      <a:pt x="270664" y="344034"/>
                    </a:cubicBezTo>
                    <a:cubicBezTo>
                      <a:pt x="266695" y="321809"/>
                      <a:pt x="269077" y="289266"/>
                      <a:pt x="270664" y="272597"/>
                    </a:cubicBezTo>
                    <a:cubicBezTo>
                      <a:pt x="272251" y="255928"/>
                      <a:pt x="277014" y="252753"/>
                      <a:pt x="280189" y="244022"/>
                    </a:cubicBezTo>
                    <a:cubicBezTo>
                      <a:pt x="283364" y="235291"/>
                      <a:pt x="294476" y="240053"/>
                      <a:pt x="289714" y="220209"/>
                    </a:cubicBezTo>
                    <a:cubicBezTo>
                      <a:pt x="284952" y="200365"/>
                      <a:pt x="272252" y="157503"/>
                      <a:pt x="251614" y="124959"/>
                    </a:cubicBezTo>
                    <a:cubicBezTo>
                      <a:pt x="230977" y="92415"/>
                      <a:pt x="188908" y="43203"/>
                      <a:pt x="165889" y="24947"/>
                    </a:cubicBezTo>
                    <a:cubicBezTo>
                      <a:pt x="142870" y="6691"/>
                      <a:pt x="140489" y="-15534"/>
                      <a:pt x="113502" y="15422"/>
                    </a:cubicBezTo>
                    <a:cubicBezTo>
                      <a:pt x="86515" y="46378"/>
                      <a:pt x="17458" y="162265"/>
                      <a:pt x="3964" y="210684"/>
                    </a:cubicBezTo>
                    <a:cubicBezTo>
                      <a:pt x="-9530" y="259103"/>
                      <a:pt x="14283" y="276565"/>
                      <a:pt x="32539" y="305934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4" name="Forma livre 533"/>
              <p:cNvSpPr/>
              <p:nvPr/>
            </p:nvSpPr>
            <p:spPr>
              <a:xfrm>
                <a:off x="2843808" y="3036020"/>
                <a:ext cx="928687" cy="824920"/>
              </a:xfrm>
              <a:custGeom>
                <a:avLst/>
                <a:gdLst/>
                <a:ahLst/>
                <a:cxnLst/>
                <a:rect l="l" t="t" r="r" b="b"/>
                <a:pathLst>
                  <a:path w="928687" h="824920">
                    <a:moveTo>
                      <a:pt x="216024" y="106079"/>
                    </a:moveTo>
                    <a:lnTo>
                      <a:pt x="216024" y="236159"/>
                    </a:lnTo>
                    <a:cubicBezTo>
                      <a:pt x="198423" y="240945"/>
                      <a:pt x="183168" y="247725"/>
                      <a:pt x="171450" y="255642"/>
                    </a:cubicBezTo>
                    <a:cubicBezTo>
                      <a:pt x="142081" y="275486"/>
                      <a:pt x="136525" y="315174"/>
                      <a:pt x="128588" y="341368"/>
                    </a:cubicBezTo>
                    <a:cubicBezTo>
                      <a:pt x="120651" y="367562"/>
                      <a:pt x="105569" y="408043"/>
                      <a:pt x="123825" y="412805"/>
                    </a:cubicBezTo>
                    <a:cubicBezTo>
                      <a:pt x="142081" y="417567"/>
                      <a:pt x="202406" y="376292"/>
                      <a:pt x="238125" y="369942"/>
                    </a:cubicBezTo>
                    <a:cubicBezTo>
                      <a:pt x="273844" y="363592"/>
                      <a:pt x="304006" y="368355"/>
                      <a:pt x="338137" y="374705"/>
                    </a:cubicBezTo>
                    <a:cubicBezTo>
                      <a:pt x="372268" y="381055"/>
                      <a:pt x="417513" y="375498"/>
                      <a:pt x="442913" y="408042"/>
                    </a:cubicBezTo>
                    <a:cubicBezTo>
                      <a:pt x="468313" y="440586"/>
                      <a:pt x="494506" y="516786"/>
                      <a:pt x="490537" y="569967"/>
                    </a:cubicBezTo>
                    <a:cubicBezTo>
                      <a:pt x="486568" y="623148"/>
                      <a:pt x="444500" y="685061"/>
                      <a:pt x="419100" y="727130"/>
                    </a:cubicBezTo>
                    <a:cubicBezTo>
                      <a:pt x="393700" y="769199"/>
                      <a:pt x="370681" y="812855"/>
                      <a:pt x="338137" y="822380"/>
                    </a:cubicBezTo>
                    <a:cubicBezTo>
                      <a:pt x="305593" y="831905"/>
                      <a:pt x="268287" y="813649"/>
                      <a:pt x="223837" y="784280"/>
                    </a:cubicBezTo>
                    <a:cubicBezTo>
                      <a:pt x="179387" y="754911"/>
                      <a:pt x="99218" y="691411"/>
                      <a:pt x="71437" y="646167"/>
                    </a:cubicBezTo>
                    <a:cubicBezTo>
                      <a:pt x="43656" y="600923"/>
                      <a:pt x="61913" y="550917"/>
                      <a:pt x="57150" y="512817"/>
                    </a:cubicBezTo>
                    <a:cubicBezTo>
                      <a:pt x="52388" y="474717"/>
                      <a:pt x="38100" y="464398"/>
                      <a:pt x="28575" y="436617"/>
                    </a:cubicBezTo>
                    <a:cubicBezTo>
                      <a:pt x="19050" y="408836"/>
                      <a:pt x="0" y="379467"/>
                      <a:pt x="0" y="346130"/>
                    </a:cubicBezTo>
                    <a:cubicBezTo>
                      <a:pt x="0" y="312793"/>
                      <a:pt x="4762" y="272311"/>
                      <a:pt x="28575" y="236592"/>
                    </a:cubicBezTo>
                    <a:cubicBezTo>
                      <a:pt x="52388" y="200873"/>
                      <a:pt x="96044" y="155629"/>
                      <a:pt x="142875" y="131817"/>
                    </a:cubicBezTo>
                    <a:close/>
                    <a:moveTo>
                      <a:pt x="895238" y="998"/>
                    </a:moveTo>
                    <a:cubicBezTo>
                      <a:pt x="909786" y="-739"/>
                      <a:pt x="921543" y="-342"/>
                      <a:pt x="928687" y="3230"/>
                    </a:cubicBezTo>
                    <a:cubicBezTo>
                      <a:pt x="957262" y="17517"/>
                      <a:pt x="950912" y="99273"/>
                      <a:pt x="909637" y="131817"/>
                    </a:cubicBezTo>
                    <a:cubicBezTo>
                      <a:pt x="868362" y="164361"/>
                      <a:pt x="705643" y="167536"/>
                      <a:pt x="681037" y="198492"/>
                    </a:cubicBezTo>
                    <a:cubicBezTo>
                      <a:pt x="656431" y="229448"/>
                      <a:pt x="769938" y="253261"/>
                      <a:pt x="762000" y="317555"/>
                    </a:cubicBezTo>
                    <a:cubicBezTo>
                      <a:pt x="754063" y="381849"/>
                      <a:pt x="661193" y="585048"/>
                      <a:pt x="633412" y="584254"/>
                    </a:cubicBezTo>
                    <a:cubicBezTo>
                      <a:pt x="605631" y="583460"/>
                      <a:pt x="619918" y="368354"/>
                      <a:pt x="595312" y="312792"/>
                    </a:cubicBezTo>
                    <a:cubicBezTo>
                      <a:pt x="570706" y="257230"/>
                      <a:pt x="534194" y="265961"/>
                      <a:pt x="485775" y="250880"/>
                    </a:cubicBezTo>
                    <a:cubicBezTo>
                      <a:pt x="452447" y="240499"/>
                      <a:pt x="404075" y="230494"/>
                      <a:pt x="360040" y="225839"/>
                    </a:cubicBezTo>
                    <a:lnTo>
                      <a:pt x="360040" y="101876"/>
                    </a:lnTo>
                    <a:cubicBezTo>
                      <a:pt x="401597" y="112314"/>
                      <a:pt x="443466" y="130976"/>
                      <a:pt x="471487" y="136580"/>
                    </a:cubicBezTo>
                    <a:cubicBezTo>
                      <a:pt x="511174" y="144517"/>
                      <a:pt x="531018" y="142929"/>
                      <a:pt x="547687" y="141342"/>
                    </a:cubicBezTo>
                    <a:lnTo>
                      <a:pt x="553975" y="140673"/>
                    </a:lnTo>
                    <a:cubicBezTo>
                      <a:pt x="555575" y="140152"/>
                      <a:pt x="547688" y="138961"/>
                      <a:pt x="571500" y="127055"/>
                    </a:cubicBezTo>
                    <a:cubicBezTo>
                      <a:pt x="603250" y="111180"/>
                      <a:pt x="678656" y="66729"/>
                      <a:pt x="738187" y="46092"/>
                    </a:cubicBezTo>
                    <a:cubicBezTo>
                      <a:pt x="782835" y="30614"/>
                      <a:pt x="851594" y="6207"/>
                      <a:pt x="895238" y="99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5" name="Forma livre 534"/>
              <p:cNvSpPr/>
              <p:nvPr/>
            </p:nvSpPr>
            <p:spPr>
              <a:xfrm flipH="1">
                <a:off x="3787078" y="3324052"/>
                <a:ext cx="302611" cy="1145337"/>
              </a:xfrm>
              <a:custGeom>
                <a:avLst/>
                <a:gdLst>
                  <a:gd name="connsiteX0" fmla="*/ 32539 w 302611"/>
                  <a:gd name="connsiteY0" fmla="*/ 305934 h 1145337"/>
                  <a:gd name="connsiteX1" fmla="*/ 113502 w 302611"/>
                  <a:gd name="connsiteY1" fmla="*/ 386897 h 1145337"/>
                  <a:gd name="connsiteX2" fmla="*/ 65877 w 302611"/>
                  <a:gd name="connsiteY2" fmla="*/ 486909 h 1145337"/>
                  <a:gd name="connsiteX3" fmla="*/ 65877 w 302611"/>
                  <a:gd name="connsiteY3" fmla="*/ 715509 h 1145337"/>
                  <a:gd name="connsiteX4" fmla="*/ 184939 w 302611"/>
                  <a:gd name="connsiteY4" fmla="*/ 939347 h 1145337"/>
                  <a:gd name="connsiteX5" fmla="*/ 213514 w 302611"/>
                  <a:gd name="connsiteY5" fmla="*/ 1048884 h 1145337"/>
                  <a:gd name="connsiteX6" fmla="*/ 213514 w 302611"/>
                  <a:gd name="connsiteY6" fmla="*/ 1144134 h 1145337"/>
                  <a:gd name="connsiteX7" fmla="*/ 270664 w 302611"/>
                  <a:gd name="connsiteY7" fmla="*/ 1101272 h 1145337"/>
                  <a:gd name="connsiteX8" fmla="*/ 251614 w 302611"/>
                  <a:gd name="connsiteY8" fmla="*/ 1082222 h 1145337"/>
                  <a:gd name="connsiteX9" fmla="*/ 251614 w 302611"/>
                  <a:gd name="connsiteY9" fmla="*/ 1058409 h 1145337"/>
                  <a:gd name="connsiteX10" fmla="*/ 261139 w 302611"/>
                  <a:gd name="connsiteY10" fmla="*/ 1044122 h 1145337"/>
                  <a:gd name="connsiteX11" fmla="*/ 237327 w 302611"/>
                  <a:gd name="connsiteY11" fmla="*/ 1015547 h 1145337"/>
                  <a:gd name="connsiteX12" fmla="*/ 256377 w 302611"/>
                  <a:gd name="connsiteY12" fmla="*/ 982209 h 1145337"/>
                  <a:gd name="connsiteX13" fmla="*/ 237327 w 302611"/>
                  <a:gd name="connsiteY13" fmla="*/ 953634 h 1145337"/>
                  <a:gd name="connsiteX14" fmla="*/ 227802 w 302611"/>
                  <a:gd name="connsiteY14" fmla="*/ 920297 h 1145337"/>
                  <a:gd name="connsiteX15" fmla="*/ 237327 w 302611"/>
                  <a:gd name="connsiteY15" fmla="*/ 906009 h 1145337"/>
                  <a:gd name="connsiteX16" fmla="*/ 218277 w 302611"/>
                  <a:gd name="connsiteY16" fmla="*/ 872672 h 1145337"/>
                  <a:gd name="connsiteX17" fmla="*/ 208752 w 302611"/>
                  <a:gd name="connsiteY17" fmla="*/ 853622 h 1145337"/>
                  <a:gd name="connsiteX18" fmla="*/ 227802 w 302611"/>
                  <a:gd name="connsiteY18" fmla="*/ 829809 h 1145337"/>
                  <a:gd name="connsiteX19" fmla="*/ 213514 w 302611"/>
                  <a:gd name="connsiteY19" fmla="*/ 825047 h 1145337"/>
                  <a:gd name="connsiteX20" fmla="*/ 203989 w 302611"/>
                  <a:gd name="connsiteY20" fmla="*/ 782184 h 1145337"/>
                  <a:gd name="connsiteX21" fmla="*/ 218277 w 302611"/>
                  <a:gd name="connsiteY21" fmla="*/ 763134 h 1145337"/>
                  <a:gd name="connsiteX22" fmla="*/ 189702 w 302611"/>
                  <a:gd name="connsiteY22" fmla="*/ 734559 h 1145337"/>
                  <a:gd name="connsiteX23" fmla="*/ 203989 w 302611"/>
                  <a:gd name="connsiteY23" fmla="*/ 710747 h 1145337"/>
                  <a:gd name="connsiteX24" fmla="*/ 223039 w 302611"/>
                  <a:gd name="connsiteY24" fmla="*/ 682172 h 1145337"/>
                  <a:gd name="connsiteX25" fmla="*/ 180177 w 302611"/>
                  <a:gd name="connsiteY25" fmla="*/ 677409 h 1145337"/>
                  <a:gd name="connsiteX26" fmla="*/ 184939 w 302611"/>
                  <a:gd name="connsiteY26" fmla="*/ 644072 h 1145337"/>
                  <a:gd name="connsiteX27" fmla="*/ 213514 w 302611"/>
                  <a:gd name="connsiteY27" fmla="*/ 629784 h 1145337"/>
                  <a:gd name="connsiteX28" fmla="*/ 184939 w 302611"/>
                  <a:gd name="connsiteY28" fmla="*/ 620259 h 1145337"/>
                  <a:gd name="connsiteX29" fmla="*/ 175414 w 302611"/>
                  <a:gd name="connsiteY29" fmla="*/ 577397 h 1145337"/>
                  <a:gd name="connsiteX30" fmla="*/ 194464 w 302611"/>
                  <a:gd name="connsiteY30" fmla="*/ 572634 h 1145337"/>
                  <a:gd name="connsiteX31" fmla="*/ 151602 w 302611"/>
                  <a:gd name="connsiteY31" fmla="*/ 544059 h 1145337"/>
                  <a:gd name="connsiteX32" fmla="*/ 142077 w 302611"/>
                  <a:gd name="connsiteY32" fmla="*/ 491672 h 1145337"/>
                  <a:gd name="connsiteX33" fmla="*/ 142077 w 302611"/>
                  <a:gd name="connsiteY33" fmla="*/ 453572 h 1145337"/>
                  <a:gd name="connsiteX34" fmla="*/ 180177 w 302611"/>
                  <a:gd name="connsiteY34" fmla="*/ 515484 h 1145337"/>
                  <a:gd name="connsiteX35" fmla="*/ 246852 w 302611"/>
                  <a:gd name="connsiteY35" fmla="*/ 525009 h 1145337"/>
                  <a:gd name="connsiteX36" fmla="*/ 299239 w 302611"/>
                  <a:gd name="connsiteY36" fmla="*/ 453572 h 1145337"/>
                  <a:gd name="connsiteX37" fmla="*/ 294477 w 302611"/>
                  <a:gd name="connsiteY37" fmla="*/ 405947 h 1145337"/>
                  <a:gd name="connsiteX38" fmla="*/ 270664 w 302611"/>
                  <a:gd name="connsiteY38" fmla="*/ 344034 h 1145337"/>
                  <a:gd name="connsiteX39" fmla="*/ 270664 w 302611"/>
                  <a:gd name="connsiteY39" fmla="*/ 272597 h 1145337"/>
                  <a:gd name="connsiteX40" fmla="*/ 280189 w 302611"/>
                  <a:gd name="connsiteY40" fmla="*/ 244022 h 1145337"/>
                  <a:gd name="connsiteX41" fmla="*/ 289714 w 302611"/>
                  <a:gd name="connsiteY41" fmla="*/ 220209 h 1145337"/>
                  <a:gd name="connsiteX42" fmla="*/ 251614 w 302611"/>
                  <a:gd name="connsiteY42" fmla="*/ 124959 h 1145337"/>
                  <a:gd name="connsiteX43" fmla="*/ 165889 w 302611"/>
                  <a:gd name="connsiteY43" fmla="*/ 24947 h 1145337"/>
                  <a:gd name="connsiteX44" fmla="*/ 113502 w 302611"/>
                  <a:gd name="connsiteY44" fmla="*/ 15422 h 1145337"/>
                  <a:gd name="connsiteX45" fmla="*/ 3964 w 302611"/>
                  <a:gd name="connsiteY45" fmla="*/ 210684 h 1145337"/>
                  <a:gd name="connsiteX46" fmla="*/ 32539 w 302611"/>
                  <a:gd name="connsiteY46" fmla="*/ 305934 h 114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02611" h="1145337">
                    <a:moveTo>
                      <a:pt x="32539" y="305934"/>
                    </a:moveTo>
                    <a:cubicBezTo>
                      <a:pt x="50795" y="335303"/>
                      <a:pt x="107946" y="356735"/>
                      <a:pt x="113502" y="386897"/>
                    </a:cubicBezTo>
                    <a:cubicBezTo>
                      <a:pt x="119058" y="417059"/>
                      <a:pt x="73814" y="432140"/>
                      <a:pt x="65877" y="486909"/>
                    </a:cubicBezTo>
                    <a:cubicBezTo>
                      <a:pt x="57940" y="541678"/>
                      <a:pt x="46033" y="640103"/>
                      <a:pt x="65877" y="715509"/>
                    </a:cubicBezTo>
                    <a:cubicBezTo>
                      <a:pt x="85721" y="790915"/>
                      <a:pt x="160333" y="883785"/>
                      <a:pt x="184939" y="939347"/>
                    </a:cubicBezTo>
                    <a:cubicBezTo>
                      <a:pt x="209545" y="994909"/>
                      <a:pt x="208752" y="1014753"/>
                      <a:pt x="213514" y="1048884"/>
                    </a:cubicBezTo>
                    <a:cubicBezTo>
                      <a:pt x="218276" y="1083015"/>
                      <a:pt x="203989" y="1135403"/>
                      <a:pt x="213514" y="1144134"/>
                    </a:cubicBezTo>
                    <a:cubicBezTo>
                      <a:pt x="223039" y="1152865"/>
                      <a:pt x="264314" y="1111591"/>
                      <a:pt x="270664" y="1101272"/>
                    </a:cubicBezTo>
                    <a:cubicBezTo>
                      <a:pt x="277014" y="1090953"/>
                      <a:pt x="254789" y="1089366"/>
                      <a:pt x="251614" y="1082222"/>
                    </a:cubicBezTo>
                    <a:cubicBezTo>
                      <a:pt x="248439" y="1075078"/>
                      <a:pt x="250027" y="1064759"/>
                      <a:pt x="251614" y="1058409"/>
                    </a:cubicBezTo>
                    <a:cubicBezTo>
                      <a:pt x="253202" y="1052059"/>
                      <a:pt x="263520" y="1051266"/>
                      <a:pt x="261139" y="1044122"/>
                    </a:cubicBezTo>
                    <a:cubicBezTo>
                      <a:pt x="258758" y="1036978"/>
                      <a:pt x="238121" y="1025866"/>
                      <a:pt x="237327" y="1015547"/>
                    </a:cubicBezTo>
                    <a:cubicBezTo>
                      <a:pt x="236533" y="1005228"/>
                      <a:pt x="256377" y="992528"/>
                      <a:pt x="256377" y="982209"/>
                    </a:cubicBezTo>
                    <a:cubicBezTo>
                      <a:pt x="256377" y="971890"/>
                      <a:pt x="242089" y="963953"/>
                      <a:pt x="237327" y="953634"/>
                    </a:cubicBezTo>
                    <a:cubicBezTo>
                      <a:pt x="232565" y="943315"/>
                      <a:pt x="227802" y="928234"/>
                      <a:pt x="227802" y="920297"/>
                    </a:cubicBezTo>
                    <a:cubicBezTo>
                      <a:pt x="227802" y="912360"/>
                      <a:pt x="238915" y="913947"/>
                      <a:pt x="237327" y="906009"/>
                    </a:cubicBezTo>
                    <a:cubicBezTo>
                      <a:pt x="235739" y="898071"/>
                      <a:pt x="223039" y="881403"/>
                      <a:pt x="218277" y="872672"/>
                    </a:cubicBezTo>
                    <a:cubicBezTo>
                      <a:pt x="213515" y="863941"/>
                      <a:pt x="207165" y="860766"/>
                      <a:pt x="208752" y="853622"/>
                    </a:cubicBezTo>
                    <a:cubicBezTo>
                      <a:pt x="210340" y="846478"/>
                      <a:pt x="227008" y="834571"/>
                      <a:pt x="227802" y="829809"/>
                    </a:cubicBezTo>
                    <a:cubicBezTo>
                      <a:pt x="228596" y="825047"/>
                      <a:pt x="217483" y="832985"/>
                      <a:pt x="213514" y="825047"/>
                    </a:cubicBezTo>
                    <a:cubicBezTo>
                      <a:pt x="209545" y="817110"/>
                      <a:pt x="203195" y="792503"/>
                      <a:pt x="203989" y="782184"/>
                    </a:cubicBezTo>
                    <a:cubicBezTo>
                      <a:pt x="204783" y="771865"/>
                      <a:pt x="220658" y="771071"/>
                      <a:pt x="218277" y="763134"/>
                    </a:cubicBezTo>
                    <a:cubicBezTo>
                      <a:pt x="215896" y="755197"/>
                      <a:pt x="192083" y="743290"/>
                      <a:pt x="189702" y="734559"/>
                    </a:cubicBezTo>
                    <a:cubicBezTo>
                      <a:pt x="187321" y="725828"/>
                      <a:pt x="198433" y="719478"/>
                      <a:pt x="203989" y="710747"/>
                    </a:cubicBezTo>
                    <a:cubicBezTo>
                      <a:pt x="209545" y="702016"/>
                      <a:pt x="227008" y="687728"/>
                      <a:pt x="223039" y="682172"/>
                    </a:cubicBezTo>
                    <a:cubicBezTo>
                      <a:pt x="219070" y="676616"/>
                      <a:pt x="186527" y="683759"/>
                      <a:pt x="180177" y="677409"/>
                    </a:cubicBezTo>
                    <a:cubicBezTo>
                      <a:pt x="173827" y="671059"/>
                      <a:pt x="179383" y="652010"/>
                      <a:pt x="184939" y="644072"/>
                    </a:cubicBezTo>
                    <a:cubicBezTo>
                      <a:pt x="190495" y="636134"/>
                      <a:pt x="213514" y="633753"/>
                      <a:pt x="213514" y="629784"/>
                    </a:cubicBezTo>
                    <a:cubicBezTo>
                      <a:pt x="213514" y="625815"/>
                      <a:pt x="191289" y="628990"/>
                      <a:pt x="184939" y="620259"/>
                    </a:cubicBezTo>
                    <a:cubicBezTo>
                      <a:pt x="178589" y="611528"/>
                      <a:pt x="173826" y="585335"/>
                      <a:pt x="175414" y="577397"/>
                    </a:cubicBezTo>
                    <a:cubicBezTo>
                      <a:pt x="177002" y="569459"/>
                      <a:pt x="198433" y="578190"/>
                      <a:pt x="194464" y="572634"/>
                    </a:cubicBezTo>
                    <a:cubicBezTo>
                      <a:pt x="190495" y="567078"/>
                      <a:pt x="160333" y="557553"/>
                      <a:pt x="151602" y="544059"/>
                    </a:cubicBezTo>
                    <a:cubicBezTo>
                      <a:pt x="142871" y="530565"/>
                      <a:pt x="143664" y="506753"/>
                      <a:pt x="142077" y="491672"/>
                    </a:cubicBezTo>
                    <a:cubicBezTo>
                      <a:pt x="140490" y="476591"/>
                      <a:pt x="135727" y="449603"/>
                      <a:pt x="142077" y="453572"/>
                    </a:cubicBezTo>
                    <a:cubicBezTo>
                      <a:pt x="148427" y="457541"/>
                      <a:pt x="162715" y="503578"/>
                      <a:pt x="180177" y="515484"/>
                    </a:cubicBezTo>
                    <a:cubicBezTo>
                      <a:pt x="197639" y="527390"/>
                      <a:pt x="227008" y="535328"/>
                      <a:pt x="246852" y="525009"/>
                    </a:cubicBezTo>
                    <a:cubicBezTo>
                      <a:pt x="266696" y="514690"/>
                      <a:pt x="291302" y="473416"/>
                      <a:pt x="299239" y="453572"/>
                    </a:cubicBezTo>
                    <a:cubicBezTo>
                      <a:pt x="307176" y="433728"/>
                      <a:pt x="299239" y="424203"/>
                      <a:pt x="294477" y="405947"/>
                    </a:cubicBezTo>
                    <a:cubicBezTo>
                      <a:pt x="289715" y="387691"/>
                      <a:pt x="274633" y="366259"/>
                      <a:pt x="270664" y="344034"/>
                    </a:cubicBezTo>
                    <a:cubicBezTo>
                      <a:pt x="266695" y="321809"/>
                      <a:pt x="269077" y="289266"/>
                      <a:pt x="270664" y="272597"/>
                    </a:cubicBezTo>
                    <a:cubicBezTo>
                      <a:pt x="272251" y="255928"/>
                      <a:pt x="277014" y="252753"/>
                      <a:pt x="280189" y="244022"/>
                    </a:cubicBezTo>
                    <a:cubicBezTo>
                      <a:pt x="283364" y="235291"/>
                      <a:pt x="294476" y="240053"/>
                      <a:pt x="289714" y="220209"/>
                    </a:cubicBezTo>
                    <a:cubicBezTo>
                      <a:pt x="284952" y="200365"/>
                      <a:pt x="272252" y="157503"/>
                      <a:pt x="251614" y="124959"/>
                    </a:cubicBezTo>
                    <a:cubicBezTo>
                      <a:pt x="230977" y="92415"/>
                      <a:pt x="188908" y="43203"/>
                      <a:pt x="165889" y="24947"/>
                    </a:cubicBezTo>
                    <a:cubicBezTo>
                      <a:pt x="142870" y="6691"/>
                      <a:pt x="140489" y="-15534"/>
                      <a:pt x="113502" y="15422"/>
                    </a:cubicBezTo>
                    <a:cubicBezTo>
                      <a:pt x="86515" y="46378"/>
                      <a:pt x="17458" y="162265"/>
                      <a:pt x="3964" y="210684"/>
                    </a:cubicBezTo>
                    <a:cubicBezTo>
                      <a:pt x="-9530" y="259103"/>
                      <a:pt x="14283" y="276565"/>
                      <a:pt x="32539" y="305934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6" name="Forma livre 535"/>
              <p:cNvSpPr/>
              <p:nvPr/>
            </p:nvSpPr>
            <p:spPr>
              <a:xfrm flipH="1">
                <a:off x="3762493" y="3036020"/>
                <a:ext cx="928687" cy="824920"/>
              </a:xfrm>
              <a:custGeom>
                <a:avLst/>
                <a:gdLst/>
                <a:ahLst/>
                <a:cxnLst/>
                <a:rect l="l" t="t" r="r" b="b"/>
                <a:pathLst>
                  <a:path w="928687" h="824920">
                    <a:moveTo>
                      <a:pt x="191188" y="114818"/>
                    </a:moveTo>
                    <a:lnTo>
                      <a:pt x="142875" y="131817"/>
                    </a:lnTo>
                    <a:cubicBezTo>
                      <a:pt x="96044" y="155629"/>
                      <a:pt x="52388" y="200873"/>
                      <a:pt x="28575" y="236592"/>
                    </a:cubicBezTo>
                    <a:cubicBezTo>
                      <a:pt x="4762" y="272311"/>
                      <a:pt x="0" y="312793"/>
                      <a:pt x="0" y="346130"/>
                    </a:cubicBezTo>
                    <a:cubicBezTo>
                      <a:pt x="0" y="379467"/>
                      <a:pt x="19050" y="408836"/>
                      <a:pt x="28575" y="436617"/>
                    </a:cubicBezTo>
                    <a:cubicBezTo>
                      <a:pt x="38100" y="464398"/>
                      <a:pt x="52388" y="474717"/>
                      <a:pt x="57150" y="512817"/>
                    </a:cubicBezTo>
                    <a:cubicBezTo>
                      <a:pt x="61913" y="550917"/>
                      <a:pt x="43656" y="600923"/>
                      <a:pt x="71437" y="646167"/>
                    </a:cubicBezTo>
                    <a:cubicBezTo>
                      <a:pt x="99218" y="691411"/>
                      <a:pt x="179387" y="754911"/>
                      <a:pt x="223837" y="784280"/>
                    </a:cubicBezTo>
                    <a:cubicBezTo>
                      <a:pt x="268287" y="813649"/>
                      <a:pt x="305593" y="831905"/>
                      <a:pt x="338137" y="822380"/>
                    </a:cubicBezTo>
                    <a:cubicBezTo>
                      <a:pt x="370681" y="812855"/>
                      <a:pt x="393700" y="769199"/>
                      <a:pt x="419100" y="727130"/>
                    </a:cubicBezTo>
                    <a:cubicBezTo>
                      <a:pt x="444500" y="685061"/>
                      <a:pt x="486568" y="623148"/>
                      <a:pt x="490537" y="569967"/>
                    </a:cubicBezTo>
                    <a:cubicBezTo>
                      <a:pt x="494506" y="516786"/>
                      <a:pt x="468313" y="440586"/>
                      <a:pt x="442913" y="408042"/>
                    </a:cubicBezTo>
                    <a:cubicBezTo>
                      <a:pt x="417513" y="375498"/>
                      <a:pt x="372268" y="381055"/>
                      <a:pt x="338137" y="374705"/>
                    </a:cubicBezTo>
                    <a:cubicBezTo>
                      <a:pt x="304006" y="368355"/>
                      <a:pt x="273844" y="363592"/>
                      <a:pt x="238125" y="369942"/>
                    </a:cubicBezTo>
                    <a:cubicBezTo>
                      <a:pt x="202406" y="376292"/>
                      <a:pt x="142081" y="417567"/>
                      <a:pt x="123825" y="412805"/>
                    </a:cubicBezTo>
                    <a:cubicBezTo>
                      <a:pt x="105569" y="408043"/>
                      <a:pt x="120651" y="367562"/>
                      <a:pt x="128588" y="341368"/>
                    </a:cubicBezTo>
                    <a:cubicBezTo>
                      <a:pt x="136525" y="315174"/>
                      <a:pt x="142081" y="275486"/>
                      <a:pt x="171450" y="255642"/>
                    </a:cubicBezTo>
                    <a:cubicBezTo>
                      <a:pt x="177169" y="251778"/>
                      <a:pt x="183731" y="248185"/>
                      <a:pt x="191188" y="245361"/>
                    </a:cubicBezTo>
                    <a:close/>
                    <a:moveTo>
                      <a:pt x="895238" y="998"/>
                    </a:moveTo>
                    <a:cubicBezTo>
                      <a:pt x="851594" y="6207"/>
                      <a:pt x="782835" y="30614"/>
                      <a:pt x="738187" y="46092"/>
                    </a:cubicBezTo>
                    <a:cubicBezTo>
                      <a:pt x="678656" y="66729"/>
                      <a:pt x="603250" y="111180"/>
                      <a:pt x="571500" y="127055"/>
                    </a:cubicBezTo>
                    <a:cubicBezTo>
                      <a:pt x="547688" y="138961"/>
                      <a:pt x="555575" y="140152"/>
                      <a:pt x="553975" y="140673"/>
                    </a:cubicBezTo>
                    <a:lnTo>
                      <a:pt x="547687" y="141342"/>
                    </a:lnTo>
                    <a:cubicBezTo>
                      <a:pt x="531018" y="142929"/>
                      <a:pt x="511174" y="144517"/>
                      <a:pt x="471487" y="136580"/>
                    </a:cubicBezTo>
                    <a:cubicBezTo>
                      <a:pt x="437857" y="129854"/>
                      <a:pt x="384277" y="104319"/>
                      <a:pt x="335204" y="97259"/>
                    </a:cubicBezTo>
                    <a:lnTo>
                      <a:pt x="335204" y="223707"/>
                    </a:lnTo>
                    <a:cubicBezTo>
                      <a:pt x="384850" y="226648"/>
                      <a:pt x="446017" y="238497"/>
                      <a:pt x="485775" y="250880"/>
                    </a:cubicBezTo>
                    <a:cubicBezTo>
                      <a:pt x="534194" y="265961"/>
                      <a:pt x="570706" y="257230"/>
                      <a:pt x="595312" y="312792"/>
                    </a:cubicBezTo>
                    <a:cubicBezTo>
                      <a:pt x="619918" y="368354"/>
                      <a:pt x="605631" y="583460"/>
                      <a:pt x="633412" y="584254"/>
                    </a:cubicBezTo>
                    <a:cubicBezTo>
                      <a:pt x="661193" y="585048"/>
                      <a:pt x="754063" y="381849"/>
                      <a:pt x="762000" y="317555"/>
                    </a:cubicBezTo>
                    <a:cubicBezTo>
                      <a:pt x="769938" y="253261"/>
                      <a:pt x="656431" y="229448"/>
                      <a:pt x="681037" y="198492"/>
                    </a:cubicBezTo>
                    <a:cubicBezTo>
                      <a:pt x="705643" y="167536"/>
                      <a:pt x="868362" y="164361"/>
                      <a:pt x="909637" y="131817"/>
                    </a:cubicBezTo>
                    <a:cubicBezTo>
                      <a:pt x="950912" y="99273"/>
                      <a:pt x="957262" y="17517"/>
                      <a:pt x="928687" y="3230"/>
                    </a:cubicBezTo>
                    <a:cubicBezTo>
                      <a:pt x="921543" y="-342"/>
                      <a:pt x="909786" y="-739"/>
                      <a:pt x="895238" y="99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7" name="Forma livre 536"/>
              <p:cNvSpPr/>
              <p:nvPr/>
            </p:nvSpPr>
            <p:spPr>
              <a:xfrm>
                <a:off x="3668321" y="4395770"/>
                <a:ext cx="208348" cy="66766"/>
              </a:xfrm>
              <a:custGeom>
                <a:avLst/>
                <a:gdLst>
                  <a:gd name="connsiteX0" fmla="*/ 0 w 180975"/>
                  <a:gd name="connsiteY0" fmla="*/ 66767 h 66767"/>
                  <a:gd name="connsiteX1" fmla="*/ 80962 w 180975"/>
                  <a:gd name="connsiteY1" fmla="*/ 92 h 66767"/>
                  <a:gd name="connsiteX2" fmla="*/ 180975 w 180975"/>
                  <a:gd name="connsiteY2" fmla="*/ 52480 h 6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767">
                    <a:moveTo>
                      <a:pt x="0" y="66767"/>
                    </a:moveTo>
                    <a:cubicBezTo>
                      <a:pt x="25400" y="34620"/>
                      <a:pt x="50800" y="2473"/>
                      <a:pt x="80962" y="92"/>
                    </a:cubicBezTo>
                    <a:cubicBezTo>
                      <a:pt x="111125" y="-2289"/>
                      <a:pt x="171450" y="42161"/>
                      <a:pt x="180975" y="52480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8" name="Retângulo de cantos arredondados 537"/>
              <p:cNvSpPr/>
              <p:nvPr/>
            </p:nvSpPr>
            <p:spPr>
              <a:xfrm>
                <a:off x="3059832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9" name="Retângulo de cantos arredondados 538"/>
              <p:cNvSpPr/>
              <p:nvPr/>
            </p:nvSpPr>
            <p:spPr>
              <a:xfrm>
                <a:off x="3189372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0" name="Retângulo de cantos arredondados 539"/>
              <p:cNvSpPr/>
              <p:nvPr/>
            </p:nvSpPr>
            <p:spPr>
              <a:xfrm>
                <a:off x="4337307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1" name="Retângulo de cantos arredondados 540"/>
              <p:cNvSpPr/>
              <p:nvPr/>
            </p:nvSpPr>
            <p:spPr>
              <a:xfrm>
                <a:off x="4494659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2" name="Grupo 541"/>
            <p:cNvGrpSpPr/>
            <p:nvPr/>
          </p:nvGrpSpPr>
          <p:grpSpPr>
            <a:xfrm>
              <a:off x="4895510" y="2527069"/>
              <a:ext cx="347423" cy="274046"/>
              <a:chOff x="4270051" y="2548700"/>
              <a:chExt cx="833839" cy="657729"/>
            </a:xfrm>
          </p:grpSpPr>
          <p:sp>
            <p:nvSpPr>
              <p:cNvPr id="543" name="Retângulo de cantos arredondados 542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4" name="Retângulo de cantos arredondados 543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5" name="Retângulo de cantos arredondados 544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6" name="Retângulo de cantos arredondados 545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7" name="Retângulo de cantos arredondados 546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8" name="Retângulo de cantos arredondados 547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9" name="Retângulo de cantos arredondados 548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0" name="Grupo 549"/>
            <p:cNvGrpSpPr/>
            <p:nvPr/>
          </p:nvGrpSpPr>
          <p:grpSpPr>
            <a:xfrm>
              <a:off x="6746843" y="2525304"/>
              <a:ext cx="347423" cy="274046"/>
              <a:chOff x="4270051" y="2548700"/>
              <a:chExt cx="833839" cy="657729"/>
            </a:xfrm>
          </p:grpSpPr>
          <p:sp>
            <p:nvSpPr>
              <p:cNvPr id="551" name="Retângulo de cantos arredondados 550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2" name="Retângulo de cantos arredondados 551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3" name="Retângulo de cantos arredondados 552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4" name="Retângulo de cantos arredondados 553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5" name="Retângulo de cantos arredondados 554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6" name="Retângulo de cantos arredondados 555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7" name="Retângulo de cantos arredondados 556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8" name="Grupo 557"/>
            <p:cNvGrpSpPr/>
            <p:nvPr/>
          </p:nvGrpSpPr>
          <p:grpSpPr>
            <a:xfrm>
              <a:off x="4113918" y="3298011"/>
              <a:ext cx="347423" cy="274046"/>
              <a:chOff x="4270051" y="2548700"/>
              <a:chExt cx="833839" cy="657729"/>
            </a:xfrm>
          </p:grpSpPr>
          <p:sp>
            <p:nvSpPr>
              <p:cNvPr id="559" name="Retângulo de cantos arredondados 558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0" name="Retângulo de cantos arredondados 559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1" name="Retângulo de cantos arredondados 560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2" name="Retângulo de cantos arredondados 561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3" name="Retângulo de cantos arredondados 562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4" name="Retângulo de cantos arredondados 563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5" name="Retângulo de cantos arredondados 564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6" name="Grupo 565"/>
            <p:cNvGrpSpPr/>
            <p:nvPr/>
          </p:nvGrpSpPr>
          <p:grpSpPr>
            <a:xfrm>
              <a:off x="5801216" y="3297765"/>
              <a:ext cx="347423" cy="274046"/>
              <a:chOff x="4270051" y="2548700"/>
              <a:chExt cx="833839" cy="657729"/>
            </a:xfrm>
          </p:grpSpPr>
          <p:sp>
            <p:nvSpPr>
              <p:cNvPr id="567" name="Retângulo de cantos arredondados 566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8" name="Retângulo de cantos arredondados 567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9" name="Retângulo de cantos arredondados 568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0" name="Retângulo de cantos arredondados 569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1" name="Retângulo de cantos arredondados 570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2" name="Retângulo de cantos arredondados 571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3" name="Retângulo de cantos arredondados 572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4" name="Grupo 573"/>
            <p:cNvGrpSpPr/>
            <p:nvPr/>
          </p:nvGrpSpPr>
          <p:grpSpPr>
            <a:xfrm>
              <a:off x="8077476" y="3326001"/>
              <a:ext cx="347423" cy="274046"/>
              <a:chOff x="4270051" y="2548700"/>
              <a:chExt cx="833839" cy="657729"/>
            </a:xfrm>
          </p:grpSpPr>
          <p:sp>
            <p:nvSpPr>
              <p:cNvPr id="575" name="Retângulo de cantos arredondados 574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6" name="Retângulo de cantos arredondados 575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7" name="Retângulo de cantos arredondados 576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8" name="Retângulo de cantos arredondados 577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9" name="Retângulo de cantos arredondados 578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0" name="Retângulo de cantos arredondados 579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1" name="Retângulo de cantos arredondados 580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82" name="Grupo 581"/>
            <p:cNvGrpSpPr/>
            <p:nvPr/>
          </p:nvGrpSpPr>
          <p:grpSpPr>
            <a:xfrm>
              <a:off x="5169355" y="4181971"/>
              <a:ext cx="347423" cy="274046"/>
              <a:chOff x="4270051" y="2548700"/>
              <a:chExt cx="833839" cy="657729"/>
            </a:xfrm>
          </p:grpSpPr>
          <p:sp>
            <p:nvSpPr>
              <p:cNvPr id="583" name="Retângulo de cantos arredondados 582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4" name="Retângulo de cantos arredondados 583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5" name="Retângulo de cantos arredondados 584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6" name="Retângulo de cantos arredondados 585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7" name="Retângulo de cantos arredondados 586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8" name="Retângulo de cantos arredondados 587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9" name="Retângulo de cantos arredondados 588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0" name="Grupo 589"/>
            <p:cNvGrpSpPr/>
            <p:nvPr/>
          </p:nvGrpSpPr>
          <p:grpSpPr>
            <a:xfrm>
              <a:off x="6868567" y="4181971"/>
              <a:ext cx="347423" cy="274046"/>
              <a:chOff x="4270051" y="2548700"/>
              <a:chExt cx="833839" cy="657729"/>
            </a:xfrm>
          </p:grpSpPr>
          <p:sp>
            <p:nvSpPr>
              <p:cNvPr id="591" name="Retângulo de cantos arredondados 590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2" name="Retângulo de cantos arredondados 591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3" name="Retângulo de cantos arredondados 592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4" name="Retângulo de cantos arredondados 593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5" name="Retângulo de cantos arredondados 594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6" name="Retângulo de cantos arredondados 595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7" name="Retângulo de cantos arredondados 596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736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Imagem 3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88640"/>
            <a:ext cx="4376566" cy="53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8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58616" cy="1143000"/>
          </a:xfrm>
        </p:spPr>
        <p:txBody>
          <a:bodyPr/>
          <a:lstStyle/>
          <a:p>
            <a:r>
              <a:rPr lang="pt-BR" dirty="0"/>
              <a:t>Imagem 4</a:t>
            </a:r>
          </a:p>
        </p:txBody>
      </p:sp>
      <p:grpSp>
        <p:nvGrpSpPr>
          <p:cNvPr id="27" name="Grupo 26"/>
          <p:cNvGrpSpPr/>
          <p:nvPr/>
        </p:nvGrpSpPr>
        <p:grpSpPr>
          <a:xfrm rot="2822649">
            <a:off x="3913502" y="1559809"/>
            <a:ext cx="1137982" cy="3192518"/>
            <a:chOff x="6497111" y="2061748"/>
            <a:chExt cx="1235506" cy="3466114"/>
          </a:xfrm>
        </p:grpSpPr>
        <p:sp>
          <p:nvSpPr>
            <p:cNvPr id="28" name="Retângulo 27"/>
            <p:cNvSpPr/>
            <p:nvPr/>
          </p:nvSpPr>
          <p:spPr>
            <a:xfrm>
              <a:off x="7088047" y="4786915"/>
              <a:ext cx="45719" cy="442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7025568" y="4736073"/>
              <a:ext cx="178675" cy="95631"/>
            </a:xfrm>
            <a:prstGeom prst="roundRect">
              <a:avLst/>
            </a:prstGeom>
            <a:solidFill>
              <a:srgbClr val="6D4C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 de cantos arredondados 29"/>
            <p:cNvSpPr/>
            <p:nvPr/>
          </p:nvSpPr>
          <p:spPr>
            <a:xfrm>
              <a:off x="6963132" y="4575678"/>
              <a:ext cx="303548" cy="1912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6690400" y="2949654"/>
              <a:ext cx="848927" cy="16699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690485" y="3633999"/>
              <a:ext cx="848842" cy="169309"/>
            </a:xfrm>
            <a:prstGeom prst="rect">
              <a:avLst/>
            </a:prstGeom>
            <a:solidFill>
              <a:srgbClr val="C4D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6690485" y="3647709"/>
              <a:ext cx="848842" cy="971891"/>
            </a:xfrm>
            <a:prstGeom prst="roundRect">
              <a:avLst>
                <a:gd name="adj" fmla="val 11537"/>
              </a:avLst>
            </a:prstGeom>
            <a:solidFill>
              <a:srgbClr val="C4D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4" name="Grupo 33"/>
            <p:cNvGrpSpPr/>
            <p:nvPr/>
          </p:nvGrpSpPr>
          <p:grpSpPr>
            <a:xfrm>
              <a:off x="6497111" y="2061748"/>
              <a:ext cx="1235506" cy="1008112"/>
              <a:chOff x="5666983" y="1501572"/>
              <a:chExt cx="1656184" cy="1351364"/>
            </a:xfrm>
          </p:grpSpPr>
          <p:sp>
            <p:nvSpPr>
              <p:cNvPr id="46" name="Retângulo de cantos arredondados 45"/>
              <p:cNvSpPr/>
              <p:nvPr/>
            </p:nvSpPr>
            <p:spPr>
              <a:xfrm>
                <a:off x="6099031" y="1537596"/>
                <a:ext cx="792088" cy="102696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5883007" y="1501572"/>
                <a:ext cx="1224136" cy="7200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5400000">
                <a:off x="5883007" y="2088684"/>
                <a:ext cx="1224136" cy="7200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5666983" y="2564564"/>
                <a:ext cx="1656184" cy="28837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5" name="Retângulo de cantos arredondados 34"/>
            <p:cNvSpPr/>
            <p:nvPr/>
          </p:nvSpPr>
          <p:spPr>
            <a:xfrm>
              <a:off x="6690485" y="314096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6690485" y="327617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6690485" y="341138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6690485" y="354659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6690485" y="381701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6688936" y="368180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6689157" y="395222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690262" y="408743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6688715" y="422264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6688715" y="4357855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Triângulo retângulo 44"/>
            <p:cNvSpPr/>
            <p:nvPr/>
          </p:nvSpPr>
          <p:spPr>
            <a:xfrm rot="10800000">
              <a:off x="7088005" y="5229200"/>
              <a:ext cx="45719" cy="2986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19953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/>
              <a:t>Imagem 5</a:t>
            </a:r>
          </a:p>
        </p:txBody>
      </p:sp>
      <p:grpSp>
        <p:nvGrpSpPr>
          <p:cNvPr id="79" name="Grupo 78"/>
          <p:cNvGrpSpPr/>
          <p:nvPr/>
        </p:nvGrpSpPr>
        <p:grpSpPr>
          <a:xfrm>
            <a:off x="1185811" y="1729313"/>
            <a:ext cx="3792444" cy="3093207"/>
            <a:chOff x="1643652" y="1866140"/>
            <a:chExt cx="1728465" cy="1409777"/>
          </a:xfrm>
        </p:grpSpPr>
        <p:grpSp>
          <p:nvGrpSpPr>
            <p:cNvPr id="77" name="Grupo 76"/>
            <p:cNvGrpSpPr/>
            <p:nvPr/>
          </p:nvGrpSpPr>
          <p:grpSpPr>
            <a:xfrm>
              <a:off x="2645266" y="1866140"/>
              <a:ext cx="726851" cy="1409777"/>
              <a:chOff x="5928206" y="464792"/>
              <a:chExt cx="1687615" cy="3273243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6542223" y="464792"/>
                <a:ext cx="459583" cy="858489"/>
              </a:xfrm>
              <a:prstGeom prst="ellipse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6081925" y="711276"/>
                <a:ext cx="1377248" cy="1004099"/>
              </a:xfrm>
              <a:prstGeom prst="ellipse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6081925" y="1204247"/>
                <a:ext cx="1377248" cy="2390839"/>
              </a:xfrm>
              <a:prstGeom prst="rect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Retângulo de cantos arredondados 75"/>
              <p:cNvSpPr/>
              <p:nvPr/>
            </p:nvSpPr>
            <p:spPr>
              <a:xfrm>
                <a:off x="5928206" y="3600497"/>
                <a:ext cx="1687615" cy="137538"/>
              </a:xfrm>
              <a:prstGeom prst="roundRect">
                <a:avLst>
                  <a:gd name="adj" fmla="val 50000"/>
                </a:avLst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1643652" y="2209267"/>
              <a:ext cx="1000767" cy="1059169"/>
              <a:chOff x="5399860" y="2272685"/>
              <a:chExt cx="1485521" cy="1572212"/>
            </a:xfrm>
          </p:grpSpPr>
          <p:grpSp>
            <p:nvGrpSpPr>
              <p:cNvPr id="10" name="Grupo 9"/>
              <p:cNvGrpSpPr/>
              <p:nvPr/>
            </p:nvGrpSpPr>
            <p:grpSpPr>
              <a:xfrm rot="21091318">
                <a:off x="5399860" y="2272685"/>
                <a:ext cx="1485521" cy="1572212"/>
                <a:chOff x="2145512" y="156492"/>
                <a:chExt cx="2303841" cy="2438288"/>
              </a:xfrm>
            </p:grpSpPr>
            <p:grpSp>
              <p:nvGrpSpPr>
                <p:cNvPr id="11" name="Agrupar 15">
                  <a:extLst>
                    <a:ext uri="{FF2B5EF4-FFF2-40B4-BE49-F238E27FC236}">
                      <a16:creationId xmlns="" xmlns:a16="http://schemas.microsoft.com/office/drawing/2014/main" id="{CDA0B437-9E5C-43AF-AD41-CFFD83C35D59}"/>
                    </a:ext>
                  </a:extLst>
                </p:cNvPr>
                <p:cNvGrpSpPr/>
                <p:nvPr/>
              </p:nvGrpSpPr>
              <p:grpSpPr>
                <a:xfrm rot="503187">
                  <a:off x="2145512" y="156492"/>
                  <a:ext cx="2303841" cy="2438288"/>
                  <a:chOff x="3787347" y="611222"/>
                  <a:chExt cx="2714221" cy="2854590"/>
                </a:xfrm>
                <a:solidFill>
                  <a:srgbClr val="D35400"/>
                </a:solidFill>
              </p:grpSpPr>
              <p:sp>
                <p:nvSpPr>
                  <p:cNvPr id="50" name="Retângulo 49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51" name="Grupo 50"/>
                  <p:cNvGrpSpPr/>
                  <p:nvPr/>
                </p:nvGrpSpPr>
                <p:grpSpPr>
                  <a:xfrm>
                    <a:off x="3787347" y="611222"/>
                    <a:ext cx="2703475" cy="108020"/>
                    <a:chOff x="5952287" y="2088382"/>
                    <a:chExt cx="2850831" cy="216038"/>
                  </a:xfrm>
                  <a:grpFill/>
                </p:grpSpPr>
                <p:sp>
                  <p:nvSpPr>
                    <p:cNvPr id="63" name="Triângulo isósceles 62"/>
                    <p:cNvSpPr/>
                    <p:nvPr/>
                  </p:nvSpPr>
                  <p:spPr>
                    <a:xfrm>
                      <a:off x="5952287" y="2088382"/>
                      <a:ext cx="288033" cy="216023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" name="Triângulo isósceles 63"/>
                    <p:cNvSpPr/>
                    <p:nvPr/>
                  </p:nvSpPr>
                  <p:spPr>
                    <a:xfrm>
                      <a:off x="6241783" y="2088388"/>
                      <a:ext cx="288033" cy="216026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5" name="Triângulo isósceles 64"/>
                    <p:cNvSpPr/>
                    <p:nvPr/>
                  </p:nvSpPr>
                  <p:spPr>
                    <a:xfrm>
                      <a:off x="6520840" y="2088389"/>
                      <a:ext cx="288033" cy="216026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" name="Triângulo isósceles 65"/>
                    <p:cNvSpPr/>
                    <p:nvPr/>
                  </p:nvSpPr>
                  <p:spPr>
                    <a:xfrm>
                      <a:off x="6786042" y="2088395"/>
                      <a:ext cx="288033" cy="216025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7" name="Triângulo isósceles 66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8" name="Triângulo isósceles 67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9" name="Triângulo isósceles 68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0" name="Triângulo isósceles 69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Triângulo isósceles 70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Triângulo isósceles 71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52" name="Grupo 51"/>
                  <p:cNvGrpSpPr/>
                  <p:nvPr/>
                </p:nvGrpSpPr>
                <p:grpSpPr>
                  <a:xfrm rot="10800000">
                    <a:off x="3798093" y="3357800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53" name="Triângulo isósceles 52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4" name="Triângulo isósceles 53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5" name="Triângulo isósceles 54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6" name="Triângulo isósceles 55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7" name="Triângulo isósceles 56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" name="Triângulo isósceles 57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Triângulo isósceles 58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0" name="Triângulo isósceles 59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1" name="Triângulo isósceles 60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2" name="Triângulo isósceles 61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" name="Agrupar 15">
                  <a:extLst>
                    <a:ext uri="{FF2B5EF4-FFF2-40B4-BE49-F238E27FC236}">
                      <a16:creationId xmlns="" xmlns:a16="http://schemas.microsoft.com/office/drawing/2014/main" id="{CDA0B437-9E5C-43AF-AD41-CFFD83C35D59}"/>
                    </a:ext>
                  </a:extLst>
                </p:cNvPr>
                <p:cNvGrpSpPr/>
                <p:nvPr/>
              </p:nvGrpSpPr>
              <p:grpSpPr>
                <a:xfrm rot="503187">
                  <a:off x="2211475" y="230373"/>
                  <a:ext cx="2188266" cy="2301440"/>
                  <a:chOff x="3787347" y="611219"/>
                  <a:chExt cx="2714221" cy="2854593"/>
                </a:xfrm>
                <a:solidFill>
                  <a:srgbClr val="E67E22"/>
                </a:solidFill>
              </p:grpSpPr>
              <p:sp>
                <p:nvSpPr>
                  <p:cNvPr id="27" name="Retângulo 26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28" name="Grupo 27"/>
                  <p:cNvGrpSpPr/>
                  <p:nvPr/>
                </p:nvGrpSpPr>
                <p:grpSpPr>
                  <a:xfrm>
                    <a:off x="3787347" y="611219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40" name="Triângulo isósceles 39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iângulo isósceles 40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Triângulo isósceles 41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" name="Triângulo isósceles 42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Triângulo isósceles 43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Triângulo isósceles 44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Triângulo isósceles 45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7" name="Triângulo isósceles 46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" name="Triângulo isósceles 47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" name="Triângulo isósceles 48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9" name="Grupo 28"/>
                  <p:cNvGrpSpPr/>
                  <p:nvPr/>
                </p:nvGrpSpPr>
                <p:grpSpPr>
                  <a:xfrm rot="10800000">
                    <a:off x="3798093" y="3357800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30" name="Triângulo isósceles 29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" name="Triângulo isósceles 30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Triângulo isósceles 31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" name="Triângulo isósceles 32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" name="Triângulo isósceles 33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Triângulo isósceles 34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Triângulo isósceles 35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" name="Triângulo isósceles 36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Triângulo isósceles 37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" name="Triângulo isósceles 38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3" name="Retângulo de cantos arredondados 12"/>
                <p:cNvSpPr/>
                <p:nvPr/>
              </p:nvSpPr>
              <p:spPr>
                <a:xfrm rot="503187">
                  <a:off x="2333787" y="386830"/>
                  <a:ext cx="1897949" cy="2026695"/>
                </a:xfrm>
                <a:prstGeom prst="roundRect">
                  <a:avLst>
                    <a:gd name="adj" fmla="val 13040"/>
                  </a:avLst>
                </a:prstGeom>
                <a:solidFill>
                  <a:srgbClr val="EA934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 rot="503187">
                  <a:off x="2543148" y="611924"/>
                  <a:ext cx="1560659" cy="1560661"/>
                </a:xfrm>
                <a:prstGeom prst="ellipse">
                  <a:avLst/>
                </a:prstGeom>
                <a:solidFill>
                  <a:srgbClr val="EEA4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/>
                </a:p>
              </p:txBody>
            </p:sp>
            <p:grpSp>
              <p:nvGrpSpPr>
                <p:cNvPr id="16" name="Grupo 15"/>
                <p:cNvGrpSpPr/>
                <p:nvPr/>
              </p:nvGrpSpPr>
              <p:grpSpPr>
                <a:xfrm rot="503187">
                  <a:off x="2780238" y="781505"/>
                  <a:ext cx="1027888" cy="1199474"/>
                  <a:chOff x="4242744" y="2968222"/>
                  <a:chExt cx="1402381" cy="1636478"/>
                </a:xfrm>
              </p:grpSpPr>
              <p:sp>
                <p:nvSpPr>
                  <p:cNvPr id="19" name="Lua 1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0" name="Lua 19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" name="Grupo 3"/>
              <p:cNvGrpSpPr/>
              <p:nvPr/>
            </p:nvGrpSpPr>
            <p:grpSpPr>
              <a:xfrm>
                <a:off x="5563574" y="3066913"/>
                <a:ext cx="627978" cy="630088"/>
                <a:chOff x="4644008" y="1430760"/>
                <a:chExt cx="3570421" cy="3582416"/>
              </a:xfrm>
              <a:solidFill>
                <a:srgbClr val="E67E22"/>
              </a:solidFill>
            </p:grpSpPr>
            <p:sp>
              <p:nvSpPr>
                <p:cNvPr id="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" name="Grupo 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7" name="Retângulo 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 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Retângulo 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275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272" y="115588"/>
            <a:ext cx="3106688" cy="1143000"/>
          </a:xfrm>
        </p:spPr>
        <p:txBody>
          <a:bodyPr/>
          <a:lstStyle/>
          <a:p>
            <a:r>
              <a:rPr lang="pt-BR" dirty="0"/>
              <a:t>Imagem 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03099" y="3241997"/>
            <a:ext cx="2304256" cy="8937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1100" dirty="0"/>
              <a:t>4. Após retirada, dê um nó na camisinha e a coloque no lixo. Cada camisinha deve ser usada apenas uma vez</a:t>
            </a:r>
          </a:p>
        </p:txBody>
      </p:sp>
      <p:grpSp>
        <p:nvGrpSpPr>
          <p:cNvPr id="70" name="Grupo 69"/>
          <p:cNvGrpSpPr/>
          <p:nvPr/>
        </p:nvGrpSpPr>
        <p:grpSpPr>
          <a:xfrm>
            <a:off x="368418" y="1404725"/>
            <a:ext cx="2979911" cy="1291421"/>
            <a:chOff x="368418" y="1404725"/>
            <a:chExt cx="2979911" cy="1291421"/>
          </a:xfrm>
        </p:grpSpPr>
        <p:sp>
          <p:nvSpPr>
            <p:cNvPr id="11" name="Elipse 10"/>
            <p:cNvSpPr/>
            <p:nvPr/>
          </p:nvSpPr>
          <p:spPr>
            <a:xfrm>
              <a:off x="614183" y="1412776"/>
              <a:ext cx="432048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545189" y="1412776"/>
              <a:ext cx="1551421" cy="360040"/>
            </a:xfrm>
            <a:prstGeom prst="roundRect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luxograma: Atraso 6"/>
            <p:cNvSpPr/>
            <p:nvPr/>
          </p:nvSpPr>
          <p:spPr>
            <a:xfrm>
              <a:off x="1952594" y="1410664"/>
              <a:ext cx="450340" cy="362152"/>
            </a:xfrm>
            <a:prstGeom prst="flowChartDelay">
              <a:avLst/>
            </a:prstGeom>
            <a:solidFill>
              <a:srgbClr val="EE5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 flipH="1" flipV="1">
              <a:off x="2299214" y="1567824"/>
              <a:ext cx="112585" cy="457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368418" y="1412776"/>
              <a:ext cx="520899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2435925" y="1404725"/>
              <a:ext cx="191480" cy="3871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31665" y="1527254"/>
              <a:ext cx="168592" cy="1420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026678" y="1772816"/>
              <a:ext cx="23216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1. Colocar a camisinha com o pênis ereto antes do contato com a vagina, ânus ou boca</a:t>
              </a:r>
              <a:r>
                <a:rPr lang="pt-BR" sz="1400" dirty="0"/>
                <a:t>.</a:t>
              </a:r>
              <a:endParaRPr lang="pt-BR" dirty="0"/>
            </a:p>
            <a:p>
              <a:endParaRPr lang="pt-BR" dirty="0"/>
            </a:p>
          </p:txBody>
        </p:sp>
      </p:grpSp>
      <p:sp>
        <p:nvSpPr>
          <p:cNvPr id="18" name="Retângulo de cantos arredondados 17"/>
          <p:cNvSpPr/>
          <p:nvPr/>
        </p:nvSpPr>
        <p:spPr>
          <a:xfrm>
            <a:off x="781267" y="2996952"/>
            <a:ext cx="1551421" cy="360040"/>
          </a:xfrm>
          <a:prstGeom prst="roundRect">
            <a:avLst/>
          </a:prstGeom>
          <a:solidFill>
            <a:srgbClr val="F5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850261" y="2996952"/>
            <a:ext cx="432048" cy="1008112"/>
          </a:xfrm>
          <a:prstGeom prst="ellipse">
            <a:avLst/>
          </a:prstGeom>
          <a:solidFill>
            <a:srgbClr val="F5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Atraso 18"/>
          <p:cNvSpPr/>
          <p:nvPr/>
        </p:nvSpPr>
        <p:spPr>
          <a:xfrm>
            <a:off x="2188672" y="2994840"/>
            <a:ext cx="450340" cy="362152"/>
          </a:xfrm>
          <a:prstGeom prst="flowChartDelay">
            <a:avLst/>
          </a:prstGeom>
          <a:solidFill>
            <a:srgbClr val="EE5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 flipH="1" flipV="1">
            <a:off x="2535292" y="3152000"/>
            <a:ext cx="112585" cy="457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604496" y="2996952"/>
            <a:ext cx="520899" cy="1008112"/>
          </a:xfrm>
          <a:prstGeom prst="ellipse">
            <a:avLst/>
          </a:prstGeom>
          <a:solidFill>
            <a:srgbClr val="F5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Atraso 31"/>
          <p:cNvSpPr/>
          <p:nvPr/>
        </p:nvSpPr>
        <p:spPr>
          <a:xfrm>
            <a:off x="850260" y="2889358"/>
            <a:ext cx="2156320" cy="576064"/>
          </a:xfrm>
          <a:custGeom>
            <a:avLst/>
            <a:gdLst/>
            <a:ahLst/>
            <a:cxnLst/>
            <a:rect l="l" t="t" r="r" b="b"/>
            <a:pathLst>
              <a:path w="2156320" h="576064">
                <a:moveTo>
                  <a:pt x="1351941" y="29821"/>
                </a:moveTo>
                <a:lnTo>
                  <a:pt x="1624722" y="29821"/>
                </a:lnTo>
                <a:cubicBezTo>
                  <a:pt x="1732331" y="29821"/>
                  <a:pt x="1825832" y="85236"/>
                  <a:pt x="1872068" y="167307"/>
                </a:cubicBezTo>
                <a:lnTo>
                  <a:pt x="2003158" y="167307"/>
                </a:lnTo>
                <a:cubicBezTo>
                  <a:pt x="2087747" y="167307"/>
                  <a:pt x="2156320" y="210186"/>
                  <a:pt x="2156320" y="263080"/>
                </a:cubicBezTo>
                <a:cubicBezTo>
                  <a:pt x="2156320" y="315974"/>
                  <a:pt x="2087747" y="358853"/>
                  <a:pt x="2003158" y="358853"/>
                </a:cubicBezTo>
                <a:lnTo>
                  <a:pt x="1894071" y="358852"/>
                </a:lnTo>
                <a:cubicBezTo>
                  <a:pt x="1861617" y="467215"/>
                  <a:pt x="1753228" y="546243"/>
                  <a:pt x="1624722" y="546243"/>
                </a:cubicBezTo>
                <a:lnTo>
                  <a:pt x="1351941" y="546242"/>
                </a:lnTo>
                <a:close/>
                <a:moveTo>
                  <a:pt x="72008" y="0"/>
                </a:moveTo>
                <a:cubicBezTo>
                  <a:pt x="85006" y="0"/>
                  <a:pt x="97200" y="13776"/>
                  <a:pt x="107170" y="38121"/>
                </a:cubicBezTo>
                <a:cubicBezTo>
                  <a:pt x="117916" y="32636"/>
                  <a:pt x="130105" y="29821"/>
                  <a:pt x="142951" y="29821"/>
                </a:cubicBezTo>
                <a:lnTo>
                  <a:pt x="1343301" y="29821"/>
                </a:lnTo>
                <a:lnTo>
                  <a:pt x="1343301" y="546242"/>
                </a:lnTo>
                <a:lnTo>
                  <a:pt x="1351941" y="546242"/>
                </a:lnTo>
                <a:lnTo>
                  <a:pt x="1351941" y="546243"/>
                </a:lnTo>
                <a:lnTo>
                  <a:pt x="142951" y="546243"/>
                </a:lnTo>
                <a:cubicBezTo>
                  <a:pt x="130105" y="546243"/>
                  <a:pt x="117916" y="543429"/>
                  <a:pt x="107170" y="537943"/>
                </a:cubicBezTo>
                <a:cubicBezTo>
                  <a:pt x="97200" y="562288"/>
                  <a:pt x="85006" y="576064"/>
                  <a:pt x="72008" y="576064"/>
                </a:cubicBezTo>
                <a:cubicBezTo>
                  <a:pt x="32239" y="576064"/>
                  <a:pt x="0" y="447108"/>
                  <a:pt x="0" y="288032"/>
                </a:cubicBezTo>
                <a:cubicBezTo>
                  <a:pt x="0" y="128956"/>
                  <a:pt x="32239" y="0"/>
                  <a:pt x="72008" y="0"/>
                </a:cubicBezTo>
                <a:close/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282309" y="3465422"/>
            <a:ext cx="2321651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100" dirty="0"/>
              <a:t>2. Coloque a camisinha na cabeça do pênis e desenrole até o cobrir e retire o ar da ponta da camisinha para ficar livre e servir de depósito  para o esperma.</a:t>
            </a:r>
          </a:p>
          <a:p>
            <a:endParaRPr lang="pt-BR" dirty="0"/>
          </a:p>
        </p:txBody>
      </p:sp>
      <p:grpSp>
        <p:nvGrpSpPr>
          <p:cNvPr id="68" name="Grupo 67"/>
          <p:cNvGrpSpPr/>
          <p:nvPr/>
        </p:nvGrpSpPr>
        <p:grpSpPr>
          <a:xfrm>
            <a:off x="4069632" y="1256476"/>
            <a:ext cx="2970171" cy="1070746"/>
            <a:chOff x="604495" y="4679027"/>
            <a:chExt cx="2970171" cy="1070746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781266" y="4681139"/>
              <a:ext cx="1551421" cy="360040"/>
            </a:xfrm>
            <a:prstGeom prst="roundRect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850260" y="4681139"/>
              <a:ext cx="432048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Atraso 37"/>
            <p:cNvSpPr/>
            <p:nvPr/>
          </p:nvSpPr>
          <p:spPr>
            <a:xfrm>
              <a:off x="2188671" y="4679027"/>
              <a:ext cx="450340" cy="362152"/>
            </a:xfrm>
            <a:prstGeom prst="flowChartDelay">
              <a:avLst/>
            </a:prstGeom>
            <a:solidFill>
              <a:srgbClr val="EE5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 flipH="1" flipV="1">
              <a:off x="2535291" y="4836187"/>
              <a:ext cx="112585" cy="457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495" y="4681139"/>
              <a:ext cx="520899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253015" y="5149609"/>
              <a:ext cx="232165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pt-BR" sz="1100" dirty="0"/>
                <a:t>3. Após a ejaculação, com o pênis ainda duro, retire a camisinha para que o esperma não vaze.</a:t>
              </a:r>
              <a:endParaRPr lang="pt-BR" dirty="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4257144" y="2644150"/>
            <a:ext cx="922015" cy="1602766"/>
            <a:chOff x="4257144" y="2644150"/>
            <a:chExt cx="922015" cy="1602766"/>
          </a:xfrm>
        </p:grpSpPr>
        <p:sp>
          <p:nvSpPr>
            <p:cNvPr id="44" name="Trapezoide 43"/>
            <p:cNvSpPr/>
            <p:nvPr/>
          </p:nvSpPr>
          <p:spPr>
            <a:xfrm rot="10800000">
              <a:off x="4257144" y="3130792"/>
              <a:ext cx="922015" cy="1116124"/>
            </a:xfrm>
            <a:prstGeom prst="trapezoid">
              <a:avLst>
                <a:gd name="adj" fmla="val 1664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7" name="Grupo 66"/>
            <p:cNvGrpSpPr/>
            <p:nvPr/>
          </p:nvGrpSpPr>
          <p:grpSpPr>
            <a:xfrm>
              <a:off x="4482825" y="2644150"/>
              <a:ext cx="215411" cy="477688"/>
              <a:chOff x="4260950" y="3081560"/>
              <a:chExt cx="215411" cy="477688"/>
            </a:xfrm>
          </p:grpSpPr>
          <p:grpSp>
            <p:nvGrpSpPr>
              <p:cNvPr id="60" name="Grupo 59"/>
              <p:cNvGrpSpPr/>
              <p:nvPr/>
            </p:nvGrpSpPr>
            <p:grpSpPr>
              <a:xfrm rot="10109238">
                <a:off x="4260950" y="3081560"/>
                <a:ext cx="215411" cy="477688"/>
                <a:chOff x="6082499" y="284900"/>
                <a:chExt cx="1378923" cy="3057844"/>
              </a:xfrm>
              <a:solidFill>
                <a:schemeClr val="bg2"/>
              </a:solidFill>
            </p:grpSpPr>
            <p:sp>
              <p:nvSpPr>
                <p:cNvPr id="61" name="Elipse 60"/>
                <p:cNvSpPr/>
                <p:nvPr/>
              </p:nvSpPr>
              <p:spPr>
                <a:xfrm>
                  <a:off x="6544466" y="284900"/>
                  <a:ext cx="459583" cy="85848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Elipse 61"/>
                <p:cNvSpPr/>
                <p:nvPr/>
              </p:nvSpPr>
              <p:spPr>
                <a:xfrm>
                  <a:off x="6084167" y="531385"/>
                  <a:ext cx="1377249" cy="50204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3" name="Retângulo 62"/>
                <p:cNvSpPr/>
                <p:nvPr/>
              </p:nvSpPr>
              <p:spPr>
                <a:xfrm>
                  <a:off x="6082501" y="819708"/>
                  <a:ext cx="1378923" cy="2523036"/>
                </a:xfrm>
                <a:custGeom>
                  <a:avLst/>
                  <a:gdLst>
                    <a:gd name="connsiteX0" fmla="*/ 0 w 953076"/>
                    <a:gd name="connsiteY0" fmla="*/ 0 h 1654495"/>
                    <a:gd name="connsiteX1" fmla="*/ 953076 w 953076"/>
                    <a:gd name="connsiteY1" fmla="*/ 0 h 1654495"/>
                    <a:gd name="connsiteX2" fmla="*/ 953076 w 953076"/>
                    <a:gd name="connsiteY2" fmla="*/ 1654495 h 1654495"/>
                    <a:gd name="connsiteX3" fmla="*/ 0 w 953076"/>
                    <a:gd name="connsiteY3" fmla="*/ 1654495 h 1654495"/>
                    <a:gd name="connsiteX4" fmla="*/ 0 w 953076"/>
                    <a:gd name="connsiteY4" fmla="*/ 0 h 1654495"/>
                    <a:gd name="connsiteX0" fmla="*/ 0 w 953076"/>
                    <a:gd name="connsiteY0" fmla="*/ 0 h 1654495"/>
                    <a:gd name="connsiteX1" fmla="*/ 953076 w 953076"/>
                    <a:gd name="connsiteY1" fmla="*/ 0 h 1654495"/>
                    <a:gd name="connsiteX2" fmla="*/ 953076 w 953076"/>
                    <a:gd name="connsiteY2" fmla="*/ 1654495 h 1654495"/>
                    <a:gd name="connsiteX3" fmla="*/ 0 w 953076"/>
                    <a:gd name="connsiteY3" fmla="*/ 1654495 h 1654495"/>
                    <a:gd name="connsiteX4" fmla="*/ 0 w 953076"/>
                    <a:gd name="connsiteY4" fmla="*/ 0 h 1654495"/>
                    <a:gd name="connsiteX0" fmla="*/ 0 w 953076"/>
                    <a:gd name="connsiteY0" fmla="*/ 0 h 1654495"/>
                    <a:gd name="connsiteX1" fmla="*/ 953076 w 953076"/>
                    <a:gd name="connsiteY1" fmla="*/ 0 h 1654495"/>
                    <a:gd name="connsiteX2" fmla="*/ 953076 w 953076"/>
                    <a:gd name="connsiteY2" fmla="*/ 1654495 h 1654495"/>
                    <a:gd name="connsiteX3" fmla="*/ 0 w 953076"/>
                    <a:gd name="connsiteY3" fmla="*/ 1654495 h 1654495"/>
                    <a:gd name="connsiteX4" fmla="*/ 0 w 953076"/>
                    <a:gd name="connsiteY4" fmla="*/ 0 h 1654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3076" h="1654495">
                      <a:moveTo>
                        <a:pt x="0" y="0"/>
                      </a:moveTo>
                      <a:lnTo>
                        <a:pt x="953076" y="0"/>
                      </a:lnTo>
                      <a:cubicBezTo>
                        <a:pt x="-37524" y="888048"/>
                        <a:pt x="953076" y="1102997"/>
                        <a:pt x="953076" y="1654495"/>
                      </a:cubicBezTo>
                      <a:lnTo>
                        <a:pt x="0" y="1654495"/>
                      </a:lnTo>
                      <a:cubicBezTo>
                        <a:pt x="0" y="1102997"/>
                        <a:pt x="1155700" y="754698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65" name="Elipse 64"/>
              <p:cNvSpPr/>
              <p:nvPr/>
            </p:nvSpPr>
            <p:spPr>
              <a:xfrm rot="20909238">
                <a:off x="4313167" y="3255558"/>
                <a:ext cx="106188" cy="10618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Fluxograma: Atraso 31"/>
          <p:cNvSpPr/>
          <p:nvPr/>
        </p:nvSpPr>
        <p:spPr>
          <a:xfrm>
            <a:off x="5177782" y="1149520"/>
            <a:ext cx="1078160" cy="576064"/>
          </a:xfrm>
          <a:custGeom>
            <a:avLst/>
            <a:gdLst/>
            <a:ahLst/>
            <a:cxnLst/>
            <a:rect l="l" t="t" r="r" b="b"/>
            <a:pathLst>
              <a:path w="2156320" h="576064">
                <a:moveTo>
                  <a:pt x="1351941" y="29821"/>
                </a:moveTo>
                <a:lnTo>
                  <a:pt x="1624722" y="29821"/>
                </a:lnTo>
                <a:cubicBezTo>
                  <a:pt x="1732331" y="29821"/>
                  <a:pt x="1825832" y="85236"/>
                  <a:pt x="1872068" y="167307"/>
                </a:cubicBezTo>
                <a:lnTo>
                  <a:pt x="2003158" y="167307"/>
                </a:lnTo>
                <a:cubicBezTo>
                  <a:pt x="2087747" y="167307"/>
                  <a:pt x="2156320" y="210186"/>
                  <a:pt x="2156320" y="263080"/>
                </a:cubicBezTo>
                <a:cubicBezTo>
                  <a:pt x="2156320" y="315974"/>
                  <a:pt x="2087747" y="358853"/>
                  <a:pt x="2003158" y="358853"/>
                </a:cubicBezTo>
                <a:lnTo>
                  <a:pt x="1894071" y="358852"/>
                </a:lnTo>
                <a:cubicBezTo>
                  <a:pt x="1861617" y="467215"/>
                  <a:pt x="1753228" y="546243"/>
                  <a:pt x="1624722" y="546243"/>
                </a:cubicBezTo>
                <a:lnTo>
                  <a:pt x="1351941" y="546242"/>
                </a:lnTo>
                <a:close/>
                <a:moveTo>
                  <a:pt x="72008" y="0"/>
                </a:moveTo>
                <a:cubicBezTo>
                  <a:pt x="85006" y="0"/>
                  <a:pt x="97200" y="13776"/>
                  <a:pt x="107170" y="38121"/>
                </a:cubicBezTo>
                <a:cubicBezTo>
                  <a:pt x="117916" y="32636"/>
                  <a:pt x="130105" y="29821"/>
                  <a:pt x="142951" y="29821"/>
                </a:cubicBezTo>
                <a:lnTo>
                  <a:pt x="1343301" y="29821"/>
                </a:lnTo>
                <a:lnTo>
                  <a:pt x="1343301" y="546242"/>
                </a:lnTo>
                <a:lnTo>
                  <a:pt x="1351941" y="546242"/>
                </a:lnTo>
                <a:lnTo>
                  <a:pt x="1351941" y="546243"/>
                </a:lnTo>
                <a:lnTo>
                  <a:pt x="142951" y="546243"/>
                </a:lnTo>
                <a:cubicBezTo>
                  <a:pt x="130105" y="546243"/>
                  <a:pt x="117916" y="543429"/>
                  <a:pt x="107170" y="537943"/>
                </a:cubicBezTo>
                <a:cubicBezTo>
                  <a:pt x="97200" y="562288"/>
                  <a:pt x="85006" y="576064"/>
                  <a:pt x="72008" y="576064"/>
                </a:cubicBezTo>
                <a:cubicBezTo>
                  <a:pt x="32239" y="576064"/>
                  <a:pt x="0" y="447108"/>
                  <a:pt x="0" y="288032"/>
                </a:cubicBezTo>
                <a:cubicBezTo>
                  <a:pt x="0" y="128956"/>
                  <a:pt x="32239" y="0"/>
                  <a:pt x="72008" y="0"/>
                </a:cubicBezTo>
                <a:close/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94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3240360" cy="1143000"/>
          </a:xfrm>
        </p:spPr>
        <p:txBody>
          <a:bodyPr>
            <a:normAutofit/>
          </a:bodyPr>
          <a:lstStyle/>
          <a:p>
            <a:r>
              <a:rPr lang="pt-BR" dirty="0"/>
              <a:t>Imagem 7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1443723" y="1810858"/>
            <a:ext cx="3442152" cy="3078729"/>
            <a:chOff x="5298421" y="1577947"/>
            <a:chExt cx="3442152" cy="3078729"/>
          </a:xfrm>
        </p:grpSpPr>
        <p:grpSp>
          <p:nvGrpSpPr>
            <p:cNvPr id="3" name="Group 2"/>
            <p:cNvGrpSpPr/>
            <p:nvPr/>
          </p:nvGrpSpPr>
          <p:grpSpPr>
            <a:xfrm>
              <a:off x="5298421" y="1577947"/>
              <a:ext cx="1440160" cy="3024336"/>
              <a:chOff x="5220072" y="1448780"/>
              <a:chExt cx="1440160" cy="3024336"/>
            </a:xfrm>
          </p:grpSpPr>
          <p:sp>
            <p:nvSpPr>
              <p:cNvPr id="7" name="Trapezoide 6"/>
              <p:cNvSpPr/>
              <p:nvPr/>
            </p:nvSpPr>
            <p:spPr>
              <a:xfrm>
                <a:off x="5256076" y="3104964"/>
                <a:ext cx="1368152" cy="1216152"/>
              </a:xfrm>
              <a:prstGeom prst="trapezoid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5364088" y="2456892"/>
                <a:ext cx="1152128" cy="1800200"/>
              </a:xfrm>
              <a:prstGeom prst="rect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256076" y="1448780"/>
                <a:ext cx="1368152" cy="1368152"/>
              </a:xfrm>
              <a:prstGeom prst="ellipse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5364088" y="1556792"/>
                <a:ext cx="1152128" cy="1152128"/>
              </a:xfrm>
              <a:prstGeom prst="ellipse">
                <a:avLst/>
              </a:prstGeom>
              <a:solidFill>
                <a:srgbClr val="D96709"/>
              </a:solidFill>
              <a:ln w="76200">
                <a:solidFill>
                  <a:srgbClr val="F7B2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220072" y="4321116"/>
                <a:ext cx="1440160" cy="152000"/>
              </a:xfrm>
              <a:prstGeom prst="roundRect">
                <a:avLst/>
              </a:prstGeom>
              <a:solidFill>
                <a:srgbClr val="F7B2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732240" y="1700808"/>
              <a:ext cx="2008333" cy="2955868"/>
              <a:chOff x="6732240" y="1700808"/>
              <a:chExt cx="2008333" cy="2955868"/>
            </a:xfrm>
          </p:grpSpPr>
          <p:grpSp>
            <p:nvGrpSpPr>
              <p:cNvPr id="4100" name="Grupo 4099"/>
              <p:cNvGrpSpPr/>
              <p:nvPr/>
            </p:nvGrpSpPr>
            <p:grpSpPr>
              <a:xfrm>
                <a:off x="6732240" y="1700808"/>
                <a:ext cx="2008333" cy="2955868"/>
                <a:chOff x="5464099" y="436408"/>
                <a:chExt cx="3538246" cy="5207597"/>
              </a:xfrm>
            </p:grpSpPr>
            <p:grpSp>
              <p:nvGrpSpPr>
                <p:cNvPr id="4097" name="Grupo 4096"/>
                <p:cNvGrpSpPr/>
                <p:nvPr/>
              </p:nvGrpSpPr>
              <p:grpSpPr>
                <a:xfrm>
                  <a:off x="5464099" y="436408"/>
                  <a:ext cx="3538246" cy="5207597"/>
                  <a:chOff x="3360459" y="1101723"/>
                  <a:chExt cx="3538246" cy="3744729"/>
                </a:xfrm>
              </p:grpSpPr>
              <p:grpSp>
                <p:nvGrpSpPr>
                  <p:cNvPr id="92" name="Agrupar 15">
                    <a:extLst>
                      <a:ext uri="{FF2B5EF4-FFF2-40B4-BE49-F238E27FC236}">
                        <a16:creationId xmlns=""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21594755">
                    <a:off x="3360459" y="1101723"/>
                    <a:ext cx="3538246" cy="3744729"/>
                    <a:chOff x="3787347" y="611222"/>
                    <a:chExt cx="2714221" cy="2854590"/>
                  </a:xfrm>
                  <a:solidFill>
                    <a:srgbClr val="D35400"/>
                  </a:solidFill>
                </p:grpSpPr>
                <p:sp>
                  <p:nvSpPr>
                    <p:cNvPr id="131" name="Retângulo 130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32" name="Grupo 131"/>
                    <p:cNvGrpSpPr/>
                    <p:nvPr/>
                  </p:nvGrpSpPr>
                  <p:grpSpPr>
                    <a:xfrm>
                      <a:off x="3787347" y="611222"/>
                      <a:ext cx="2703475" cy="108020"/>
                      <a:chOff x="5952287" y="2088382"/>
                      <a:chExt cx="2850831" cy="216038"/>
                    </a:xfrm>
                    <a:grpFill/>
                  </p:grpSpPr>
                  <p:sp>
                    <p:nvSpPr>
                      <p:cNvPr id="144" name="Triângulo isósceles 143"/>
                      <p:cNvSpPr/>
                      <p:nvPr/>
                    </p:nvSpPr>
                    <p:spPr>
                      <a:xfrm>
                        <a:off x="5952287" y="2088382"/>
                        <a:ext cx="288033" cy="216023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5" name="Triângulo isósceles 144"/>
                      <p:cNvSpPr/>
                      <p:nvPr/>
                    </p:nvSpPr>
                    <p:spPr>
                      <a:xfrm>
                        <a:off x="6241783" y="2088388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6" name="Triângulo isósceles 145"/>
                      <p:cNvSpPr/>
                      <p:nvPr/>
                    </p:nvSpPr>
                    <p:spPr>
                      <a:xfrm>
                        <a:off x="6520840" y="2088389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7" name="Triângulo isósceles 146"/>
                      <p:cNvSpPr/>
                      <p:nvPr/>
                    </p:nvSpPr>
                    <p:spPr>
                      <a:xfrm>
                        <a:off x="6786042" y="2088395"/>
                        <a:ext cx="288033" cy="216025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8" name="Triângulo isósceles 147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9" name="Triângulo isósceles 148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0" name="Triângulo isósceles 149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1" name="Triângulo isósceles 150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2" name="Triângulo isósceles 151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3" name="Triângulo isósceles 152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  <p:grpSp>
                  <p:nvGrpSpPr>
                    <p:cNvPr id="133" name="Grupo 132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34" name="Triângulo isósceles 133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5" name="Triângulo isósceles 134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6" name="Triângulo isósceles 135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7" name="Triângulo isósceles 136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8" name="Triângulo isósceles 137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9" name="Triângulo isósceles 138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0" name="Triângulo isósceles 139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1" name="Triângulo isósceles 140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2" name="Triângulo isósceles 141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3" name="Triângulo isósceles 142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  <p:grpSp>
                <p:nvGrpSpPr>
                  <p:cNvPr id="4096" name="Grupo 4095"/>
                  <p:cNvGrpSpPr/>
                  <p:nvPr/>
                </p:nvGrpSpPr>
                <p:grpSpPr>
                  <a:xfrm>
                    <a:off x="3462863" y="1213248"/>
                    <a:ext cx="3360745" cy="3534557"/>
                    <a:chOff x="3462863" y="1213248"/>
                    <a:chExt cx="3360745" cy="3534557"/>
                  </a:xfrm>
                </p:grpSpPr>
                <p:grpSp>
                  <p:nvGrpSpPr>
                    <p:cNvPr id="93" name="Agrupar 15">
                      <a:extLst>
                        <a:ext uri="{FF2B5EF4-FFF2-40B4-BE49-F238E27FC236}">
                          <a16:creationId xmlns="" xmlns:a16="http://schemas.microsoft.com/office/drawing/2014/main" id="{CDA0B437-9E5C-43AF-AD41-CFFD83C35D59}"/>
                        </a:ext>
                      </a:extLst>
                    </p:cNvPr>
                    <p:cNvGrpSpPr/>
                    <p:nvPr/>
                  </p:nvGrpSpPr>
                  <p:grpSpPr>
                    <a:xfrm rot="21594755">
                      <a:off x="3462863" y="1213248"/>
                      <a:ext cx="3360745" cy="3534557"/>
                      <a:chOff x="3787347" y="611219"/>
                      <a:chExt cx="2714221" cy="2854593"/>
                    </a:xfrm>
                    <a:solidFill>
                      <a:srgbClr val="E67E22"/>
                    </a:solidFill>
                  </p:grpSpPr>
                  <p:sp>
                    <p:nvSpPr>
                      <p:cNvPr id="108" name="Retângulo 107"/>
                      <p:cNvSpPr/>
                      <p:nvPr/>
                    </p:nvSpPr>
                    <p:spPr>
                      <a:xfrm>
                        <a:off x="3792719" y="708149"/>
                        <a:ext cx="2703477" cy="266429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9900FF"/>
                          </a:solidFill>
                        </a:endParaRPr>
                      </a:p>
                    </p:txBody>
                  </p:sp>
                  <p:grpSp>
                    <p:nvGrpSpPr>
                      <p:cNvPr id="109" name="Grupo 108"/>
                      <p:cNvGrpSpPr/>
                      <p:nvPr/>
                    </p:nvGrpSpPr>
                    <p:grpSpPr>
                      <a:xfrm>
                        <a:off x="3787347" y="611219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121" name="Triângulo isósceles 120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2" name="Triângulo isósceles 121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3" name="Triângulo isósceles 122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4" name="Triângulo isósceles 123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5" name="Triângulo isósceles 124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6" name="Triângulo isósceles 125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7" name="Triângulo isósceles 126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8" name="Triângulo isósceles 127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9" name="Triângulo isósceles 128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30" name="Triângulo isósceles 129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  <p:grpSp>
                    <p:nvGrpSpPr>
                      <p:cNvPr id="110" name="Grupo 109"/>
                      <p:cNvGrpSpPr/>
                      <p:nvPr/>
                    </p:nvGrpSpPr>
                    <p:grpSpPr>
                      <a:xfrm rot="10800000">
                        <a:off x="3798093" y="3357800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111" name="Triângulo isósceles 110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2" name="Triângulo isósceles 111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3" name="Triângulo isósceles 112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4" name="Triângulo isósceles 113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5" name="Triângulo isósceles 114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6" name="Triângulo isósceles 115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7" name="Triângulo isósceles 116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8" name="Triângulo isósceles 117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9" name="Triângulo isósceles 118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0" name="Triângulo isósceles 119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</p:grpSp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 rot="21594755">
                      <a:off x="3655412" y="1458385"/>
                      <a:ext cx="2914876" cy="3112603"/>
                    </a:xfrm>
                    <a:prstGeom prst="roundRect">
                      <a:avLst>
                        <a:gd name="adj" fmla="val 13040"/>
                      </a:avLst>
                    </a:prstGeom>
                    <a:solidFill>
                      <a:srgbClr val="EA934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</p:grpSp>
            </p:grpSp>
            <p:grpSp>
              <p:nvGrpSpPr>
                <p:cNvPr id="4099" name="Grupo 4098"/>
                <p:cNvGrpSpPr/>
                <p:nvPr/>
              </p:nvGrpSpPr>
              <p:grpSpPr>
                <a:xfrm>
                  <a:off x="6034794" y="1118668"/>
                  <a:ext cx="2396865" cy="2396867"/>
                  <a:chOff x="7246492" y="2985577"/>
                  <a:chExt cx="2396865" cy="2396867"/>
                </a:xfrm>
              </p:grpSpPr>
              <p:sp>
                <p:nvSpPr>
                  <p:cNvPr id="95" name="Elipse 94"/>
                  <p:cNvSpPr/>
                  <p:nvPr/>
                </p:nvSpPr>
                <p:spPr>
                  <a:xfrm rot="21594755">
                    <a:off x="7246492" y="2985577"/>
                    <a:ext cx="2396865" cy="2396867"/>
                  </a:xfrm>
                  <a:prstGeom prst="ellipse">
                    <a:avLst/>
                  </a:prstGeom>
                  <a:solidFill>
                    <a:srgbClr val="EEA4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97" name="Grupo 96"/>
                  <p:cNvGrpSpPr/>
                  <p:nvPr/>
                </p:nvGrpSpPr>
                <p:grpSpPr>
                  <a:xfrm rot="21594755">
                    <a:off x="7608611" y="3252829"/>
                    <a:ext cx="1578635" cy="1842154"/>
                    <a:chOff x="7147826" y="4030302"/>
                    <a:chExt cx="1402382" cy="1636478"/>
                  </a:xfrm>
                </p:grpSpPr>
                <p:sp>
                  <p:nvSpPr>
                    <p:cNvPr id="100" name="Lua 99"/>
                    <p:cNvSpPr/>
                    <p:nvPr/>
                  </p:nvSpPr>
                  <p:spPr>
                    <a:xfrm rot="14897553" flipV="1">
                      <a:off x="7956521" y="507309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101" name="Lua 100"/>
                    <p:cNvSpPr/>
                    <p:nvPr/>
                  </p:nvSpPr>
                  <p:spPr>
                    <a:xfrm rot="4888875">
                      <a:off x="7527544" y="365058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</p:grpSp>
            </p:grpSp>
          </p:grpSp>
          <p:grpSp>
            <p:nvGrpSpPr>
              <p:cNvPr id="66" name="Grupo 45"/>
              <p:cNvGrpSpPr/>
              <p:nvPr/>
            </p:nvGrpSpPr>
            <p:grpSpPr>
              <a:xfrm>
                <a:off x="7020272" y="3573016"/>
                <a:ext cx="351417" cy="689080"/>
                <a:chOff x="1378453" y="929714"/>
                <a:chExt cx="2376264" cy="4659528"/>
              </a:xfrm>
              <a:solidFill>
                <a:srgbClr val="D96709"/>
              </a:solidFill>
            </p:grpSpPr>
            <p:sp>
              <p:nvSpPr>
                <p:cNvPr id="6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8" name="Retângulo 4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9" name="Retângulo 4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908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6648" cy="1143000"/>
          </a:xfrm>
        </p:spPr>
        <p:txBody>
          <a:bodyPr/>
          <a:lstStyle/>
          <a:p>
            <a:r>
              <a:rPr lang="pt-BR" dirty="0"/>
              <a:t>Imagem 8</a:t>
            </a:r>
          </a:p>
        </p:txBody>
      </p:sp>
      <p:sp>
        <p:nvSpPr>
          <p:cNvPr id="9" name="Elipse 8"/>
          <p:cNvSpPr/>
          <p:nvPr/>
        </p:nvSpPr>
        <p:spPr>
          <a:xfrm rot="3069682">
            <a:off x="561028" y="1547133"/>
            <a:ext cx="811504" cy="804561"/>
          </a:xfrm>
          <a:custGeom>
            <a:avLst/>
            <a:gdLst>
              <a:gd name="connsiteX0" fmla="*/ 0 w 2178521"/>
              <a:gd name="connsiteY0" fmla="*/ 1089261 h 2178521"/>
              <a:gd name="connsiteX1" fmla="*/ 1089261 w 2178521"/>
              <a:gd name="connsiteY1" fmla="*/ 0 h 2178521"/>
              <a:gd name="connsiteX2" fmla="*/ 2178522 w 2178521"/>
              <a:gd name="connsiteY2" fmla="*/ 1089261 h 2178521"/>
              <a:gd name="connsiteX3" fmla="*/ 1089261 w 2178521"/>
              <a:gd name="connsiteY3" fmla="*/ 2178522 h 2178521"/>
              <a:gd name="connsiteX4" fmla="*/ 0 w 2178521"/>
              <a:gd name="connsiteY4" fmla="*/ 1089261 h 2178521"/>
              <a:gd name="connsiteX0" fmla="*/ 0 w 2193173"/>
              <a:gd name="connsiteY0" fmla="*/ 1089272 h 2178533"/>
              <a:gd name="connsiteX1" fmla="*/ 1089261 w 2193173"/>
              <a:gd name="connsiteY1" fmla="*/ 11 h 2178533"/>
              <a:gd name="connsiteX2" fmla="*/ 1194395 w 2193173"/>
              <a:gd name="connsiteY2" fmla="*/ 1067555 h 2178533"/>
              <a:gd name="connsiteX3" fmla="*/ 2178522 w 2193173"/>
              <a:gd name="connsiteY3" fmla="*/ 1089272 h 2178533"/>
              <a:gd name="connsiteX4" fmla="*/ 1089261 w 2193173"/>
              <a:gd name="connsiteY4" fmla="*/ 2178533 h 2178533"/>
              <a:gd name="connsiteX5" fmla="*/ 0 w 2193173"/>
              <a:gd name="connsiteY5" fmla="*/ 1089272 h 2178533"/>
              <a:gd name="connsiteX0" fmla="*/ 207 w 2193380"/>
              <a:gd name="connsiteY0" fmla="*/ 1089272 h 2178545"/>
              <a:gd name="connsiteX1" fmla="*/ 1089468 w 2193380"/>
              <a:gd name="connsiteY1" fmla="*/ 11 h 2178545"/>
              <a:gd name="connsiteX2" fmla="*/ 1194602 w 2193380"/>
              <a:gd name="connsiteY2" fmla="*/ 1067555 h 2178545"/>
              <a:gd name="connsiteX3" fmla="*/ 2178729 w 2193380"/>
              <a:gd name="connsiteY3" fmla="*/ 1089272 h 2178545"/>
              <a:gd name="connsiteX4" fmla="*/ 1089468 w 2193380"/>
              <a:gd name="connsiteY4" fmla="*/ 2178533 h 2178545"/>
              <a:gd name="connsiteX5" fmla="*/ 1185077 w 2193380"/>
              <a:gd name="connsiteY5" fmla="*/ 1067555 h 2178545"/>
              <a:gd name="connsiteX6" fmla="*/ 207 w 2193380"/>
              <a:gd name="connsiteY6" fmla="*/ 1089272 h 2178545"/>
              <a:gd name="connsiteX0" fmla="*/ 85628 w 2278801"/>
              <a:gd name="connsiteY0" fmla="*/ 1181782 h 2271055"/>
              <a:gd name="connsiteX1" fmla="*/ 213223 w 2278801"/>
              <a:gd name="connsiteY1" fmla="*/ 178990 h 2271055"/>
              <a:gd name="connsiteX2" fmla="*/ 1174889 w 2278801"/>
              <a:gd name="connsiteY2" fmla="*/ 92521 h 2271055"/>
              <a:gd name="connsiteX3" fmla="*/ 1280023 w 2278801"/>
              <a:gd name="connsiteY3" fmla="*/ 1160065 h 2271055"/>
              <a:gd name="connsiteX4" fmla="*/ 2264150 w 2278801"/>
              <a:gd name="connsiteY4" fmla="*/ 1181782 h 2271055"/>
              <a:gd name="connsiteX5" fmla="*/ 1174889 w 2278801"/>
              <a:gd name="connsiteY5" fmla="*/ 2271043 h 2271055"/>
              <a:gd name="connsiteX6" fmla="*/ 1270498 w 2278801"/>
              <a:gd name="connsiteY6" fmla="*/ 1160065 h 2271055"/>
              <a:gd name="connsiteX7" fmla="*/ 85628 w 2278801"/>
              <a:gd name="connsiteY7" fmla="*/ 1181782 h 2271055"/>
              <a:gd name="connsiteX0" fmla="*/ 85628 w 2420892"/>
              <a:gd name="connsiteY0" fmla="*/ 1181782 h 2338374"/>
              <a:gd name="connsiteX1" fmla="*/ 213223 w 2420892"/>
              <a:gd name="connsiteY1" fmla="*/ 178990 h 2338374"/>
              <a:gd name="connsiteX2" fmla="*/ 1174889 w 2420892"/>
              <a:gd name="connsiteY2" fmla="*/ 92521 h 2338374"/>
              <a:gd name="connsiteX3" fmla="*/ 1280023 w 2420892"/>
              <a:gd name="connsiteY3" fmla="*/ 1160065 h 2338374"/>
              <a:gd name="connsiteX4" fmla="*/ 2264150 w 2420892"/>
              <a:gd name="connsiteY4" fmla="*/ 1181782 h 2338374"/>
              <a:gd name="connsiteX5" fmla="*/ 2337299 w 2420892"/>
              <a:gd name="connsiteY5" fmla="*/ 2103040 h 2338374"/>
              <a:gd name="connsiteX6" fmla="*/ 1174889 w 2420892"/>
              <a:gd name="connsiteY6" fmla="*/ 2271043 h 2338374"/>
              <a:gd name="connsiteX7" fmla="*/ 1270498 w 2420892"/>
              <a:gd name="connsiteY7" fmla="*/ 1160065 h 2338374"/>
              <a:gd name="connsiteX8" fmla="*/ 85628 w 2420892"/>
              <a:gd name="connsiteY8" fmla="*/ 1181782 h 2338374"/>
              <a:gd name="connsiteX0" fmla="*/ 85628 w 2420892"/>
              <a:gd name="connsiteY0" fmla="*/ 1181782 h 2242803"/>
              <a:gd name="connsiteX1" fmla="*/ 213223 w 2420892"/>
              <a:gd name="connsiteY1" fmla="*/ 178990 h 2242803"/>
              <a:gd name="connsiteX2" fmla="*/ 1174889 w 2420892"/>
              <a:gd name="connsiteY2" fmla="*/ 92521 h 2242803"/>
              <a:gd name="connsiteX3" fmla="*/ 1280023 w 2420892"/>
              <a:gd name="connsiteY3" fmla="*/ 1160065 h 2242803"/>
              <a:gd name="connsiteX4" fmla="*/ 2264150 w 2420892"/>
              <a:gd name="connsiteY4" fmla="*/ 1181782 h 2242803"/>
              <a:gd name="connsiteX5" fmla="*/ 2337299 w 2420892"/>
              <a:gd name="connsiteY5" fmla="*/ 2103040 h 2242803"/>
              <a:gd name="connsiteX6" fmla="*/ 1355864 w 2420892"/>
              <a:gd name="connsiteY6" fmla="*/ 2128168 h 2242803"/>
              <a:gd name="connsiteX7" fmla="*/ 1270498 w 2420892"/>
              <a:gd name="connsiteY7" fmla="*/ 1160065 h 2242803"/>
              <a:gd name="connsiteX8" fmla="*/ 85628 w 2420892"/>
              <a:gd name="connsiteY8" fmla="*/ 1181782 h 2242803"/>
              <a:gd name="connsiteX0" fmla="*/ 85628 w 2409970"/>
              <a:gd name="connsiteY0" fmla="*/ 1181782 h 2242803"/>
              <a:gd name="connsiteX1" fmla="*/ 213223 w 2409970"/>
              <a:gd name="connsiteY1" fmla="*/ 178990 h 2242803"/>
              <a:gd name="connsiteX2" fmla="*/ 1174889 w 2409970"/>
              <a:gd name="connsiteY2" fmla="*/ 92521 h 2242803"/>
              <a:gd name="connsiteX3" fmla="*/ 1280023 w 2409970"/>
              <a:gd name="connsiteY3" fmla="*/ 1160065 h 2242803"/>
              <a:gd name="connsiteX4" fmla="*/ 2216525 w 2409970"/>
              <a:gd name="connsiteY4" fmla="*/ 1238932 h 2242803"/>
              <a:gd name="connsiteX5" fmla="*/ 2337299 w 2409970"/>
              <a:gd name="connsiteY5" fmla="*/ 2103040 h 2242803"/>
              <a:gd name="connsiteX6" fmla="*/ 1355864 w 2409970"/>
              <a:gd name="connsiteY6" fmla="*/ 2128168 h 2242803"/>
              <a:gd name="connsiteX7" fmla="*/ 1270498 w 2409970"/>
              <a:gd name="connsiteY7" fmla="*/ 1160065 h 2242803"/>
              <a:gd name="connsiteX8" fmla="*/ 85628 w 2409970"/>
              <a:gd name="connsiteY8" fmla="*/ 1181782 h 2242803"/>
              <a:gd name="connsiteX0" fmla="*/ 85628 w 2346227"/>
              <a:gd name="connsiteY0" fmla="*/ 1181782 h 2237783"/>
              <a:gd name="connsiteX1" fmla="*/ 213223 w 2346227"/>
              <a:gd name="connsiteY1" fmla="*/ 178990 h 2237783"/>
              <a:gd name="connsiteX2" fmla="*/ 1174889 w 2346227"/>
              <a:gd name="connsiteY2" fmla="*/ 92521 h 2237783"/>
              <a:gd name="connsiteX3" fmla="*/ 1280023 w 2346227"/>
              <a:gd name="connsiteY3" fmla="*/ 1160065 h 2237783"/>
              <a:gd name="connsiteX4" fmla="*/ 2216525 w 2346227"/>
              <a:gd name="connsiteY4" fmla="*/ 1238932 h 2237783"/>
              <a:gd name="connsiteX5" fmla="*/ 2251574 w 2346227"/>
              <a:gd name="connsiteY5" fmla="*/ 2093515 h 2237783"/>
              <a:gd name="connsiteX6" fmla="*/ 1355864 w 2346227"/>
              <a:gd name="connsiteY6" fmla="*/ 2128168 h 2237783"/>
              <a:gd name="connsiteX7" fmla="*/ 1270498 w 2346227"/>
              <a:gd name="connsiteY7" fmla="*/ 1160065 h 2237783"/>
              <a:gd name="connsiteX8" fmla="*/ 85628 w 2346227"/>
              <a:gd name="connsiteY8" fmla="*/ 1181782 h 2237783"/>
              <a:gd name="connsiteX0" fmla="*/ 85628 w 2346227"/>
              <a:gd name="connsiteY0" fmla="*/ 1142211 h 2198212"/>
              <a:gd name="connsiteX1" fmla="*/ 213223 w 2346227"/>
              <a:gd name="connsiteY1" fmla="*/ 139419 h 2198212"/>
              <a:gd name="connsiteX2" fmla="*/ 1041539 w 2346227"/>
              <a:gd name="connsiteY2" fmla="*/ 119625 h 2198212"/>
              <a:gd name="connsiteX3" fmla="*/ 1280023 w 2346227"/>
              <a:gd name="connsiteY3" fmla="*/ 1120494 h 2198212"/>
              <a:gd name="connsiteX4" fmla="*/ 2216525 w 2346227"/>
              <a:gd name="connsiteY4" fmla="*/ 1199361 h 2198212"/>
              <a:gd name="connsiteX5" fmla="*/ 2251574 w 2346227"/>
              <a:gd name="connsiteY5" fmla="*/ 2053944 h 2198212"/>
              <a:gd name="connsiteX6" fmla="*/ 1355864 w 2346227"/>
              <a:gd name="connsiteY6" fmla="*/ 2088597 h 2198212"/>
              <a:gd name="connsiteX7" fmla="*/ 1270498 w 2346227"/>
              <a:gd name="connsiteY7" fmla="*/ 1120494 h 2198212"/>
              <a:gd name="connsiteX8" fmla="*/ 85628 w 2346227"/>
              <a:gd name="connsiteY8" fmla="*/ 1142211 h 2198212"/>
              <a:gd name="connsiteX0" fmla="*/ 60655 w 2321254"/>
              <a:gd name="connsiteY0" fmla="*/ 1110283 h 2166284"/>
              <a:gd name="connsiteX1" fmla="*/ 273975 w 2321254"/>
              <a:gd name="connsiteY1" fmla="*/ 174166 h 2166284"/>
              <a:gd name="connsiteX2" fmla="*/ 1016566 w 2321254"/>
              <a:gd name="connsiteY2" fmla="*/ 87697 h 2166284"/>
              <a:gd name="connsiteX3" fmla="*/ 1255050 w 2321254"/>
              <a:gd name="connsiteY3" fmla="*/ 1088566 h 2166284"/>
              <a:gd name="connsiteX4" fmla="*/ 2191552 w 2321254"/>
              <a:gd name="connsiteY4" fmla="*/ 1167433 h 2166284"/>
              <a:gd name="connsiteX5" fmla="*/ 2226601 w 2321254"/>
              <a:gd name="connsiteY5" fmla="*/ 2022016 h 2166284"/>
              <a:gd name="connsiteX6" fmla="*/ 1330891 w 2321254"/>
              <a:gd name="connsiteY6" fmla="*/ 2056669 h 2166284"/>
              <a:gd name="connsiteX7" fmla="*/ 1245525 w 2321254"/>
              <a:gd name="connsiteY7" fmla="*/ 1088566 h 2166284"/>
              <a:gd name="connsiteX8" fmla="*/ 60655 w 2321254"/>
              <a:gd name="connsiteY8" fmla="*/ 1110283 h 2166284"/>
              <a:gd name="connsiteX0" fmla="*/ 126956 w 2178005"/>
              <a:gd name="connsiteY0" fmla="*/ 995983 h 2166284"/>
              <a:gd name="connsiteX1" fmla="*/ 130726 w 2178005"/>
              <a:gd name="connsiteY1" fmla="*/ 174166 h 2166284"/>
              <a:gd name="connsiteX2" fmla="*/ 873317 w 2178005"/>
              <a:gd name="connsiteY2" fmla="*/ 87697 h 2166284"/>
              <a:gd name="connsiteX3" fmla="*/ 1111801 w 2178005"/>
              <a:gd name="connsiteY3" fmla="*/ 1088566 h 2166284"/>
              <a:gd name="connsiteX4" fmla="*/ 2048303 w 2178005"/>
              <a:gd name="connsiteY4" fmla="*/ 1167433 h 2166284"/>
              <a:gd name="connsiteX5" fmla="*/ 2083352 w 2178005"/>
              <a:gd name="connsiteY5" fmla="*/ 2022016 h 2166284"/>
              <a:gd name="connsiteX6" fmla="*/ 1187642 w 2178005"/>
              <a:gd name="connsiteY6" fmla="*/ 2056669 h 2166284"/>
              <a:gd name="connsiteX7" fmla="*/ 1102276 w 2178005"/>
              <a:gd name="connsiteY7" fmla="*/ 1088566 h 2166284"/>
              <a:gd name="connsiteX8" fmla="*/ 126956 w 2178005"/>
              <a:gd name="connsiteY8" fmla="*/ 995983 h 2166284"/>
              <a:gd name="connsiteX0" fmla="*/ 128978 w 2180027"/>
              <a:gd name="connsiteY0" fmla="*/ 995983 h 2168993"/>
              <a:gd name="connsiteX1" fmla="*/ 132748 w 2180027"/>
              <a:gd name="connsiteY1" fmla="*/ 174166 h 2168993"/>
              <a:gd name="connsiteX2" fmla="*/ 875339 w 2180027"/>
              <a:gd name="connsiteY2" fmla="*/ 87697 h 2168993"/>
              <a:gd name="connsiteX3" fmla="*/ 1113823 w 2180027"/>
              <a:gd name="connsiteY3" fmla="*/ 1088566 h 2168993"/>
              <a:gd name="connsiteX4" fmla="*/ 2050325 w 2180027"/>
              <a:gd name="connsiteY4" fmla="*/ 1167433 h 2168993"/>
              <a:gd name="connsiteX5" fmla="*/ 2085374 w 2180027"/>
              <a:gd name="connsiteY5" fmla="*/ 2022016 h 2168993"/>
              <a:gd name="connsiteX6" fmla="*/ 1189664 w 2180027"/>
              <a:gd name="connsiteY6" fmla="*/ 2056669 h 2168993"/>
              <a:gd name="connsiteX7" fmla="*/ 1137127 w 2180027"/>
              <a:gd name="connsiteY7" fmla="*/ 1047792 h 2168993"/>
              <a:gd name="connsiteX8" fmla="*/ 128978 w 2180027"/>
              <a:gd name="connsiteY8" fmla="*/ 995983 h 2168993"/>
              <a:gd name="connsiteX0" fmla="*/ 123453 w 2174502"/>
              <a:gd name="connsiteY0" fmla="*/ 995983 h 2160492"/>
              <a:gd name="connsiteX1" fmla="*/ 127223 w 2174502"/>
              <a:gd name="connsiteY1" fmla="*/ 174166 h 2160492"/>
              <a:gd name="connsiteX2" fmla="*/ 869814 w 2174502"/>
              <a:gd name="connsiteY2" fmla="*/ 87697 h 2160492"/>
              <a:gd name="connsiteX3" fmla="*/ 1108298 w 2174502"/>
              <a:gd name="connsiteY3" fmla="*/ 1088566 h 2160492"/>
              <a:gd name="connsiteX4" fmla="*/ 2044800 w 2174502"/>
              <a:gd name="connsiteY4" fmla="*/ 1167433 h 2160492"/>
              <a:gd name="connsiteX5" fmla="*/ 2079849 w 2174502"/>
              <a:gd name="connsiteY5" fmla="*/ 2022016 h 2160492"/>
              <a:gd name="connsiteX6" fmla="*/ 1184139 w 2174502"/>
              <a:gd name="connsiteY6" fmla="*/ 2056669 h 2160492"/>
              <a:gd name="connsiteX7" fmla="*/ 1041271 w 2174502"/>
              <a:gd name="connsiteY7" fmla="*/ 1176680 h 2160492"/>
              <a:gd name="connsiteX8" fmla="*/ 123453 w 2174502"/>
              <a:gd name="connsiteY8" fmla="*/ 995983 h 2160492"/>
              <a:gd name="connsiteX0" fmla="*/ 123453 w 2174502"/>
              <a:gd name="connsiteY0" fmla="*/ 991389 h 2155899"/>
              <a:gd name="connsiteX1" fmla="*/ 127223 w 2174502"/>
              <a:gd name="connsiteY1" fmla="*/ 169572 h 2155899"/>
              <a:gd name="connsiteX2" fmla="*/ 869814 w 2174502"/>
              <a:gd name="connsiteY2" fmla="*/ 83103 h 2155899"/>
              <a:gd name="connsiteX3" fmla="*/ 1146104 w 2174502"/>
              <a:gd name="connsiteY3" fmla="*/ 1020323 h 2155899"/>
              <a:gd name="connsiteX4" fmla="*/ 2044800 w 2174502"/>
              <a:gd name="connsiteY4" fmla="*/ 1162839 h 2155899"/>
              <a:gd name="connsiteX5" fmla="*/ 2079849 w 2174502"/>
              <a:gd name="connsiteY5" fmla="*/ 2017422 h 2155899"/>
              <a:gd name="connsiteX6" fmla="*/ 1184139 w 2174502"/>
              <a:gd name="connsiteY6" fmla="*/ 2052075 h 2155899"/>
              <a:gd name="connsiteX7" fmla="*/ 1041271 w 2174502"/>
              <a:gd name="connsiteY7" fmla="*/ 1172086 h 2155899"/>
              <a:gd name="connsiteX8" fmla="*/ 123453 w 2174502"/>
              <a:gd name="connsiteY8" fmla="*/ 991389 h 215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502" h="2155899">
                <a:moveTo>
                  <a:pt x="123453" y="991389"/>
                </a:moveTo>
                <a:cubicBezTo>
                  <a:pt x="-28888" y="824303"/>
                  <a:pt x="-54320" y="351115"/>
                  <a:pt x="127223" y="169572"/>
                </a:cubicBezTo>
                <a:cubicBezTo>
                  <a:pt x="308766" y="-11971"/>
                  <a:pt x="700001" y="-58689"/>
                  <a:pt x="869814" y="83103"/>
                </a:cubicBezTo>
                <a:cubicBezTo>
                  <a:pt x="1039627" y="224895"/>
                  <a:pt x="964561" y="838780"/>
                  <a:pt x="1146104" y="1020323"/>
                </a:cubicBezTo>
                <a:cubicBezTo>
                  <a:pt x="1327647" y="1201866"/>
                  <a:pt x="1946375" y="1072351"/>
                  <a:pt x="2044800" y="1162839"/>
                </a:cubicBezTo>
                <a:cubicBezTo>
                  <a:pt x="2143225" y="1253327"/>
                  <a:pt x="2261392" y="1835879"/>
                  <a:pt x="2079849" y="2017422"/>
                </a:cubicBezTo>
                <a:cubicBezTo>
                  <a:pt x="1898306" y="2198965"/>
                  <a:pt x="1357235" y="2192964"/>
                  <a:pt x="1184139" y="2052075"/>
                </a:cubicBezTo>
                <a:cubicBezTo>
                  <a:pt x="1011043" y="1911186"/>
                  <a:pt x="1222814" y="1353629"/>
                  <a:pt x="1041271" y="1172086"/>
                </a:cubicBezTo>
                <a:cubicBezTo>
                  <a:pt x="859728" y="990543"/>
                  <a:pt x="275794" y="1158475"/>
                  <a:pt x="123453" y="991389"/>
                </a:cubicBezTo>
                <a:close/>
              </a:path>
            </a:pathLst>
          </a:custGeom>
          <a:solidFill>
            <a:srgbClr val="FAC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321523" y="1527073"/>
            <a:ext cx="202665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100" dirty="0" smtClean="0"/>
              <a:t>1. Aperte a camisinha pela parte de fora do anel interno formando um oito </a:t>
            </a:r>
            <a:endParaRPr lang="pt-BR" sz="1100" dirty="0"/>
          </a:p>
          <a:p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004048" y="1212196"/>
            <a:ext cx="3203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2. Abra </a:t>
            </a:r>
            <a:r>
              <a:rPr lang="pt-BR" sz="1100" dirty="0"/>
              <a:t>os grandes lábios e empurre o anel interno com o dedo indicador até sentir o colo do útero. Introduza um ou dois dedos na vagina para ter certeza que a camisinha não ficou torcida e o anel externo ficou do lado de fora, cobrindo os grandes lábios.</a:t>
            </a:r>
          </a:p>
          <a:p>
            <a:endParaRPr lang="pt-BR" dirty="0"/>
          </a:p>
        </p:txBody>
      </p:sp>
      <p:grpSp>
        <p:nvGrpSpPr>
          <p:cNvPr id="4109" name="Grupo 4108"/>
          <p:cNvGrpSpPr/>
          <p:nvPr/>
        </p:nvGrpSpPr>
        <p:grpSpPr>
          <a:xfrm>
            <a:off x="3780620" y="1145557"/>
            <a:ext cx="1160499" cy="1380062"/>
            <a:chOff x="4026947" y="4378910"/>
            <a:chExt cx="1754407" cy="2086336"/>
          </a:xfrm>
        </p:grpSpPr>
        <p:sp>
          <p:nvSpPr>
            <p:cNvPr id="28" name="Elipse 27"/>
            <p:cNvSpPr/>
            <p:nvPr/>
          </p:nvSpPr>
          <p:spPr>
            <a:xfrm>
              <a:off x="4869157" y="4412256"/>
              <a:ext cx="489073" cy="2041080"/>
            </a:xfrm>
            <a:prstGeom prst="ellipse">
              <a:avLst/>
            </a:prstGeom>
            <a:solidFill>
              <a:srgbClr val="D01A1A"/>
            </a:solidFill>
            <a:ln>
              <a:solidFill>
                <a:srgbClr val="EE52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Lua 20"/>
            <p:cNvSpPr/>
            <p:nvPr/>
          </p:nvSpPr>
          <p:spPr>
            <a:xfrm flipH="1">
              <a:off x="5106202" y="4378910"/>
              <a:ext cx="504056" cy="2086336"/>
            </a:xfrm>
            <a:prstGeom prst="moon">
              <a:avLst>
                <a:gd name="adj" fmla="val 67636"/>
              </a:avLst>
            </a:prstGeom>
            <a:solidFill>
              <a:srgbClr val="9D68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Lua 23"/>
            <p:cNvSpPr/>
            <p:nvPr/>
          </p:nvSpPr>
          <p:spPr>
            <a:xfrm>
              <a:off x="4617129" y="4378910"/>
              <a:ext cx="504056" cy="2086336"/>
            </a:xfrm>
            <a:prstGeom prst="moon">
              <a:avLst>
                <a:gd name="adj" fmla="val 58818"/>
              </a:avLst>
            </a:prstGeom>
            <a:solidFill>
              <a:srgbClr val="9D68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8"/>
            <p:cNvSpPr/>
            <p:nvPr/>
          </p:nvSpPr>
          <p:spPr>
            <a:xfrm rot="2700000">
              <a:off x="4425221" y="4721319"/>
              <a:ext cx="1361959" cy="1350306"/>
            </a:xfrm>
            <a:custGeom>
              <a:avLst/>
              <a:gdLst>
                <a:gd name="connsiteX0" fmla="*/ 0 w 2178521"/>
                <a:gd name="connsiteY0" fmla="*/ 1089261 h 2178521"/>
                <a:gd name="connsiteX1" fmla="*/ 1089261 w 2178521"/>
                <a:gd name="connsiteY1" fmla="*/ 0 h 2178521"/>
                <a:gd name="connsiteX2" fmla="*/ 2178522 w 2178521"/>
                <a:gd name="connsiteY2" fmla="*/ 1089261 h 2178521"/>
                <a:gd name="connsiteX3" fmla="*/ 1089261 w 2178521"/>
                <a:gd name="connsiteY3" fmla="*/ 2178522 h 2178521"/>
                <a:gd name="connsiteX4" fmla="*/ 0 w 2178521"/>
                <a:gd name="connsiteY4" fmla="*/ 1089261 h 2178521"/>
                <a:gd name="connsiteX0" fmla="*/ 0 w 2193173"/>
                <a:gd name="connsiteY0" fmla="*/ 1089272 h 2178533"/>
                <a:gd name="connsiteX1" fmla="*/ 1089261 w 2193173"/>
                <a:gd name="connsiteY1" fmla="*/ 11 h 2178533"/>
                <a:gd name="connsiteX2" fmla="*/ 1194395 w 2193173"/>
                <a:gd name="connsiteY2" fmla="*/ 1067555 h 2178533"/>
                <a:gd name="connsiteX3" fmla="*/ 2178522 w 2193173"/>
                <a:gd name="connsiteY3" fmla="*/ 1089272 h 2178533"/>
                <a:gd name="connsiteX4" fmla="*/ 1089261 w 2193173"/>
                <a:gd name="connsiteY4" fmla="*/ 2178533 h 2178533"/>
                <a:gd name="connsiteX5" fmla="*/ 0 w 2193173"/>
                <a:gd name="connsiteY5" fmla="*/ 1089272 h 2178533"/>
                <a:gd name="connsiteX0" fmla="*/ 207 w 2193380"/>
                <a:gd name="connsiteY0" fmla="*/ 1089272 h 2178545"/>
                <a:gd name="connsiteX1" fmla="*/ 1089468 w 2193380"/>
                <a:gd name="connsiteY1" fmla="*/ 11 h 2178545"/>
                <a:gd name="connsiteX2" fmla="*/ 1194602 w 2193380"/>
                <a:gd name="connsiteY2" fmla="*/ 1067555 h 2178545"/>
                <a:gd name="connsiteX3" fmla="*/ 2178729 w 2193380"/>
                <a:gd name="connsiteY3" fmla="*/ 1089272 h 2178545"/>
                <a:gd name="connsiteX4" fmla="*/ 1089468 w 2193380"/>
                <a:gd name="connsiteY4" fmla="*/ 2178533 h 2178545"/>
                <a:gd name="connsiteX5" fmla="*/ 1185077 w 2193380"/>
                <a:gd name="connsiteY5" fmla="*/ 1067555 h 2178545"/>
                <a:gd name="connsiteX6" fmla="*/ 207 w 2193380"/>
                <a:gd name="connsiteY6" fmla="*/ 1089272 h 2178545"/>
                <a:gd name="connsiteX0" fmla="*/ 85628 w 2278801"/>
                <a:gd name="connsiteY0" fmla="*/ 1181782 h 2271055"/>
                <a:gd name="connsiteX1" fmla="*/ 213223 w 2278801"/>
                <a:gd name="connsiteY1" fmla="*/ 178990 h 2271055"/>
                <a:gd name="connsiteX2" fmla="*/ 1174889 w 2278801"/>
                <a:gd name="connsiteY2" fmla="*/ 92521 h 2271055"/>
                <a:gd name="connsiteX3" fmla="*/ 1280023 w 2278801"/>
                <a:gd name="connsiteY3" fmla="*/ 1160065 h 2271055"/>
                <a:gd name="connsiteX4" fmla="*/ 2264150 w 2278801"/>
                <a:gd name="connsiteY4" fmla="*/ 1181782 h 2271055"/>
                <a:gd name="connsiteX5" fmla="*/ 1174889 w 2278801"/>
                <a:gd name="connsiteY5" fmla="*/ 2271043 h 2271055"/>
                <a:gd name="connsiteX6" fmla="*/ 1270498 w 2278801"/>
                <a:gd name="connsiteY6" fmla="*/ 1160065 h 2271055"/>
                <a:gd name="connsiteX7" fmla="*/ 85628 w 2278801"/>
                <a:gd name="connsiteY7" fmla="*/ 1181782 h 2271055"/>
                <a:gd name="connsiteX0" fmla="*/ 85628 w 2420892"/>
                <a:gd name="connsiteY0" fmla="*/ 1181782 h 2338374"/>
                <a:gd name="connsiteX1" fmla="*/ 213223 w 2420892"/>
                <a:gd name="connsiteY1" fmla="*/ 178990 h 2338374"/>
                <a:gd name="connsiteX2" fmla="*/ 1174889 w 2420892"/>
                <a:gd name="connsiteY2" fmla="*/ 92521 h 2338374"/>
                <a:gd name="connsiteX3" fmla="*/ 1280023 w 2420892"/>
                <a:gd name="connsiteY3" fmla="*/ 1160065 h 2338374"/>
                <a:gd name="connsiteX4" fmla="*/ 2264150 w 2420892"/>
                <a:gd name="connsiteY4" fmla="*/ 1181782 h 2338374"/>
                <a:gd name="connsiteX5" fmla="*/ 2337299 w 2420892"/>
                <a:gd name="connsiteY5" fmla="*/ 2103040 h 2338374"/>
                <a:gd name="connsiteX6" fmla="*/ 1174889 w 2420892"/>
                <a:gd name="connsiteY6" fmla="*/ 2271043 h 2338374"/>
                <a:gd name="connsiteX7" fmla="*/ 1270498 w 2420892"/>
                <a:gd name="connsiteY7" fmla="*/ 1160065 h 2338374"/>
                <a:gd name="connsiteX8" fmla="*/ 85628 w 2420892"/>
                <a:gd name="connsiteY8" fmla="*/ 1181782 h 2338374"/>
                <a:gd name="connsiteX0" fmla="*/ 85628 w 2420892"/>
                <a:gd name="connsiteY0" fmla="*/ 1181782 h 2242803"/>
                <a:gd name="connsiteX1" fmla="*/ 213223 w 2420892"/>
                <a:gd name="connsiteY1" fmla="*/ 178990 h 2242803"/>
                <a:gd name="connsiteX2" fmla="*/ 1174889 w 2420892"/>
                <a:gd name="connsiteY2" fmla="*/ 92521 h 2242803"/>
                <a:gd name="connsiteX3" fmla="*/ 1280023 w 2420892"/>
                <a:gd name="connsiteY3" fmla="*/ 1160065 h 2242803"/>
                <a:gd name="connsiteX4" fmla="*/ 2264150 w 2420892"/>
                <a:gd name="connsiteY4" fmla="*/ 1181782 h 2242803"/>
                <a:gd name="connsiteX5" fmla="*/ 2337299 w 2420892"/>
                <a:gd name="connsiteY5" fmla="*/ 2103040 h 2242803"/>
                <a:gd name="connsiteX6" fmla="*/ 1355864 w 2420892"/>
                <a:gd name="connsiteY6" fmla="*/ 2128168 h 2242803"/>
                <a:gd name="connsiteX7" fmla="*/ 1270498 w 2420892"/>
                <a:gd name="connsiteY7" fmla="*/ 1160065 h 2242803"/>
                <a:gd name="connsiteX8" fmla="*/ 85628 w 2420892"/>
                <a:gd name="connsiteY8" fmla="*/ 1181782 h 2242803"/>
                <a:gd name="connsiteX0" fmla="*/ 85628 w 2409970"/>
                <a:gd name="connsiteY0" fmla="*/ 1181782 h 2242803"/>
                <a:gd name="connsiteX1" fmla="*/ 213223 w 2409970"/>
                <a:gd name="connsiteY1" fmla="*/ 178990 h 2242803"/>
                <a:gd name="connsiteX2" fmla="*/ 1174889 w 2409970"/>
                <a:gd name="connsiteY2" fmla="*/ 92521 h 2242803"/>
                <a:gd name="connsiteX3" fmla="*/ 1280023 w 2409970"/>
                <a:gd name="connsiteY3" fmla="*/ 1160065 h 2242803"/>
                <a:gd name="connsiteX4" fmla="*/ 2216525 w 2409970"/>
                <a:gd name="connsiteY4" fmla="*/ 1238932 h 2242803"/>
                <a:gd name="connsiteX5" fmla="*/ 2337299 w 2409970"/>
                <a:gd name="connsiteY5" fmla="*/ 2103040 h 2242803"/>
                <a:gd name="connsiteX6" fmla="*/ 1355864 w 2409970"/>
                <a:gd name="connsiteY6" fmla="*/ 2128168 h 2242803"/>
                <a:gd name="connsiteX7" fmla="*/ 1270498 w 2409970"/>
                <a:gd name="connsiteY7" fmla="*/ 1160065 h 2242803"/>
                <a:gd name="connsiteX8" fmla="*/ 85628 w 2409970"/>
                <a:gd name="connsiteY8" fmla="*/ 1181782 h 2242803"/>
                <a:gd name="connsiteX0" fmla="*/ 85628 w 2346227"/>
                <a:gd name="connsiteY0" fmla="*/ 1181782 h 2237783"/>
                <a:gd name="connsiteX1" fmla="*/ 213223 w 2346227"/>
                <a:gd name="connsiteY1" fmla="*/ 178990 h 2237783"/>
                <a:gd name="connsiteX2" fmla="*/ 1174889 w 2346227"/>
                <a:gd name="connsiteY2" fmla="*/ 92521 h 2237783"/>
                <a:gd name="connsiteX3" fmla="*/ 1280023 w 2346227"/>
                <a:gd name="connsiteY3" fmla="*/ 1160065 h 2237783"/>
                <a:gd name="connsiteX4" fmla="*/ 2216525 w 2346227"/>
                <a:gd name="connsiteY4" fmla="*/ 1238932 h 2237783"/>
                <a:gd name="connsiteX5" fmla="*/ 2251574 w 2346227"/>
                <a:gd name="connsiteY5" fmla="*/ 2093515 h 2237783"/>
                <a:gd name="connsiteX6" fmla="*/ 1355864 w 2346227"/>
                <a:gd name="connsiteY6" fmla="*/ 2128168 h 2237783"/>
                <a:gd name="connsiteX7" fmla="*/ 1270498 w 2346227"/>
                <a:gd name="connsiteY7" fmla="*/ 1160065 h 2237783"/>
                <a:gd name="connsiteX8" fmla="*/ 85628 w 2346227"/>
                <a:gd name="connsiteY8" fmla="*/ 1181782 h 2237783"/>
                <a:gd name="connsiteX0" fmla="*/ 85628 w 2346227"/>
                <a:gd name="connsiteY0" fmla="*/ 1142211 h 2198212"/>
                <a:gd name="connsiteX1" fmla="*/ 213223 w 2346227"/>
                <a:gd name="connsiteY1" fmla="*/ 139419 h 2198212"/>
                <a:gd name="connsiteX2" fmla="*/ 1041539 w 2346227"/>
                <a:gd name="connsiteY2" fmla="*/ 119625 h 2198212"/>
                <a:gd name="connsiteX3" fmla="*/ 1280023 w 2346227"/>
                <a:gd name="connsiteY3" fmla="*/ 1120494 h 2198212"/>
                <a:gd name="connsiteX4" fmla="*/ 2216525 w 2346227"/>
                <a:gd name="connsiteY4" fmla="*/ 1199361 h 2198212"/>
                <a:gd name="connsiteX5" fmla="*/ 2251574 w 2346227"/>
                <a:gd name="connsiteY5" fmla="*/ 2053944 h 2198212"/>
                <a:gd name="connsiteX6" fmla="*/ 1355864 w 2346227"/>
                <a:gd name="connsiteY6" fmla="*/ 2088597 h 2198212"/>
                <a:gd name="connsiteX7" fmla="*/ 1270498 w 2346227"/>
                <a:gd name="connsiteY7" fmla="*/ 1120494 h 2198212"/>
                <a:gd name="connsiteX8" fmla="*/ 85628 w 2346227"/>
                <a:gd name="connsiteY8" fmla="*/ 1142211 h 2198212"/>
                <a:gd name="connsiteX0" fmla="*/ 60655 w 2321254"/>
                <a:gd name="connsiteY0" fmla="*/ 1110283 h 2166284"/>
                <a:gd name="connsiteX1" fmla="*/ 273975 w 2321254"/>
                <a:gd name="connsiteY1" fmla="*/ 174166 h 2166284"/>
                <a:gd name="connsiteX2" fmla="*/ 1016566 w 2321254"/>
                <a:gd name="connsiteY2" fmla="*/ 87697 h 2166284"/>
                <a:gd name="connsiteX3" fmla="*/ 1255050 w 2321254"/>
                <a:gd name="connsiteY3" fmla="*/ 1088566 h 2166284"/>
                <a:gd name="connsiteX4" fmla="*/ 2191552 w 2321254"/>
                <a:gd name="connsiteY4" fmla="*/ 1167433 h 2166284"/>
                <a:gd name="connsiteX5" fmla="*/ 2226601 w 2321254"/>
                <a:gd name="connsiteY5" fmla="*/ 2022016 h 2166284"/>
                <a:gd name="connsiteX6" fmla="*/ 1330891 w 2321254"/>
                <a:gd name="connsiteY6" fmla="*/ 2056669 h 2166284"/>
                <a:gd name="connsiteX7" fmla="*/ 1245525 w 2321254"/>
                <a:gd name="connsiteY7" fmla="*/ 1088566 h 2166284"/>
                <a:gd name="connsiteX8" fmla="*/ 60655 w 2321254"/>
                <a:gd name="connsiteY8" fmla="*/ 1110283 h 2166284"/>
                <a:gd name="connsiteX0" fmla="*/ 126956 w 2178005"/>
                <a:gd name="connsiteY0" fmla="*/ 995983 h 2166284"/>
                <a:gd name="connsiteX1" fmla="*/ 130726 w 2178005"/>
                <a:gd name="connsiteY1" fmla="*/ 174166 h 2166284"/>
                <a:gd name="connsiteX2" fmla="*/ 873317 w 2178005"/>
                <a:gd name="connsiteY2" fmla="*/ 87697 h 2166284"/>
                <a:gd name="connsiteX3" fmla="*/ 1111801 w 2178005"/>
                <a:gd name="connsiteY3" fmla="*/ 1088566 h 2166284"/>
                <a:gd name="connsiteX4" fmla="*/ 2048303 w 2178005"/>
                <a:gd name="connsiteY4" fmla="*/ 1167433 h 2166284"/>
                <a:gd name="connsiteX5" fmla="*/ 2083352 w 2178005"/>
                <a:gd name="connsiteY5" fmla="*/ 2022016 h 2166284"/>
                <a:gd name="connsiteX6" fmla="*/ 1187642 w 2178005"/>
                <a:gd name="connsiteY6" fmla="*/ 2056669 h 2166284"/>
                <a:gd name="connsiteX7" fmla="*/ 1102276 w 2178005"/>
                <a:gd name="connsiteY7" fmla="*/ 1088566 h 2166284"/>
                <a:gd name="connsiteX8" fmla="*/ 126956 w 2178005"/>
                <a:gd name="connsiteY8" fmla="*/ 995983 h 2166284"/>
                <a:gd name="connsiteX0" fmla="*/ 128978 w 2180027"/>
                <a:gd name="connsiteY0" fmla="*/ 995983 h 2168993"/>
                <a:gd name="connsiteX1" fmla="*/ 132748 w 2180027"/>
                <a:gd name="connsiteY1" fmla="*/ 174166 h 2168993"/>
                <a:gd name="connsiteX2" fmla="*/ 875339 w 2180027"/>
                <a:gd name="connsiteY2" fmla="*/ 87697 h 2168993"/>
                <a:gd name="connsiteX3" fmla="*/ 1113823 w 2180027"/>
                <a:gd name="connsiteY3" fmla="*/ 1088566 h 2168993"/>
                <a:gd name="connsiteX4" fmla="*/ 2050325 w 2180027"/>
                <a:gd name="connsiteY4" fmla="*/ 1167433 h 2168993"/>
                <a:gd name="connsiteX5" fmla="*/ 2085374 w 2180027"/>
                <a:gd name="connsiteY5" fmla="*/ 2022016 h 2168993"/>
                <a:gd name="connsiteX6" fmla="*/ 1189664 w 2180027"/>
                <a:gd name="connsiteY6" fmla="*/ 2056669 h 2168993"/>
                <a:gd name="connsiteX7" fmla="*/ 1137127 w 2180027"/>
                <a:gd name="connsiteY7" fmla="*/ 1047792 h 2168993"/>
                <a:gd name="connsiteX8" fmla="*/ 128978 w 2180027"/>
                <a:gd name="connsiteY8" fmla="*/ 995983 h 2168993"/>
                <a:gd name="connsiteX0" fmla="*/ 123453 w 2174502"/>
                <a:gd name="connsiteY0" fmla="*/ 995983 h 2160492"/>
                <a:gd name="connsiteX1" fmla="*/ 127223 w 2174502"/>
                <a:gd name="connsiteY1" fmla="*/ 174166 h 2160492"/>
                <a:gd name="connsiteX2" fmla="*/ 869814 w 2174502"/>
                <a:gd name="connsiteY2" fmla="*/ 87697 h 2160492"/>
                <a:gd name="connsiteX3" fmla="*/ 1108298 w 2174502"/>
                <a:gd name="connsiteY3" fmla="*/ 1088566 h 2160492"/>
                <a:gd name="connsiteX4" fmla="*/ 2044800 w 2174502"/>
                <a:gd name="connsiteY4" fmla="*/ 1167433 h 2160492"/>
                <a:gd name="connsiteX5" fmla="*/ 2079849 w 2174502"/>
                <a:gd name="connsiteY5" fmla="*/ 2022016 h 2160492"/>
                <a:gd name="connsiteX6" fmla="*/ 1184139 w 2174502"/>
                <a:gd name="connsiteY6" fmla="*/ 2056669 h 2160492"/>
                <a:gd name="connsiteX7" fmla="*/ 1041271 w 2174502"/>
                <a:gd name="connsiteY7" fmla="*/ 1176680 h 2160492"/>
                <a:gd name="connsiteX8" fmla="*/ 123453 w 2174502"/>
                <a:gd name="connsiteY8" fmla="*/ 995983 h 2160492"/>
                <a:gd name="connsiteX0" fmla="*/ 123453 w 2174502"/>
                <a:gd name="connsiteY0" fmla="*/ 991389 h 2155899"/>
                <a:gd name="connsiteX1" fmla="*/ 127223 w 2174502"/>
                <a:gd name="connsiteY1" fmla="*/ 169572 h 2155899"/>
                <a:gd name="connsiteX2" fmla="*/ 869814 w 2174502"/>
                <a:gd name="connsiteY2" fmla="*/ 83103 h 2155899"/>
                <a:gd name="connsiteX3" fmla="*/ 1146104 w 2174502"/>
                <a:gd name="connsiteY3" fmla="*/ 1020323 h 2155899"/>
                <a:gd name="connsiteX4" fmla="*/ 2044800 w 2174502"/>
                <a:gd name="connsiteY4" fmla="*/ 1162839 h 2155899"/>
                <a:gd name="connsiteX5" fmla="*/ 2079849 w 2174502"/>
                <a:gd name="connsiteY5" fmla="*/ 2017422 h 2155899"/>
                <a:gd name="connsiteX6" fmla="*/ 1184139 w 2174502"/>
                <a:gd name="connsiteY6" fmla="*/ 2052075 h 2155899"/>
                <a:gd name="connsiteX7" fmla="*/ 1041271 w 2174502"/>
                <a:gd name="connsiteY7" fmla="*/ 1172086 h 2155899"/>
                <a:gd name="connsiteX8" fmla="*/ 123453 w 2174502"/>
                <a:gd name="connsiteY8" fmla="*/ 991389 h 215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4502" h="2155899">
                  <a:moveTo>
                    <a:pt x="123453" y="991389"/>
                  </a:moveTo>
                  <a:cubicBezTo>
                    <a:pt x="-28888" y="824303"/>
                    <a:pt x="-54320" y="351115"/>
                    <a:pt x="127223" y="169572"/>
                  </a:cubicBezTo>
                  <a:cubicBezTo>
                    <a:pt x="308766" y="-11971"/>
                    <a:pt x="700001" y="-58689"/>
                    <a:pt x="869814" y="83103"/>
                  </a:cubicBezTo>
                  <a:cubicBezTo>
                    <a:pt x="1039627" y="224895"/>
                    <a:pt x="964561" y="838780"/>
                    <a:pt x="1146104" y="1020323"/>
                  </a:cubicBezTo>
                  <a:cubicBezTo>
                    <a:pt x="1327647" y="1201866"/>
                    <a:pt x="1946375" y="1072351"/>
                    <a:pt x="2044800" y="1162839"/>
                  </a:cubicBezTo>
                  <a:cubicBezTo>
                    <a:pt x="2143225" y="1253327"/>
                    <a:pt x="2261392" y="1835879"/>
                    <a:pt x="2079849" y="2017422"/>
                  </a:cubicBezTo>
                  <a:cubicBezTo>
                    <a:pt x="1898306" y="2198965"/>
                    <a:pt x="1357235" y="2192964"/>
                    <a:pt x="1184139" y="2052075"/>
                  </a:cubicBezTo>
                  <a:cubicBezTo>
                    <a:pt x="1011043" y="1911186"/>
                    <a:pt x="1222814" y="1353629"/>
                    <a:pt x="1041271" y="1172086"/>
                  </a:cubicBezTo>
                  <a:cubicBezTo>
                    <a:pt x="859728" y="990543"/>
                    <a:pt x="275794" y="1158475"/>
                    <a:pt x="123453" y="991389"/>
                  </a:cubicBezTo>
                  <a:close/>
                </a:path>
              </a:pathLst>
            </a:custGeom>
            <a:solidFill>
              <a:srgbClr val="FAC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01" name="Grupo 4100"/>
            <p:cNvGrpSpPr/>
            <p:nvPr/>
          </p:nvGrpSpPr>
          <p:grpSpPr>
            <a:xfrm>
              <a:off x="4026947" y="5274102"/>
              <a:ext cx="1095130" cy="688636"/>
              <a:chOff x="3275856" y="5150766"/>
              <a:chExt cx="1319218" cy="829546"/>
            </a:xfrm>
          </p:grpSpPr>
          <p:sp>
            <p:nvSpPr>
              <p:cNvPr id="25" name="Fluxograma: Atraso 24"/>
              <p:cNvSpPr/>
              <p:nvPr/>
            </p:nvSpPr>
            <p:spPr>
              <a:xfrm>
                <a:off x="3835721" y="5150766"/>
                <a:ext cx="759353" cy="211486"/>
              </a:xfrm>
              <a:prstGeom prst="flowChartDelay">
                <a:avLst/>
              </a:prstGeom>
              <a:solidFill>
                <a:srgbClr val="B477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luxograma: Atraso 28"/>
              <p:cNvSpPr/>
              <p:nvPr/>
            </p:nvSpPr>
            <p:spPr>
              <a:xfrm>
                <a:off x="4348906" y="5201266"/>
                <a:ext cx="193336" cy="96299"/>
              </a:xfrm>
              <a:prstGeom prst="flowChartDelay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Atraso 41"/>
              <p:cNvSpPr/>
              <p:nvPr/>
            </p:nvSpPr>
            <p:spPr>
              <a:xfrm rot="10800000">
                <a:off x="3275856" y="5150766"/>
                <a:ext cx="566933" cy="829546"/>
              </a:xfrm>
              <a:prstGeom prst="flowChartDelay">
                <a:avLst/>
              </a:prstGeom>
              <a:solidFill>
                <a:srgbClr val="B477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Atraso 43"/>
              <p:cNvSpPr/>
              <p:nvPr/>
            </p:nvSpPr>
            <p:spPr>
              <a:xfrm>
                <a:off x="3832807" y="5349129"/>
                <a:ext cx="216024" cy="211486"/>
              </a:xfrm>
              <a:prstGeom prst="flowChartDelay">
                <a:avLst/>
              </a:prstGeom>
              <a:solidFill>
                <a:srgbClr val="B477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Atraso 44"/>
              <p:cNvSpPr/>
              <p:nvPr/>
            </p:nvSpPr>
            <p:spPr>
              <a:xfrm>
                <a:off x="3832807" y="5560615"/>
                <a:ext cx="216024" cy="211486"/>
              </a:xfrm>
              <a:prstGeom prst="flowChartDelay">
                <a:avLst/>
              </a:prstGeom>
              <a:solidFill>
                <a:srgbClr val="B477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Atraso 45"/>
              <p:cNvSpPr/>
              <p:nvPr/>
            </p:nvSpPr>
            <p:spPr>
              <a:xfrm>
                <a:off x="3826791" y="5768826"/>
                <a:ext cx="216024" cy="211486"/>
              </a:xfrm>
              <a:prstGeom prst="flowChartDelay">
                <a:avLst/>
              </a:prstGeom>
              <a:solidFill>
                <a:srgbClr val="B477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114" name="Grupo 4113"/>
          <p:cNvGrpSpPr/>
          <p:nvPr/>
        </p:nvGrpSpPr>
        <p:grpSpPr>
          <a:xfrm>
            <a:off x="499168" y="3100920"/>
            <a:ext cx="2950430" cy="1070374"/>
            <a:chOff x="398299" y="3423732"/>
            <a:chExt cx="2950430" cy="1070374"/>
          </a:xfrm>
        </p:grpSpPr>
        <p:grpSp>
          <p:nvGrpSpPr>
            <p:cNvPr id="4104" name="Grupo 4103"/>
            <p:cNvGrpSpPr/>
            <p:nvPr/>
          </p:nvGrpSpPr>
          <p:grpSpPr>
            <a:xfrm flipH="1">
              <a:off x="398299" y="3423732"/>
              <a:ext cx="685787" cy="1032450"/>
              <a:chOff x="3090668" y="3166010"/>
              <a:chExt cx="1385813" cy="2086336"/>
            </a:xfrm>
          </p:grpSpPr>
          <p:sp>
            <p:nvSpPr>
              <p:cNvPr id="51" name="Elipse 50"/>
              <p:cNvSpPr/>
              <p:nvPr/>
            </p:nvSpPr>
            <p:spPr>
              <a:xfrm>
                <a:off x="3531547" y="3199356"/>
                <a:ext cx="489073" cy="2041080"/>
              </a:xfrm>
              <a:prstGeom prst="ellipse">
                <a:avLst/>
              </a:prstGeom>
              <a:solidFill>
                <a:srgbClr val="D01A1A"/>
              </a:solidFill>
              <a:ln>
                <a:solidFill>
                  <a:srgbClr val="EE52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Lua 51"/>
              <p:cNvSpPr/>
              <p:nvPr/>
            </p:nvSpPr>
            <p:spPr>
              <a:xfrm flipH="1">
                <a:off x="3768592" y="3166010"/>
                <a:ext cx="504056" cy="2086336"/>
              </a:xfrm>
              <a:prstGeom prst="moon">
                <a:avLst>
                  <a:gd name="adj" fmla="val 80864"/>
                </a:avLst>
              </a:prstGeom>
              <a:solidFill>
                <a:srgbClr val="9D68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Lua 52"/>
              <p:cNvSpPr/>
              <p:nvPr/>
            </p:nvSpPr>
            <p:spPr>
              <a:xfrm>
                <a:off x="3279519" y="3166010"/>
                <a:ext cx="504056" cy="2086336"/>
              </a:xfrm>
              <a:prstGeom prst="moon">
                <a:avLst>
                  <a:gd name="adj" fmla="val 73935"/>
                </a:avLst>
              </a:prstGeom>
              <a:solidFill>
                <a:srgbClr val="9D68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02" name="Elipse 4101"/>
              <p:cNvSpPr/>
              <p:nvPr/>
            </p:nvSpPr>
            <p:spPr>
              <a:xfrm>
                <a:off x="3090668" y="3513424"/>
                <a:ext cx="1385813" cy="1368152"/>
              </a:xfrm>
              <a:prstGeom prst="ellipse">
                <a:avLst/>
              </a:prstGeom>
              <a:noFill/>
              <a:ln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CaixaDeTexto 56"/>
            <p:cNvSpPr txBox="1"/>
            <p:nvPr/>
          </p:nvSpPr>
          <p:spPr>
            <a:xfrm>
              <a:off x="1179361" y="3447666"/>
              <a:ext cx="216936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3</a:t>
              </a:r>
              <a:r>
                <a:rPr lang="pt-BR" sz="1100" dirty="0" smtClean="0"/>
                <a:t>. O anel deve ficar uns 3 cm para</a:t>
              </a:r>
            </a:p>
            <a:p>
              <a:r>
                <a:rPr lang="pt-BR" sz="1100" dirty="0"/>
                <a:t>f</a:t>
              </a:r>
              <a:r>
                <a:rPr lang="pt-BR" sz="1100" dirty="0" smtClean="0"/>
                <a:t>ora da vagina. A partir daí já é possível a introdução do pênis na vagina</a:t>
              </a:r>
              <a:endParaRPr lang="pt-BR" sz="1100" dirty="0"/>
            </a:p>
            <a:p>
              <a:endParaRPr lang="pt-BR" dirty="0"/>
            </a:p>
          </p:txBody>
        </p:sp>
      </p:grpSp>
      <p:grpSp>
        <p:nvGrpSpPr>
          <p:cNvPr id="4113" name="Grupo 4112"/>
          <p:cNvGrpSpPr/>
          <p:nvPr/>
        </p:nvGrpSpPr>
        <p:grpSpPr>
          <a:xfrm>
            <a:off x="4145761" y="3080275"/>
            <a:ext cx="3894840" cy="1462280"/>
            <a:chOff x="4115902" y="2752120"/>
            <a:chExt cx="3894840" cy="1462280"/>
          </a:xfrm>
        </p:grpSpPr>
        <p:sp>
          <p:nvSpPr>
            <p:cNvPr id="68" name="CaixaDeTexto 67"/>
            <p:cNvSpPr txBox="1"/>
            <p:nvPr/>
          </p:nvSpPr>
          <p:spPr>
            <a:xfrm>
              <a:off x="4806894" y="2829405"/>
              <a:ext cx="32038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/>
                <a:t>4.Retire a camisinha imediatamente após</a:t>
              </a:r>
            </a:p>
            <a:p>
              <a:r>
                <a:rPr lang="pt-BR" sz="1100" dirty="0" smtClean="0"/>
                <a:t>a retirada do pênis, segurando as bordas do </a:t>
              </a:r>
            </a:p>
            <a:p>
              <a:r>
                <a:rPr lang="pt-BR" sz="1100" dirty="0" smtClean="0"/>
                <a:t>anel externo e dê uma torcida da camisinha,</a:t>
              </a:r>
            </a:p>
            <a:p>
              <a:r>
                <a:rPr lang="pt-BR" sz="1100" dirty="0" smtClean="0"/>
                <a:t>puxando delicadamente para a fora da vagina.</a:t>
              </a:r>
            </a:p>
            <a:p>
              <a:r>
                <a:rPr lang="pt-BR" sz="1100" dirty="0" smtClean="0"/>
                <a:t>Dê um nó na camisinha e coloque no lixo. Cada camisinha deve ser usada uma única vez.</a:t>
              </a:r>
              <a:endParaRPr lang="pt-BR" sz="1100" dirty="0"/>
            </a:p>
            <a:p>
              <a:endParaRPr lang="pt-BR" dirty="0"/>
            </a:p>
          </p:txBody>
        </p:sp>
        <p:grpSp>
          <p:nvGrpSpPr>
            <p:cNvPr id="4112" name="Grupo 4111"/>
            <p:cNvGrpSpPr/>
            <p:nvPr/>
          </p:nvGrpSpPr>
          <p:grpSpPr>
            <a:xfrm>
              <a:off x="4115902" y="2752120"/>
              <a:ext cx="593355" cy="1343223"/>
              <a:chOff x="4145761" y="4016715"/>
              <a:chExt cx="662304" cy="1499309"/>
            </a:xfrm>
          </p:grpSpPr>
          <p:grpSp>
            <p:nvGrpSpPr>
              <p:cNvPr id="4108" name="Grupo 4107"/>
              <p:cNvGrpSpPr/>
              <p:nvPr/>
            </p:nvGrpSpPr>
            <p:grpSpPr>
              <a:xfrm flipH="1">
                <a:off x="4313768" y="4016715"/>
                <a:ext cx="218324" cy="445365"/>
                <a:chOff x="5310224" y="2885310"/>
                <a:chExt cx="600067" cy="1224093"/>
              </a:xfrm>
            </p:grpSpPr>
            <p:grpSp>
              <p:nvGrpSpPr>
                <p:cNvPr id="4106" name="Grupo 4105"/>
                <p:cNvGrpSpPr/>
                <p:nvPr/>
              </p:nvGrpSpPr>
              <p:grpSpPr>
                <a:xfrm rot="10800000">
                  <a:off x="5310224" y="2885310"/>
                  <a:ext cx="600067" cy="1224093"/>
                  <a:chOff x="1421278" y="1810858"/>
                  <a:chExt cx="1440160" cy="2937823"/>
                </a:xfrm>
              </p:grpSpPr>
              <p:sp>
                <p:nvSpPr>
                  <p:cNvPr id="61" name="Retângulo 60"/>
                  <p:cNvSpPr/>
                  <p:nvPr/>
                </p:nvSpPr>
                <p:spPr>
                  <a:xfrm>
                    <a:off x="1587737" y="2818971"/>
                    <a:ext cx="1152134" cy="1800199"/>
                  </a:xfrm>
                  <a:custGeom>
                    <a:avLst/>
                    <a:gdLst>
                      <a:gd name="connsiteX0" fmla="*/ 0 w 480054"/>
                      <a:gd name="connsiteY0" fmla="*/ 0 h 750083"/>
                      <a:gd name="connsiteX1" fmla="*/ 480054 w 480054"/>
                      <a:gd name="connsiteY1" fmla="*/ 0 h 750083"/>
                      <a:gd name="connsiteX2" fmla="*/ 480054 w 480054"/>
                      <a:gd name="connsiteY2" fmla="*/ 750083 h 750083"/>
                      <a:gd name="connsiteX3" fmla="*/ 0 w 480054"/>
                      <a:gd name="connsiteY3" fmla="*/ 750083 h 750083"/>
                      <a:gd name="connsiteX4" fmla="*/ 0 w 480054"/>
                      <a:gd name="connsiteY4" fmla="*/ 0 h 750083"/>
                      <a:gd name="connsiteX0" fmla="*/ 0 w 480054"/>
                      <a:gd name="connsiteY0" fmla="*/ 0 h 750083"/>
                      <a:gd name="connsiteX1" fmla="*/ 480054 w 480054"/>
                      <a:gd name="connsiteY1" fmla="*/ 0 h 750083"/>
                      <a:gd name="connsiteX2" fmla="*/ 480054 w 480054"/>
                      <a:gd name="connsiteY2" fmla="*/ 750083 h 750083"/>
                      <a:gd name="connsiteX3" fmla="*/ 0 w 480054"/>
                      <a:gd name="connsiteY3" fmla="*/ 750083 h 750083"/>
                      <a:gd name="connsiteX4" fmla="*/ 225772 w 480054"/>
                      <a:gd name="connsiteY4" fmla="*/ 376326 h 750083"/>
                      <a:gd name="connsiteX5" fmla="*/ 0 w 480054"/>
                      <a:gd name="connsiteY5" fmla="*/ 0 h 750083"/>
                      <a:gd name="connsiteX0" fmla="*/ 0 w 480056"/>
                      <a:gd name="connsiteY0" fmla="*/ 0 h 750083"/>
                      <a:gd name="connsiteX1" fmla="*/ 480054 w 480056"/>
                      <a:gd name="connsiteY1" fmla="*/ 0 h 750083"/>
                      <a:gd name="connsiteX2" fmla="*/ 240060 w 480056"/>
                      <a:gd name="connsiteY2" fmla="*/ 366801 h 750083"/>
                      <a:gd name="connsiteX3" fmla="*/ 480054 w 480056"/>
                      <a:gd name="connsiteY3" fmla="*/ 750083 h 750083"/>
                      <a:gd name="connsiteX4" fmla="*/ 0 w 480056"/>
                      <a:gd name="connsiteY4" fmla="*/ 750083 h 750083"/>
                      <a:gd name="connsiteX5" fmla="*/ 225772 w 480056"/>
                      <a:gd name="connsiteY5" fmla="*/ 376326 h 750083"/>
                      <a:gd name="connsiteX6" fmla="*/ 0 w 480056"/>
                      <a:gd name="connsiteY6" fmla="*/ 0 h 7500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0056" h="750083">
                        <a:moveTo>
                          <a:pt x="0" y="0"/>
                        </a:moveTo>
                        <a:lnTo>
                          <a:pt x="480054" y="0"/>
                        </a:lnTo>
                        <a:cubicBezTo>
                          <a:pt x="481018" y="127030"/>
                          <a:pt x="239096" y="239771"/>
                          <a:pt x="240060" y="366801"/>
                        </a:cubicBezTo>
                        <a:lnTo>
                          <a:pt x="480054" y="750083"/>
                        </a:lnTo>
                        <a:lnTo>
                          <a:pt x="0" y="750083"/>
                        </a:lnTo>
                        <a:cubicBezTo>
                          <a:pt x="2232" y="630260"/>
                          <a:pt x="223540" y="496149"/>
                          <a:pt x="225772" y="376326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9670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79727" y="1810858"/>
                    <a:ext cx="1368152" cy="1368152"/>
                  </a:xfrm>
                  <a:prstGeom prst="ellipse">
                    <a:avLst/>
                  </a:prstGeom>
                  <a:solidFill>
                    <a:srgbClr val="D9670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3" name="Elipse 62"/>
                  <p:cNvSpPr/>
                  <p:nvPr/>
                </p:nvSpPr>
                <p:spPr>
                  <a:xfrm>
                    <a:off x="1587739" y="1918870"/>
                    <a:ext cx="1152128" cy="1152128"/>
                  </a:xfrm>
                  <a:prstGeom prst="ellipse">
                    <a:avLst/>
                  </a:prstGeom>
                  <a:solidFill>
                    <a:srgbClr val="D96709"/>
                  </a:solidFill>
                  <a:ln w="28575">
                    <a:solidFill>
                      <a:srgbClr val="F7B2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>
                    <a:off x="1421278" y="4596682"/>
                    <a:ext cx="1440160" cy="151999"/>
                  </a:xfrm>
                  <a:prstGeom prst="roundRect">
                    <a:avLst/>
                  </a:prstGeom>
                  <a:solidFill>
                    <a:srgbClr val="F7B2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4107" name="Elipse 4106"/>
                <p:cNvSpPr/>
                <p:nvPr/>
              </p:nvSpPr>
              <p:spPr>
                <a:xfrm>
                  <a:off x="5433613" y="3147023"/>
                  <a:ext cx="334584" cy="334584"/>
                </a:xfrm>
                <a:prstGeom prst="ellipse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0" name="Retângulo com Canto Aparado do Mesmo Lado 69"/>
              <p:cNvSpPr/>
              <p:nvPr/>
            </p:nvSpPr>
            <p:spPr>
              <a:xfrm rot="10800000">
                <a:off x="4145761" y="4494106"/>
                <a:ext cx="662304" cy="1021918"/>
              </a:xfrm>
              <a:prstGeom prst="snip2SameRect">
                <a:avLst/>
              </a:prstGeom>
              <a:solidFill>
                <a:srgbClr val="AED1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869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2627784" y="2572632"/>
            <a:ext cx="2205002" cy="1156170"/>
            <a:chOff x="4764289" y="2616417"/>
            <a:chExt cx="1008112" cy="528593"/>
          </a:xfrm>
        </p:grpSpPr>
        <p:grpSp>
          <p:nvGrpSpPr>
            <p:cNvPr id="13" name="Grupo 12"/>
            <p:cNvGrpSpPr/>
            <p:nvPr/>
          </p:nvGrpSpPr>
          <p:grpSpPr>
            <a:xfrm>
              <a:off x="4764289" y="2616417"/>
              <a:ext cx="1008112" cy="528593"/>
              <a:chOff x="4309120" y="3017047"/>
              <a:chExt cx="1008112" cy="528593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4357393" y="3017047"/>
                <a:ext cx="911566" cy="443143"/>
              </a:xfrm>
              <a:custGeom>
                <a:avLst/>
                <a:gdLst/>
                <a:ahLst/>
                <a:cxnLst/>
                <a:rect l="l" t="t" r="r" b="b"/>
                <a:pathLst>
                  <a:path w="911566" h="443143">
                    <a:moveTo>
                      <a:pt x="455783" y="0"/>
                    </a:moveTo>
                    <a:cubicBezTo>
                      <a:pt x="703573" y="0"/>
                      <a:pt x="905322" y="197122"/>
                      <a:pt x="911566" y="443143"/>
                    </a:cubicBezTo>
                    <a:lnTo>
                      <a:pt x="0" y="443143"/>
                    </a:lnTo>
                    <a:cubicBezTo>
                      <a:pt x="6244" y="197122"/>
                      <a:pt x="207993" y="0"/>
                      <a:pt x="455783" y="0"/>
                    </a:cubicBezTo>
                    <a:close/>
                  </a:path>
                </a:pathLst>
              </a:custGeom>
              <a:solidFill>
                <a:srgbClr val="E71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4309120" y="3448480"/>
                <a:ext cx="1008112" cy="97160"/>
              </a:xfrm>
              <a:prstGeom prst="roundRect">
                <a:avLst>
                  <a:gd name="adj" fmla="val 48647"/>
                </a:avLst>
              </a:prstGeom>
              <a:solidFill>
                <a:srgbClr val="B50F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Elipse 17"/>
            <p:cNvSpPr/>
            <p:nvPr/>
          </p:nvSpPr>
          <p:spPr>
            <a:xfrm rot="18351923">
              <a:off x="4872330" y="2805639"/>
              <a:ext cx="177602" cy="101804"/>
            </a:xfrm>
            <a:prstGeom prst="ellipse">
              <a:avLst/>
            </a:prstGeom>
            <a:solidFill>
              <a:srgbClr val="B50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1" y="274638"/>
            <a:ext cx="3466728" cy="1143000"/>
          </a:xfrm>
        </p:spPr>
        <p:txBody>
          <a:bodyPr/>
          <a:lstStyle/>
          <a:p>
            <a:r>
              <a:rPr lang="pt-BR" dirty="0"/>
              <a:t>Imagem 9</a:t>
            </a:r>
          </a:p>
        </p:txBody>
      </p:sp>
    </p:spTree>
    <p:extLst>
      <p:ext uri="{BB962C8B-B14F-4D97-AF65-F5344CB8AC3E}">
        <p14:creationId xmlns:p14="http://schemas.microsoft.com/office/powerpoint/2010/main" val="4242792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477</Words>
  <Application>Microsoft Office PowerPoint</Application>
  <PresentationFormat>Apresentação na tela (4:3)</PresentationFormat>
  <Paragraphs>55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Apresentação do PowerPoint</vt:lpstr>
      <vt:lpstr>Imagem 2</vt:lpstr>
      <vt:lpstr>Imagem 3</vt:lpstr>
      <vt:lpstr>Imagem 4</vt:lpstr>
      <vt:lpstr>Imagem 5</vt:lpstr>
      <vt:lpstr>Imagem 6</vt:lpstr>
      <vt:lpstr>Imagem 7</vt:lpstr>
      <vt:lpstr>Imagem 8</vt:lpstr>
      <vt:lpstr>Imagem 9</vt:lpstr>
      <vt:lpstr>Imagem 10</vt:lpstr>
      <vt:lpstr>Imagem 11</vt:lpstr>
      <vt:lpstr>Imagem 12</vt:lpstr>
      <vt:lpstr>Imagem 13</vt:lpstr>
      <vt:lpstr>Imagem 14</vt:lpstr>
      <vt:lpstr>Imagem 15</vt:lpstr>
      <vt:lpstr>Imagem 16</vt:lpstr>
      <vt:lpstr>Imagem 17</vt:lpstr>
      <vt:lpstr>Imagem 18</vt:lpstr>
      <vt:lpstr>Imagem 19 </vt:lpstr>
      <vt:lpstr>Apresentação do PowerPoint</vt:lpstr>
      <vt:lpstr>Imagem 21</vt:lpstr>
      <vt:lpstr>Imagem 22</vt:lpstr>
      <vt:lpstr>Imagem 23</vt:lpstr>
      <vt:lpstr>Imagem 24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57</cp:revision>
  <dcterms:created xsi:type="dcterms:W3CDTF">2019-04-06T13:49:43Z</dcterms:created>
  <dcterms:modified xsi:type="dcterms:W3CDTF">2019-04-09T16:06:57Z</dcterms:modified>
</cp:coreProperties>
</file>