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8A4F"/>
    <a:srgbClr val="4578B5"/>
    <a:srgbClr val="7CA1CE"/>
    <a:srgbClr val="6893C6"/>
    <a:srgbClr val="BFD1E7"/>
    <a:srgbClr val="B36A33"/>
    <a:srgbClr val="996633"/>
    <a:srgbClr val="663300"/>
    <a:srgbClr val="A0F6BB"/>
    <a:srgbClr val="D48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906" autoAdjust="0"/>
  </p:normalViewPr>
  <p:slideViewPr>
    <p:cSldViewPr>
      <p:cViewPr>
        <p:scale>
          <a:sx n="75" d="100"/>
          <a:sy n="75" d="100"/>
        </p:scale>
        <p:origin x="-18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36325" y="465129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18303924">
            <a:off x="2996083" y="2872435"/>
            <a:ext cx="762468" cy="1728460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282484" y="4617803"/>
            <a:ext cx="964538" cy="892146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116236" y="3105840"/>
            <a:ext cx="1705784" cy="1083935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3" name="Semicírculos 72"/>
          <p:cNvSpPr/>
          <p:nvPr/>
        </p:nvSpPr>
        <p:spPr>
          <a:xfrm rot="18915691">
            <a:off x="3509516" y="1070272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8915691">
            <a:off x="5279761" y="1001065"/>
            <a:ext cx="123479" cy="679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micírculos 29"/>
          <p:cNvSpPr/>
          <p:nvPr/>
        </p:nvSpPr>
        <p:spPr>
          <a:xfrm rot="8115691">
            <a:off x="4417904" y="1157089"/>
            <a:ext cx="1396693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rot="13515691">
            <a:off x="4900705" y="914043"/>
            <a:ext cx="464326" cy="4714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13515691">
            <a:off x="4979842" y="994401"/>
            <a:ext cx="306051" cy="310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 rot="18915691">
            <a:off x="4208963" y="1172579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micírculos 78"/>
          <p:cNvSpPr/>
          <p:nvPr/>
        </p:nvSpPr>
        <p:spPr>
          <a:xfrm rot="18915691" flipH="1">
            <a:off x="3489759" y="1127913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 rot="18915691" flipH="1">
            <a:off x="3400755" y="2011506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micírculos 69"/>
          <p:cNvSpPr/>
          <p:nvPr/>
        </p:nvSpPr>
        <p:spPr>
          <a:xfrm rot="8115691">
            <a:off x="3436334" y="1062615"/>
            <a:ext cx="1396692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3" name="Grupo 2052"/>
          <p:cNvGrpSpPr/>
          <p:nvPr/>
        </p:nvGrpSpPr>
        <p:grpSpPr>
          <a:xfrm>
            <a:off x="5024202" y="1045634"/>
            <a:ext cx="217329" cy="208300"/>
            <a:chOff x="6834207" y="1101009"/>
            <a:chExt cx="1094714" cy="1049232"/>
          </a:xfrm>
        </p:grpSpPr>
        <p:sp>
          <p:nvSpPr>
            <p:cNvPr id="85" name="Elipse 84"/>
            <p:cNvSpPr/>
            <p:nvPr/>
          </p:nvSpPr>
          <p:spPr>
            <a:xfrm rot="13515691">
              <a:off x="6871603" y="1092922"/>
              <a:ext cx="1049232" cy="1065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 rot="13515691">
              <a:off x="6836547" y="1177015"/>
              <a:ext cx="899666" cy="904345"/>
            </a:xfrm>
            <a:custGeom>
              <a:avLst/>
              <a:gdLst/>
              <a:ahLst/>
              <a:cxnLst/>
              <a:rect l="l" t="t" r="r" b="b"/>
              <a:pathLst>
                <a:path w="899666" h="904345">
                  <a:moveTo>
                    <a:pt x="750101" y="904345"/>
                  </a:moveTo>
                  <a:lnTo>
                    <a:pt x="0" y="161060"/>
                  </a:lnTo>
                  <a:cubicBezTo>
                    <a:pt x="94853" y="61539"/>
                    <a:pt x="227874" y="0"/>
                    <a:pt x="375050" y="0"/>
                  </a:cubicBezTo>
                  <a:cubicBezTo>
                    <a:pt x="664787" y="0"/>
                    <a:pt x="899666" y="238499"/>
                    <a:pt x="899666" y="532703"/>
                  </a:cubicBezTo>
                  <a:cubicBezTo>
                    <a:pt x="899666" y="677462"/>
                    <a:pt x="842802" y="808735"/>
                    <a:pt x="750101" y="904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44</Words>
  <Application>Microsoft Office PowerPoint</Application>
  <PresentationFormat>Apresentação na tela (4:3)</PresentationFormat>
  <Paragraphs>15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112</cp:revision>
  <dcterms:created xsi:type="dcterms:W3CDTF">2019-02-15T13:24:10Z</dcterms:created>
  <dcterms:modified xsi:type="dcterms:W3CDTF">2019-04-09T16:43:18Z</dcterms:modified>
</cp:coreProperties>
</file>