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A3A"/>
    <a:srgbClr val="FFFF66"/>
    <a:srgbClr val="F0EA00"/>
    <a:srgbClr val="E84393"/>
    <a:srgbClr val="442502"/>
    <a:srgbClr val="EB5BA0"/>
    <a:srgbClr val="FEC2D7"/>
    <a:srgbClr val="FEB4CE"/>
    <a:srgbClr val="FE98BC"/>
    <a:srgbClr val="FD7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216" autoAdjust="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13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42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90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57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30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73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69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81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2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62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86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3928-CD8C-4FF1-B681-57F85D420AA4}" type="datetimeFigureOut">
              <a:rPr lang="pt-BR" smtClean="0"/>
              <a:t>03/04/2019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-436494"/>
            <a:ext cx="5040560" cy="3362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upo 29"/>
          <p:cNvGrpSpPr/>
          <p:nvPr/>
        </p:nvGrpSpPr>
        <p:grpSpPr>
          <a:xfrm>
            <a:off x="344624" y="260648"/>
            <a:ext cx="2079951" cy="2079951"/>
            <a:chOff x="-297876" y="1196752"/>
            <a:chExt cx="5112568" cy="5112568"/>
          </a:xfrm>
        </p:grpSpPr>
        <p:sp>
          <p:nvSpPr>
            <p:cNvPr id="29" name="Elipse 28"/>
            <p:cNvSpPr/>
            <p:nvPr/>
          </p:nvSpPr>
          <p:spPr>
            <a:xfrm>
              <a:off x="-297876" y="1196752"/>
              <a:ext cx="5112568" cy="51125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8" name="Grupo 27"/>
            <p:cNvGrpSpPr/>
            <p:nvPr/>
          </p:nvGrpSpPr>
          <p:grpSpPr>
            <a:xfrm>
              <a:off x="570449" y="2472515"/>
              <a:ext cx="3375917" cy="2561041"/>
              <a:chOff x="827584" y="2204860"/>
              <a:chExt cx="5143146" cy="3168346"/>
            </a:xfrm>
          </p:grpSpPr>
          <p:sp>
            <p:nvSpPr>
              <p:cNvPr id="27" name="Retângulo de cantos arredondados 26"/>
              <p:cNvSpPr/>
              <p:nvPr/>
            </p:nvSpPr>
            <p:spPr>
              <a:xfrm>
                <a:off x="1167637" y="2204860"/>
                <a:ext cx="4466481" cy="1544420"/>
              </a:xfrm>
              <a:prstGeom prst="round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1167639" y="2348876"/>
                <a:ext cx="4466480" cy="1400404"/>
              </a:xfrm>
              <a:prstGeom prst="roundRect">
                <a:avLst/>
              </a:prstGeom>
              <a:solidFill>
                <a:srgbClr val="5139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3417894" y="2975569"/>
                <a:ext cx="1946194" cy="100811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>
                <a:off x="1437668" y="2967061"/>
                <a:ext cx="1946194" cy="100811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" name="Grupo 21"/>
              <p:cNvGrpSpPr/>
              <p:nvPr/>
            </p:nvGrpSpPr>
            <p:grpSpPr>
              <a:xfrm>
                <a:off x="1077628" y="3562849"/>
                <a:ext cx="4628497" cy="1018271"/>
                <a:chOff x="1077628" y="3356992"/>
                <a:chExt cx="4628498" cy="1018273"/>
              </a:xfrm>
            </p:grpSpPr>
            <p:sp>
              <p:nvSpPr>
                <p:cNvPr id="21" name="Retângulo de cantos arredondados 20"/>
                <p:cNvSpPr/>
                <p:nvPr/>
              </p:nvSpPr>
              <p:spPr>
                <a:xfrm>
                  <a:off x="1077628" y="3356992"/>
                  <a:ext cx="4628498" cy="1018273"/>
                </a:xfrm>
                <a:prstGeom prst="roundRect">
                  <a:avLst/>
                </a:prstGeom>
                <a:solidFill>
                  <a:srgbClr val="C960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19"/>
                <p:cNvSpPr/>
                <p:nvPr/>
              </p:nvSpPr>
              <p:spPr>
                <a:xfrm>
                  <a:off x="1167638" y="3511169"/>
                  <a:ext cx="4466480" cy="864096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" name="Retângulo 6"/>
              <p:cNvSpPr/>
              <p:nvPr/>
            </p:nvSpPr>
            <p:spPr>
              <a:xfrm>
                <a:off x="1077628" y="4941159"/>
                <a:ext cx="360040" cy="432047"/>
              </a:xfrm>
              <a:prstGeom prst="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5364087" y="4941159"/>
                <a:ext cx="360040" cy="432047"/>
              </a:xfrm>
              <a:prstGeom prst="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827584" y="4147238"/>
                <a:ext cx="5139704" cy="914398"/>
              </a:xfrm>
              <a:prstGeom prst="round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1077629" y="5061636"/>
                <a:ext cx="360040" cy="95547"/>
              </a:xfrm>
              <a:prstGeom prst="rect">
                <a:avLst/>
              </a:prstGeom>
              <a:solidFill>
                <a:srgbClr val="5139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5362463" y="5061636"/>
                <a:ext cx="360040" cy="95547"/>
              </a:xfrm>
              <a:prstGeom prst="rect">
                <a:avLst/>
              </a:prstGeom>
              <a:solidFill>
                <a:srgbClr val="5139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1077629" y="4941160"/>
                <a:ext cx="4646500" cy="120476"/>
              </a:xfrm>
              <a:prstGeom prst="rect">
                <a:avLst/>
              </a:prstGeom>
              <a:solidFill>
                <a:srgbClr val="5139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>
                <a:off x="831026" y="4893393"/>
                <a:ext cx="5139704" cy="168250"/>
              </a:xfrm>
              <a:prstGeom prst="roundRect">
                <a:avLst/>
              </a:prstGeom>
              <a:solidFill>
                <a:srgbClr val="5139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024" name="Elipse 1023"/>
          <p:cNvSpPr/>
          <p:nvPr/>
        </p:nvSpPr>
        <p:spPr>
          <a:xfrm>
            <a:off x="3530112" y="-193818"/>
            <a:ext cx="1224136" cy="12241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5" name="Retângulo de cantos arredondados 1024"/>
          <p:cNvSpPr/>
          <p:nvPr/>
        </p:nvSpPr>
        <p:spPr>
          <a:xfrm>
            <a:off x="2960278" y="711359"/>
            <a:ext cx="2448272" cy="10297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de cantos arredondados 35"/>
          <p:cNvSpPr/>
          <p:nvPr/>
        </p:nvSpPr>
        <p:spPr>
          <a:xfrm rot="3600000">
            <a:off x="4274789" y="1566016"/>
            <a:ext cx="2448272" cy="7098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de cantos arredondados 37"/>
          <p:cNvSpPr/>
          <p:nvPr/>
        </p:nvSpPr>
        <p:spPr>
          <a:xfrm rot="18000000" flipH="1">
            <a:off x="1647457" y="1566016"/>
            <a:ext cx="2448272" cy="7098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7" name="Elipse 1026"/>
          <p:cNvSpPr/>
          <p:nvPr/>
        </p:nvSpPr>
        <p:spPr>
          <a:xfrm>
            <a:off x="3500338" y="1313807"/>
            <a:ext cx="1368152" cy="12142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0" name="Elipse 1029"/>
          <p:cNvSpPr/>
          <p:nvPr/>
        </p:nvSpPr>
        <p:spPr>
          <a:xfrm>
            <a:off x="5669755" y="3740491"/>
            <a:ext cx="2121586" cy="2121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32" name="Conector reto 1031"/>
          <p:cNvCxnSpPr>
            <a:stCxn id="1030" idx="2"/>
            <a:endCxn id="1030" idx="6"/>
          </p:cNvCxnSpPr>
          <p:nvPr/>
        </p:nvCxnSpPr>
        <p:spPr>
          <a:xfrm>
            <a:off x="5669755" y="4801284"/>
            <a:ext cx="2121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tângulo 1033"/>
          <p:cNvSpPr/>
          <p:nvPr/>
        </p:nvSpPr>
        <p:spPr>
          <a:xfrm>
            <a:off x="5508104" y="4801284"/>
            <a:ext cx="2664296" cy="1364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1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6" name="Grupo 1395"/>
          <p:cNvGrpSpPr/>
          <p:nvPr/>
        </p:nvGrpSpPr>
        <p:grpSpPr>
          <a:xfrm rot="241414">
            <a:off x="1358287" y="4549069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1397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1436" name="Retângulo 143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8439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437" name="Grupo 1436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1449" name="Triângulo isósceles 144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0" name="Triângulo isósceles 144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1" name="Triângulo isósceles 145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2" name="Triângulo isósceles 145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3" name="Triângulo isósceles 1452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4" name="Triângulo isósceles 1453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5" name="Triângulo isósceles 1454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6" name="Triângulo isósceles 1455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7" name="Triângulo isósceles 1456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58" name="Triângulo isósceles 1457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438" name="Grupo 143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439" name="Triângulo isósceles 143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0" name="Triângulo isósceles 143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1" name="Triângulo isósceles 144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2" name="Triângulo isósceles 144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3" name="Triângulo isósceles 144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4" name="Triângulo isósceles 144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5" name="Triângulo isósceles 144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6" name="Triângulo isósceles 144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7" name="Triângulo isósceles 144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48" name="Triângulo isósceles 144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9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1413" name="Retângulo 141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D79A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414" name="Grupo 1413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1426" name="Triângulo isósceles 142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7" name="Triângulo isósceles 142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8" name="Triângulo isósceles 142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9" name="Triângulo isósceles 142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0" name="Triângulo isósceles 142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1" name="Triângulo isósceles 143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2" name="Triângulo isósceles 1431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3" name="Triângulo isósceles 1432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4" name="Triângulo isósceles 1433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35" name="Triângulo isósceles 1434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415" name="Grupo 141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416" name="Triângulo isósceles 141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17" name="Triângulo isósceles 141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18" name="Triângulo isósceles 141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19" name="Triângulo isósceles 141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0" name="Triângulo isósceles 141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1" name="Triângulo isósceles 142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2" name="Triângulo isósceles 142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3" name="Triângulo isósceles 142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4" name="Triângulo isósceles 142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25" name="Triângulo isósceles 142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399" name="Retângulo de cantos arredondados 1398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E98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400" name="Elipse 1399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EB4C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401" name="Grupo 1400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402" name="Grupo 1401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404" name="Grupo 1403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410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11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12" name="Retângulo de cantos arredondados 1411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EC2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05" name="Lua 1404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EC2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06" name="Lua 1405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407" name="Grupo 1406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408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09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403" name="Retângulo de cantos arredondados 1402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EC2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888" name="Grupo 887"/>
          <p:cNvGrpSpPr/>
          <p:nvPr/>
        </p:nvGrpSpPr>
        <p:grpSpPr>
          <a:xfrm rot="20394003">
            <a:off x="5764265" y="3083286"/>
            <a:ext cx="1445949" cy="1530331"/>
            <a:chOff x="2145512" y="156492"/>
            <a:chExt cx="2303841" cy="2438288"/>
          </a:xfrm>
        </p:grpSpPr>
        <p:grpSp>
          <p:nvGrpSpPr>
            <p:cNvPr id="889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145512" y="156492"/>
              <a:ext cx="2303841" cy="2438288"/>
              <a:chOff x="3787347" y="611222"/>
              <a:chExt cx="2714221" cy="2854590"/>
            </a:xfrm>
            <a:solidFill>
              <a:srgbClr val="D35400"/>
            </a:solidFill>
          </p:grpSpPr>
          <p:sp>
            <p:nvSpPr>
              <p:cNvPr id="928" name="Retângulo 92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29" name="Grupo 928"/>
              <p:cNvGrpSpPr/>
              <p:nvPr/>
            </p:nvGrpSpPr>
            <p:grpSpPr>
              <a:xfrm>
                <a:off x="3787347" y="611222"/>
                <a:ext cx="2703475" cy="108020"/>
                <a:chOff x="5952287" y="2088382"/>
                <a:chExt cx="2850831" cy="216038"/>
              </a:xfrm>
              <a:grpFill/>
            </p:grpSpPr>
            <p:sp>
              <p:nvSpPr>
                <p:cNvPr id="941" name="Triângulo isósceles 940"/>
                <p:cNvSpPr/>
                <p:nvPr/>
              </p:nvSpPr>
              <p:spPr>
                <a:xfrm>
                  <a:off x="5952287" y="2088382"/>
                  <a:ext cx="288033" cy="216023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2" name="Triângulo isósceles 941"/>
                <p:cNvSpPr/>
                <p:nvPr/>
              </p:nvSpPr>
              <p:spPr>
                <a:xfrm>
                  <a:off x="6241783" y="2088388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3" name="Triângulo isósceles 942"/>
                <p:cNvSpPr/>
                <p:nvPr/>
              </p:nvSpPr>
              <p:spPr>
                <a:xfrm>
                  <a:off x="6520840" y="2088389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4" name="Triângulo isósceles 943"/>
                <p:cNvSpPr/>
                <p:nvPr/>
              </p:nvSpPr>
              <p:spPr>
                <a:xfrm>
                  <a:off x="6786042" y="2088395"/>
                  <a:ext cx="288033" cy="216025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5" name="Triângulo isósceles 94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6" name="Triângulo isósceles 94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7" name="Triângulo isósceles 94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8" name="Triângulo isósceles 94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9" name="Triângulo isósceles 94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50" name="Triângulo isósceles 94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30" name="Grupo 92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31" name="Triângulo isósceles 93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2" name="Triângulo isósceles 93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3" name="Triângulo isósceles 93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4" name="Triângulo isósceles 93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5" name="Triângulo isósceles 93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6" name="Triângulo isósceles 93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7" name="Triângulo isósceles 93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8" name="Triângulo isósceles 93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9" name="Triângulo isósceles 93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0" name="Triângulo isósceles 93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90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211475" y="230373"/>
              <a:ext cx="2188266" cy="2301440"/>
              <a:chOff x="3787347" y="611219"/>
              <a:chExt cx="2714221" cy="2854593"/>
            </a:xfrm>
            <a:solidFill>
              <a:srgbClr val="E67E22"/>
            </a:solidFill>
          </p:grpSpPr>
          <p:sp>
            <p:nvSpPr>
              <p:cNvPr id="905" name="Retângulo 904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06" name="Grupo 905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18" name="Triângulo isósceles 91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9" name="Triângulo isósceles 91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0" name="Triângulo isósceles 91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1" name="Triângulo isósceles 92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2" name="Triângulo isósceles 92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3" name="Triângulo isósceles 92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4" name="Triângulo isósceles 92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5" name="Triângulo isósceles 92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6" name="Triângulo isósceles 92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7" name="Triângulo isósceles 92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07" name="Grupo 906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08" name="Triângulo isósceles 90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09" name="Triângulo isósceles 90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0" name="Triângulo isósceles 90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1" name="Triângulo isósceles 91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2" name="Triângulo isósceles 91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3" name="Triângulo isósceles 91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4" name="Triângulo isósceles 91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5" name="Triângulo isósceles 91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6" name="Triângulo isósceles 91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7" name="Triângulo isósceles 91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91" name="Retângulo de cantos arredondados 890"/>
            <p:cNvSpPr/>
            <p:nvPr/>
          </p:nvSpPr>
          <p:spPr>
            <a:xfrm rot="503187">
              <a:off x="2333787" y="386830"/>
              <a:ext cx="1897949" cy="2026695"/>
            </a:xfrm>
            <a:prstGeom prst="roundRect">
              <a:avLst>
                <a:gd name="adj" fmla="val 13040"/>
              </a:avLst>
            </a:prstGeom>
            <a:solidFill>
              <a:srgbClr val="EA934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892" name="Elipse 891"/>
            <p:cNvSpPr/>
            <p:nvPr/>
          </p:nvSpPr>
          <p:spPr>
            <a:xfrm rot="503187">
              <a:off x="2543148" y="611924"/>
              <a:ext cx="1560659" cy="1560661"/>
            </a:xfrm>
            <a:prstGeom prst="ellipse">
              <a:avLst/>
            </a:prstGeom>
            <a:solidFill>
              <a:srgbClr val="EEA4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893" name="Grupo 892"/>
            <p:cNvGrpSpPr/>
            <p:nvPr/>
          </p:nvGrpSpPr>
          <p:grpSpPr>
            <a:xfrm rot="503187">
              <a:off x="2474638" y="487074"/>
              <a:ext cx="1648929" cy="1876261"/>
              <a:chOff x="3834481" y="2564904"/>
              <a:chExt cx="2249687" cy="2559840"/>
            </a:xfrm>
          </p:grpSpPr>
          <p:grpSp>
            <p:nvGrpSpPr>
              <p:cNvPr id="894" name="Grupo 893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896" name="Grupo 895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902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3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4" name="Retângulo de cantos arredondados 903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897" name="Lua 896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898" name="Lua 897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84A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899" name="Grupo 898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900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01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895" name="Retângulo de cantos arredondados 894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4C29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951" name="Grupo 950"/>
          <p:cNvGrpSpPr/>
          <p:nvPr/>
        </p:nvGrpSpPr>
        <p:grpSpPr>
          <a:xfrm rot="881034">
            <a:off x="6518066" y="4445548"/>
            <a:ext cx="1445948" cy="1530332"/>
            <a:chOff x="-180528" y="2276873"/>
            <a:chExt cx="2857575" cy="3024336"/>
          </a:xfrm>
          <a:effectLst/>
        </p:grpSpPr>
        <p:grpSp>
          <p:nvGrpSpPr>
            <p:cNvPr id="952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991" name="Retângulo 99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7AE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92" name="Grupo 99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004" name="Triângulo isósceles 100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5" name="Triângulo isósceles 100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6" name="Triângulo isósceles 100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7" name="Triângulo isósceles 100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8" name="Triângulo isósceles 100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9" name="Triângulo isósceles 100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0" name="Triângulo isósceles 100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1" name="Triângulo isósceles 101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2" name="Triângulo isósceles 101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3" name="Triângulo isósceles 101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93" name="Grupo 99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94" name="Triângulo isósceles 99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5" name="Triângulo isósceles 99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6" name="Triângulo isósceles 99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7" name="Triângulo isósceles 99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8" name="Triângulo isósceles 99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9" name="Triângulo isósceles 99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0" name="Triângulo isósceles 99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1" name="Triângulo isósceles 100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2" name="Triângulo isósceles 100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3" name="Triângulo isósceles 100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53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968" name="Retângulo 96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ECC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969" name="Grupo 968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81" name="Triângulo isósceles 98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2" name="Triângulo isósceles 98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3" name="Triângulo isósceles 98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4" name="Triângulo isósceles 98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5" name="Triângulo isósceles 98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6" name="Triângulo isósceles 98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7" name="Triângulo isósceles 98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8" name="Triângulo isósceles 98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9" name="Triângulo isósceles 98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0" name="Triângulo isósceles 98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970" name="Grupo 96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71" name="Triângulo isósceles 97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2" name="Triângulo isósceles 97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3" name="Triângulo isósceles 97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4" name="Triângulo isósceles 97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5" name="Triângulo isósceles 97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6" name="Triângulo isósceles 97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7" name="Triângulo isósceles 97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8" name="Triângulo isósceles 97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79" name="Triângulo isósceles 97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0" name="Triângulo isósceles 97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954" name="Retângulo de cantos arredondados 953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47D5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955" name="Elipse 954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69DD9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956" name="Grupo 955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957" name="Grupo 956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959" name="Grupo 958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965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6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7" name="Retângulo de cantos arredondados 966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1E3A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60" name="Lua 959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81E3A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961" name="Lua 960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962" name="Grupo 961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963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964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958" name="Retângulo de cantos arredondados 957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81E3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4" name="Grupo 3"/>
          <p:cNvGrpSpPr/>
          <p:nvPr/>
        </p:nvGrpSpPr>
        <p:grpSpPr>
          <a:xfrm rot="20943555">
            <a:off x="-789657" y="3072383"/>
            <a:ext cx="1445949" cy="1530333"/>
            <a:chOff x="-180528" y="2276873"/>
            <a:chExt cx="2857575" cy="3024336"/>
          </a:xfrm>
          <a:effectLst/>
        </p:grpSpPr>
        <p:grpSp>
          <p:nvGrpSpPr>
            <p:cNvPr id="5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44" name="Retângulo 4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C0392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7" name="Triângulo isósceles 5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8" name="Triângulo isósceles 5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" name="Triângulo isósceles 5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" name="Triângulo isósceles 5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" name="Triângulo isósceles 6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" name="Triângulo isósceles 6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" name="Triângulo isósceles 6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4" name="Triângulo isósceles 6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" name="Triângulo isósceles 6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" name="Triângulo isósceles 6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6" name="Grupo 4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7" name="Triângulo isósceles 4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" name="Triângulo isósceles 4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" name="Triângulo isósceles 4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" name="Triângulo isósceles 4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1" name="Triângulo isósceles 5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2" name="Triângulo isósceles 5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" name="Triângulo isósceles 5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" name="Triângulo isósceles 5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" name="Triângulo isósceles 5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" name="Triângulo isósceles 5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21" name="Retângulo 2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74C3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2" name="Grupo 2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34" name="Triângulo isósceles 3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5" name="Triângulo isósceles 3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6" name="Triângulo isósceles 3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7" name="Triângulo isósceles 3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8" name="Triângulo isósceles 3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9" name="Triângulo isósceles 3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" name="Triângulo isósceles 3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" name="Triângulo isósceles 4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" name="Triângulo isósceles 4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" name="Triângulo isósceles 4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3" name="Grupo 2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4" name="Triângulo isósceles 2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" name="Triângulo isósceles 2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6" name="Triângulo isósceles 2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" name="Triângulo isósceles 2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" name="Triângulo isósceles 2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" name="Triângulo isósceles 2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" name="Triângulo isósceles 2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" name="Triângulo isósceles 3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2" name="Triângulo isósceles 3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3" name="Triângulo isósceles 3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" name="Retângulo de cantos arredondados 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E95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8" name="Elipse 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EC6F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0" name="Grupo 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2" name="Grupo 1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" name="Retângulo de cantos arredondados 1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" name="Lua 1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" name="Lua 1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6362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5" name="Grupo 1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1" name="Retângulo de cantos arredondados 1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08B8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67" name="Grupo 66"/>
          <p:cNvGrpSpPr/>
          <p:nvPr/>
        </p:nvGrpSpPr>
        <p:grpSpPr>
          <a:xfrm rot="1470501">
            <a:off x="-744741" y="4380623"/>
            <a:ext cx="1445950" cy="1530334"/>
            <a:chOff x="-180528" y="2276873"/>
            <a:chExt cx="2857575" cy="3024336"/>
          </a:xfrm>
          <a:effectLst/>
        </p:grpSpPr>
        <p:grpSp>
          <p:nvGrpSpPr>
            <p:cNvPr id="6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07" name="Retângulo 10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08" name="Grupo 10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0" name="Triângulo isósceles 11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1" name="Triângulo isósceles 12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" name="Triângulo isósceles 12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" name="Triângulo isósceles 12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" name="Triângulo isósceles 12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" name="Triângulo isósceles 12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" name="Triângulo isósceles 12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7" name="Triângulo isósceles 12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8" name="Triângulo isósceles 12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" name="Triângulo isósceles 12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09" name="Grupo 10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0" name="Triângulo isósceles 10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" name="Triângulo isósceles 11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" name="Triângulo isósceles 11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" name="Triângulo isósceles 11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4" name="Triângulo isósceles 11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5" name="Triângulo isósceles 11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" name="Triângulo isósceles 11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" name="Triângulo isósceles 11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" name="Triângulo isósceles 11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" name="Triângulo isósceles 11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9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84" name="Retângulo 8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85" name="Grupo 8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97" name="Triângulo isósceles 9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8" name="Triângulo isósceles 9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9" name="Triângulo isósceles 9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0" name="Triângulo isósceles 9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1" name="Triângulo isósceles 10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2" name="Triângulo isósceles 10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3" name="Triângulo isósceles 10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4" name="Triângulo isósceles 10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5" name="Triângulo isósceles 10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6" name="Triângulo isósceles 10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86" name="Grupo 8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87" name="Triângulo isósceles 8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8" name="Triângulo isósceles 8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9" name="Triângulo isósceles 8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0" name="Triângulo isósceles 8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1" name="Triângulo isósceles 9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2" name="Triângulo isósceles 9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3" name="Triângulo isósceles 9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4" name="Triângulo isósceles 9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5" name="Triângulo isósceles 9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96" name="Triângulo isósceles 9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0" name="Retângulo de cantos arredondados 69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72" name="Grupo 71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73" name="Grupo 72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75" name="Grupo 74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81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2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3" name="Retângulo de cantos arredondados 82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6" name="Lua 75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7" name="Lua 76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78" name="Grupo 77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79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80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4" name="Retângulo de cantos arredondados 73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30" name="Grupo 129"/>
          <p:cNvGrpSpPr/>
          <p:nvPr/>
        </p:nvGrpSpPr>
        <p:grpSpPr>
          <a:xfrm rot="1411835">
            <a:off x="1188194" y="3160189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131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70" name="Retângulo 16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71" name="Grupo 170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83" name="Triângulo isósceles 18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4" name="Triângulo isósceles 18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5" name="Triângulo isósceles 18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6" name="Triângulo isósceles 18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7" name="Triângulo isósceles 18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8" name="Triângulo isósceles 18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9" name="Triângulo isósceles 18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90" name="Triângulo isósceles 18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91" name="Triângulo isósceles 19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92" name="Triângulo isósceles 19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73" name="Triângulo isósceles 17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4" name="Triângulo isósceles 17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5" name="Triângulo isósceles 17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6" name="Triângulo isósceles 17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7" name="Triângulo isósceles 17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8" name="Triângulo isósceles 17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79" name="Triângulo isósceles 17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0" name="Triângulo isósceles 17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1" name="Triângulo isósceles 18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82" name="Triângulo isósceles 18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2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147" name="Retângulo 14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48" name="Grupo 147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160" name="Triângulo isósceles 15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1" name="Triângulo isósceles 16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2" name="Triângulo isósceles 16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3" name="Triângulo isósceles 16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4" name="Triângulo isósceles 16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5" name="Triângulo isósceles 16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6" name="Triângulo isósceles 16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7" name="Triângulo isósceles 16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8" name="Triângulo isósceles 167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69" name="Triângulo isósceles 168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50" name="Triângulo isósceles 14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1" name="Triângulo isósceles 15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2" name="Triângulo isósceles 15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3" name="Triângulo isósceles 15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4" name="Triângulo isósceles 15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5" name="Triângulo isósceles 15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6" name="Triângulo isósceles 15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7" name="Triângulo isósceles 15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8" name="Triângulo isósceles 15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59" name="Triângulo isósceles 15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33" name="Retângulo de cantos arredondados 132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34" name="Elipse 133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35" name="Grupo 134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36" name="Grupo 135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38" name="Grupo 137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44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5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6" name="Retângulo de cantos arredondados 145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9" name="Lua 138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0" name="Lua 139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41" name="Grupo 140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42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37" name="Retângulo de cantos arredondados 136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93" name="Grupo 192"/>
          <p:cNvGrpSpPr/>
          <p:nvPr/>
        </p:nvGrpSpPr>
        <p:grpSpPr>
          <a:xfrm rot="881034">
            <a:off x="307421" y="3098089"/>
            <a:ext cx="1445948" cy="1530332"/>
            <a:chOff x="-180528" y="2276873"/>
            <a:chExt cx="2857575" cy="3024336"/>
          </a:xfrm>
          <a:effectLst/>
        </p:grpSpPr>
        <p:grpSp>
          <p:nvGrpSpPr>
            <p:cNvPr id="194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233" name="Retângulo 23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7AE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34" name="Grupo 23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46" name="Triângulo isósceles 24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7" name="Triângulo isósceles 24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8" name="Triângulo isósceles 24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9" name="Triângulo isósceles 24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0" name="Triângulo isósceles 24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1" name="Triângulo isósceles 25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2" name="Triângulo isósceles 25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3" name="Triângulo isósceles 25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4" name="Triângulo isósceles 25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55" name="Triângulo isósceles 25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35" name="Grupo 23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36" name="Triângulo isósceles 23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7" name="Triângulo isósceles 23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8" name="Triângulo isósceles 23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9" name="Triângulo isósceles 23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0" name="Triângulo isósceles 23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1" name="Triângulo isósceles 24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2" name="Triângulo isósceles 24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3" name="Triângulo isósceles 24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4" name="Triângulo isósceles 24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45" name="Triângulo isósceles 24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95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210" name="Retângulo 20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ECC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11" name="Grupo 210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23" name="Triângulo isósceles 22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4" name="Triângulo isósceles 22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5" name="Triângulo isósceles 22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6" name="Triângulo isósceles 22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7" name="Triângulo isósceles 22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8" name="Triângulo isósceles 22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9" name="Triângulo isósceles 22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0" name="Triângulo isósceles 22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1" name="Triângulo isósceles 23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32" name="Triângulo isósceles 23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12" name="Grupo 21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13" name="Triângulo isósceles 21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4" name="Triângulo isósceles 21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5" name="Triângulo isósceles 21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6" name="Triângulo isósceles 21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7" name="Triângulo isósceles 21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8" name="Triângulo isósceles 21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19" name="Triângulo isósceles 21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0" name="Triângulo isósceles 21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1" name="Triângulo isósceles 22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22" name="Triângulo isósceles 22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ECC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96" name="Retângulo de cantos arredondados 195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47D58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97" name="Elipse 196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69DD9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98" name="Grupo 197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99" name="Grupo 198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201" name="Grupo 200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207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de cantos arredondados 208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81E3A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2" name="Lua 201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81E3A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03" name="Lua 202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7AE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204" name="Grupo 203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205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7AE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D07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00" name="Retângulo de cantos arredondados 199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81E3A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446" name="Grupo 445"/>
          <p:cNvGrpSpPr/>
          <p:nvPr/>
        </p:nvGrpSpPr>
        <p:grpSpPr>
          <a:xfrm>
            <a:off x="-14964" y="4487347"/>
            <a:ext cx="1445949" cy="1530331"/>
            <a:chOff x="2145512" y="156492"/>
            <a:chExt cx="2303841" cy="2438288"/>
          </a:xfrm>
        </p:grpSpPr>
        <p:grpSp>
          <p:nvGrpSpPr>
            <p:cNvPr id="257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145512" y="156492"/>
              <a:ext cx="2303841" cy="2438288"/>
              <a:chOff x="3787347" y="611222"/>
              <a:chExt cx="2714221" cy="2854590"/>
            </a:xfrm>
            <a:solidFill>
              <a:srgbClr val="D35400"/>
            </a:solidFill>
          </p:grpSpPr>
          <p:sp>
            <p:nvSpPr>
              <p:cNvPr id="296" name="Retângulo 29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97" name="Grupo 296"/>
              <p:cNvGrpSpPr/>
              <p:nvPr/>
            </p:nvGrpSpPr>
            <p:grpSpPr>
              <a:xfrm>
                <a:off x="3787347" y="611222"/>
                <a:ext cx="2703475" cy="108020"/>
                <a:chOff x="5952287" y="2088382"/>
                <a:chExt cx="2850831" cy="216038"/>
              </a:xfrm>
              <a:grpFill/>
            </p:grpSpPr>
            <p:sp>
              <p:nvSpPr>
                <p:cNvPr id="309" name="Triângulo isósceles 308"/>
                <p:cNvSpPr/>
                <p:nvPr/>
              </p:nvSpPr>
              <p:spPr>
                <a:xfrm>
                  <a:off x="5952287" y="2088382"/>
                  <a:ext cx="288033" cy="216023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0" name="Triângulo isósceles 309"/>
                <p:cNvSpPr/>
                <p:nvPr/>
              </p:nvSpPr>
              <p:spPr>
                <a:xfrm>
                  <a:off x="6241783" y="2088388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1" name="Triângulo isósceles 310"/>
                <p:cNvSpPr/>
                <p:nvPr/>
              </p:nvSpPr>
              <p:spPr>
                <a:xfrm>
                  <a:off x="6520840" y="2088389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2" name="Triângulo isósceles 311"/>
                <p:cNvSpPr/>
                <p:nvPr/>
              </p:nvSpPr>
              <p:spPr>
                <a:xfrm>
                  <a:off x="6786042" y="2088395"/>
                  <a:ext cx="288033" cy="216025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3" name="Triângulo isósceles 31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4" name="Triângulo isósceles 31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5" name="Triângulo isósceles 31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6" name="Triângulo isósceles 31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7" name="Triângulo isósceles 31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18" name="Triângulo isósceles 31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98" name="Grupo 29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99" name="Triângulo isósceles 29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0" name="Triângulo isósceles 29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1" name="Triângulo isósceles 30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2" name="Triângulo isósceles 30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3" name="Triângulo isósceles 30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4" name="Triângulo isósceles 30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5" name="Triângulo isósceles 30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6" name="Triângulo isósceles 30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7" name="Triângulo isósceles 30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308" name="Triângulo isósceles 30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211475" y="230373"/>
              <a:ext cx="2188266" cy="2301440"/>
              <a:chOff x="3787347" y="611219"/>
              <a:chExt cx="2714221" cy="2854593"/>
            </a:xfrm>
            <a:solidFill>
              <a:srgbClr val="E67E22"/>
            </a:solidFill>
          </p:grpSpPr>
          <p:sp>
            <p:nvSpPr>
              <p:cNvPr id="273" name="Retângulo 27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74" name="Grupo 27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86" name="Triângulo isósceles 28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7" name="Triângulo isósceles 28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8" name="Triângulo isósceles 28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9" name="Triângulo isósceles 28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0" name="Triângulo isósceles 28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1" name="Triângulo isósceles 29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2" name="Triângulo isósceles 29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3" name="Triângulo isósceles 29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4" name="Triângulo isósceles 29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95" name="Triângulo isósceles 29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275" name="Grupo 27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276" name="Triângulo isósceles 27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7" name="Triângulo isósceles 27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8" name="Triângulo isósceles 27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79" name="Triângulo isósceles 27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0" name="Triângulo isósceles 27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1" name="Triângulo isósceles 28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2" name="Triângulo isósceles 28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3" name="Triângulo isósceles 28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4" name="Triângulo isósceles 28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285" name="Triângulo isósceles 28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59" name="Retângulo de cantos arredondados 258"/>
            <p:cNvSpPr/>
            <p:nvPr/>
          </p:nvSpPr>
          <p:spPr>
            <a:xfrm rot="503187">
              <a:off x="2333787" y="386830"/>
              <a:ext cx="1897949" cy="2026695"/>
            </a:xfrm>
            <a:prstGeom prst="roundRect">
              <a:avLst>
                <a:gd name="adj" fmla="val 13040"/>
              </a:avLst>
            </a:prstGeom>
            <a:solidFill>
              <a:srgbClr val="EA934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260" name="Elipse 259"/>
            <p:cNvSpPr/>
            <p:nvPr/>
          </p:nvSpPr>
          <p:spPr>
            <a:xfrm rot="503187">
              <a:off x="2543148" y="611924"/>
              <a:ext cx="1560659" cy="1560661"/>
            </a:xfrm>
            <a:prstGeom prst="ellipse">
              <a:avLst/>
            </a:prstGeom>
            <a:solidFill>
              <a:srgbClr val="EEA4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261" name="Grupo 260"/>
            <p:cNvGrpSpPr/>
            <p:nvPr/>
          </p:nvGrpSpPr>
          <p:grpSpPr>
            <a:xfrm rot="503187">
              <a:off x="2474638" y="487074"/>
              <a:ext cx="1648929" cy="1876261"/>
              <a:chOff x="3834481" y="2564904"/>
              <a:chExt cx="2249687" cy="2559840"/>
            </a:xfrm>
          </p:grpSpPr>
          <p:grpSp>
            <p:nvGrpSpPr>
              <p:cNvPr id="262" name="Grupo 261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264" name="Grupo 263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270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1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72" name="Retângulo de cantos arredondados 271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5" name="Lua 264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66" name="Lua 265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84A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267" name="Grupo 266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268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269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63" name="Retângulo de cantos arredondados 262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4C29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382" name="Grupo 381"/>
          <p:cNvGrpSpPr/>
          <p:nvPr/>
        </p:nvGrpSpPr>
        <p:grpSpPr>
          <a:xfrm rot="20846312">
            <a:off x="2646024" y="4455943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383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422" name="Retângulo 421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980B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23" name="Grupo 422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435" name="Triângulo isósceles 43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6" name="Triângulo isósceles 43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7" name="Triângulo isósceles 43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8" name="Triângulo isósceles 43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9" name="Triângulo isósceles 438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0" name="Triângulo isósceles 439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1" name="Triângulo isósceles 440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2" name="Triângulo isósceles 441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3" name="Triângulo isósceles 442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44" name="Triângulo isósceles 443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24" name="Grupo 423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25" name="Triângulo isósceles 42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6" name="Triângulo isósceles 42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7" name="Triângulo isósceles 42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8" name="Triângulo isósceles 42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9" name="Triângulo isósceles 428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0" name="Triângulo isósceles 429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1" name="Triângulo isósceles 430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2" name="Triângulo isósceles 431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3" name="Triângulo isósceles 432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34" name="Triângulo isósceles 433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84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399" name="Retângulo 398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00" name="Grupo 399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412" name="Triângulo isósceles 41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3" name="Triângulo isósceles 41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4" name="Triângulo isósceles 41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5" name="Triângulo isósceles 41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6" name="Triângulo isósceles 41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7" name="Triângulo isósceles 41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8" name="Triângulo isósceles 417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9" name="Triângulo isósceles 418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0" name="Triângulo isósceles 419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21" name="Triângulo isósceles 420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01" name="Grupo 400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02" name="Triângulo isósceles 40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3" name="Triângulo isósceles 40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4" name="Triângulo isósceles 40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5" name="Triângulo isósceles 40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6" name="Triângulo isósceles 40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7" name="Triângulo isósceles 40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8" name="Triângulo isósceles 40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09" name="Triângulo isósceles 40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0" name="Triângulo isósceles 40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11" name="Triângulo isósceles 41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385" name="Retângulo de cantos arredondados 384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5CAC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386" name="Elipse 385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80BE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387" name="Grupo 386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388" name="Grupo 387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390" name="Grupo 389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396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8" name="Retângulo de cantos arredondados 397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98CAE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91" name="Lua 390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98CA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392" name="Lua 391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393" name="Grupo 392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394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389" name="Retângulo de cantos arredondados 388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98CAE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447" name="Grupo 446"/>
          <p:cNvGrpSpPr/>
          <p:nvPr/>
        </p:nvGrpSpPr>
        <p:grpSpPr>
          <a:xfrm rot="1143196">
            <a:off x="3555217" y="4422056"/>
            <a:ext cx="1445949" cy="1530333"/>
            <a:chOff x="-180528" y="2276873"/>
            <a:chExt cx="2857575" cy="3024336"/>
          </a:xfrm>
          <a:effectLst/>
        </p:grpSpPr>
        <p:grpSp>
          <p:nvGrpSpPr>
            <p:cNvPr id="44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487" name="Retângulo 48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C0392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88" name="Grupo 48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00" name="Triângulo isósceles 49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1" name="Triângulo isósceles 50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2" name="Triângulo isósceles 50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3" name="Triângulo isósceles 50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4" name="Triângulo isósceles 50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5" name="Triângulo isósceles 50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6" name="Triângulo isósceles 50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7" name="Triângulo isósceles 50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8" name="Triângulo isósceles 50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09" name="Triângulo isósceles 50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89" name="Grupo 48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90" name="Triângulo isósceles 48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1" name="Triângulo isósceles 49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2" name="Triângulo isósceles 49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3" name="Triângulo isósceles 49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4" name="Triângulo isósceles 49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5" name="Triângulo isósceles 49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6" name="Triângulo isósceles 49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7" name="Triângulo isósceles 49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8" name="Triângulo isósceles 49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99" name="Triângulo isósceles 49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49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464" name="Retângulo 46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74C3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465" name="Grupo 46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77" name="Triângulo isósceles 47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8" name="Triângulo isósceles 47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9" name="Triângulo isósceles 47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0" name="Triângulo isósceles 47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1" name="Triângulo isósceles 48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2" name="Triângulo isósceles 48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3" name="Triângulo isósceles 48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4" name="Triângulo isósceles 48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5" name="Triângulo isósceles 48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86" name="Triângulo isósceles 48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466" name="Grupo 46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467" name="Triângulo isósceles 46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68" name="Triângulo isósceles 46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69" name="Triângulo isósceles 46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0" name="Triângulo isósceles 46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1" name="Triângulo isósceles 47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2" name="Triângulo isósceles 47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3" name="Triângulo isósceles 47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4" name="Triângulo isósceles 47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5" name="Triângulo isósceles 47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476" name="Triângulo isósceles 47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450" name="Retângulo de cantos arredondados 449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E95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451" name="Elipse 450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EC6F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452" name="Grupo 451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453" name="Grupo 452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455" name="Grupo 454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461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2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3" name="Retângulo de cantos arredondados 462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56" name="Lua 455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57" name="Lua 456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6362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458" name="Grupo 457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459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460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454" name="Retângulo de cantos arredondados 453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08B8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510" name="Grupo 509"/>
          <p:cNvGrpSpPr/>
          <p:nvPr/>
        </p:nvGrpSpPr>
        <p:grpSpPr>
          <a:xfrm rot="503187">
            <a:off x="5894952" y="4497372"/>
            <a:ext cx="1445951" cy="1530331"/>
            <a:chOff x="-180528" y="2276879"/>
            <a:chExt cx="2857575" cy="3024330"/>
          </a:xfrm>
          <a:effectLst/>
        </p:grpSpPr>
        <p:grpSp>
          <p:nvGrpSpPr>
            <p:cNvPr id="511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9"/>
              <a:ext cx="2857575" cy="3024330"/>
              <a:chOff x="3787347" y="611225"/>
              <a:chExt cx="2714221" cy="2854587"/>
            </a:xfrm>
            <a:solidFill>
              <a:srgbClr val="7A34AE"/>
            </a:solidFill>
          </p:grpSpPr>
          <p:sp>
            <p:nvSpPr>
              <p:cNvPr id="550" name="Retângulo 54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551" name="Grupo 550"/>
              <p:cNvGrpSpPr/>
              <p:nvPr/>
            </p:nvGrpSpPr>
            <p:grpSpPr>
              <a:xfrm>
                <a:off x="3787347" y="611225"/>
                <a:ext cx="2703475" cy="108013"/>
                <a:chOff x="5952287" y="2088395"/>
                <a:chExt cx="2850831" cy="216025"/>
              </a:xfrm>
              <a:grpFill/>
            </p:grpSpPr>
            <p:sp>
              <p:nvSpPr>
                <p:cNvPr id="563" name="Triângulo isósceles 56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4" name="Triângulo isósceles 56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5" name="Triângulo isósceles 564"/>
                <p:cNvSpPr/>
                <p:nvPr/>
              </p:nvSpPr>
              <p:spPr>
                <a:xfrm>
                  <a:off x="6520842" y="2088396"/>
                  <a:ext cx="288031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6" name="Triângulo isósceles 56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7" name="Triângulo isósceles 56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8" name="Triângulo isósceles 56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9" name="Triângulo isósceles 56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70" name="Triângulo isósceles 56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71" name="Triângulo isósceles 57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72" name="Triângulo isósceles 57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552" name="Grupo 55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53" name="Triângulo isósceles 55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4" name="Triângulo isósceles 55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5" name="Triângulo isósceles 55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6" name="Triângulo isósceles 55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7" name="Triângulo isósceles 55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8" name="Triângulo isósceles 55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59" name="Triângulo isósceles 55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0" name="Triângulo isósceles 55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1" name="Triângulo isósceles 56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62" name="Triângulo isósceles 56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12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527" name="Retângulo 52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528" name="Grupo 52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40" name="Triângulo isósceles 53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1" name="Triângulo isósceles 54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2" name="Triângulo isósceles 54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3" name="Triângulo isósceles 54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4" name="Triângulo isósceles 54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5" name="Triângulo isósceles 54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6" name="Triângulo isósceles 54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7" name="Triângulo isósceles 54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8" name="Triângulo isósceles 54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49" name="Triângulo isósceles 54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529" name="Grupo 52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30" name="Triângulo isósceles 52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1" name="Triângulo isósceles 53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2" name="Triângulo isósceles 53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3" name="Triângulo isósceles 53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4" name="Triângulo isósceles 53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5" name="Triângulo isósceles 53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6" name="Triângulo isósceles 53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7" name="Triângulo isósceles 53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8" name="Triângulo isósceles 53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39" name="Triângulo isósceles 53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13" name="Retângulo de cantos arredondados 512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14" name="Elipse 513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515" name="Grupo 514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516" name="Grupo 515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518" name="Grupo 517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524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5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6" name="Retângulo de cantos arredondados 525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19" name="Lua 518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20" name="Lua 519"/>
                <p:cNvSpPr/>
                <p:nvPr/>
              </p:nvSpPr>
              <p:spPr>
                <a:xfrm rot="4888875">
                  <a:off x="4622461" y="2588503"/>
                  <a:ext cx="483050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521" name="Grupo 520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522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23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17" name="Retângulo de cantos arredondados 516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573" name="Grupo 572"/>
          <p:cNvGrpSpPr/>
          <p:nvPr/>
        </p:nvGrpSpPr>
        <p:grpSpPr>
          <a:xfrm rot="756484">
            <a:off x="3559430" y="3065804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574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613" name="Retângulo 61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614" name="Grupo 61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26" name="Triângulo isósceles 62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7" name="Triângulo isósceles 62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8" name="Triângulo isósceles 62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9" name="Triângulo isósceles 62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0" name="Triângulo isósceles 62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1" name="Triângulo isósceles 63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2" name="Triângulo isósceles 63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3" name="Triângulo isósceles 63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4" name="Triângulo isósceles 63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35" name="Triângulo isósceles 63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615" name="Grupo 61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16" name="Triângulo isósceles 61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7" name="Triângulo isósceles 61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8" name="Triângulo isósceles 61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9" name="Triângulo isósceles 61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0" name="Triângulo isósceles 61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1" name="Triângulo isósceles 62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2" name="Triângulo isósceles 62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3" name="Triângulo isósceles 62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4" name="Triângulo isósceles 62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25" name="Triângulo isósceles 62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75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590" name="Retângulo 58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591" name="Grupo 590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603" name="Triângulo isósceles 60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4" name="Triângulo isósceles 60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5" name="Triângulo isósceles 60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6" name="Triângulo isósceles 60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7" name="Triângulo isósceles 60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8" name="Triângulo isósceles 60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9" name="Triângulo isósceles 60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0" name="Triângulo isósceles 60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1" name="Triângulo isósceles 610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12" name="Triângulo isósceles 611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592" name="Grupo 59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593" name="Triângulo isósceles 59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4" name="Triângulo isósceles 59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5" name="Triângulo isósceles 59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6" name="Triângulo isósceles 59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7" name="Triângulo isósceles 59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8" name="Triângulo isósceles 59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599" name="Triângulo isósceles 59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0" name="Triângulo isósceles 59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1" name="Triângulo isósceles 60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02" name="Triângulo isósceles 60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576" name="Retângulo de cantos arredondados 575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577" name="Elipse 576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578" name="Grupo 577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579" name="Grupo 578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581" name="Grupo 580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587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8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9" name="Retângulo de cantos arredondados 588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82" name="Lua 581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583" name="Lua 582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584" name="Grupo 583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585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586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580" name="Retângulo de cantos arredondados 579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636" name="Grupo 635"/>
          <p:cNvGrpSpPr/>
          <p:nvPr/>
        </p:nvGrpSpPr>
        <p:grpSpPr>
          <a:xfrm rot="20394003">
            <a:off x="2253590" y="3075386"/>
            <a:ext cx="1445949" cy="1530331"/>
            <a:chOff x="2145512" y="156492"/>
            <a:chExt cx="2303841" cy="2438288"/>
          </a:xfrm>
        </p:grpSpPr>
        <p:grpSp>
          <p:nvGrpSpPr>
            <p:cNvPr id="637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145512" y="156492"/>
              <a:ext cx="2303841" cy="2438288"/>
              <a:chOff x="3787347" y="611222"/>
              <a:chExt cx="2714221" cy="2854590"/>
            </a:xfrm>
            <a:solidFill>
              <a:srgbClr val="D35400"/>
            </a:solidFill>
          </p:grpSpPr>
          <p:sp>
            <p:nvSpPr>
              <p:cNvPr id="676" name="Retângulo 67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677" name="Grupo 676"/>
              <p:cNvGrpSpPr/>
              <p:nvPr/>
            </p:nvGrpSpPr>
            <p:grpSpPr>
              <a:xfrm>
                <a:off x="3787347" y="611222"/>
                <a:ext cx="2703475" cy="108020"/>
                <a:chOff x="5952287" y="2088382"/>
                <a:chExt cx="2850831" cy="216038"/>
              </a:xfrm>
              <a:grpFill/>
            </p:grpSpPr>
            <p:sp>
              <p:nvSpPr>
                <p:cNvPr id="689" name="Triângulo isósceles 688"/>
                <p:cNvSpPr/>
                <p:nvPr/>
              </p:nvSpPr>
              <p:spPr>
                <a:xfrm>
                  <a:off x="5952287" y="2088382"/>
                  <a:ext cx="288033" cy="216023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0" name="Triângulo isósceles 689"/>
                <p:cNvSpPr/>
                <p:nvPr/>
              </p:nvSpPr>
              <p:spPr>
                <a:xfrm>
                  <a:off x="6241783" y="2088388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1" name="Triângulo isósceles 690"/>
                <p:cNvSpPr/>
                <p:nvPr/>
              </p:nvSpPr>
              <p:spPr>
                <a:xfrm>
                  <a:off x="6520840" y="2088389"/>
                  <a:ext cx="288033" cy="216026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2" name="Triângulo isósceles 691"/>
                <p:cNvSpPr/>
                <p:nvPr/>
              </p:nvSpPr>
              <p:spPr>
                <a:xfrm>
                  <a:off x="6786042" y="2088395"/>
                  <a:ext cx="288033" cy="216025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3" name="Triângulo isósceles 69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4" name="Triângulo isósceles 69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5" name="Triângulo isósceles 69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6" name="Triângulo isósceles 69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7" name="Triângulo isósceles 69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98" name="Triângulo isósceles 69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678" name="Grupo 67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79" name="Triângulo isósceles 67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0" name="Triângulo isósceles 67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1" name="Triângulo isósceles 68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2" name="Triângulo isósceles 68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3" name="Triângulo isósceles 68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4" name="Triângulo isósceles 68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5" name="Triângulo isósceles 68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6" name="Triângulo isósceles 68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7" name="Triângulo isósceles 68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88" name="Triângulo isósceles 68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3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 rot="503187">
              <a:off x="2211475" y="230373"/>
              <a:ext cx="2188266" cy="2301440"/>
              <a:chOff x="3787347" y="611219"/>
              <a:chExt cx="2714221" cy="2854593"/>
            </a:xfrm>
            <a:solidFill>
              <a:srgbClr val="E67E22"/>
            </a:solidFill>
          </p:grpSpPr>
          <p:sp>
            <p:nvSpPr>
              <p:cNvPr id="653" name="Retângulo 652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654" name="Grupo 653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66" name="Triângulo isósceles 66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7" name="Triângulo isósceles 66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8" name="Triângulo isósceles 66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9" name="Triângulo isósceles 66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0" name="Triângulo isósceles 66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1" name="Triângulo isósceles 67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2" name="Triângulo isósceles 67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3" name="Triângulo isósceles 67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4" name="Triângulo isósceles 67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75" name="Triângulo isósceles 67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655" name="Grupo 654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656" name="Triângulo isósceles 655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7" name="Triângulo isósceles 656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8" name="Triângulo isósceles 657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59" name="Triângulo isósceles 658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0" name="Triângulo isósceles 659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1" name="Triângulo isósceles 660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2" name="Triângulo isósceles 661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3" name="Triângulo isósceles 662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4" name="Triângulo isósceles 663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65" name="Triângulo isósceles 664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639" name="Retângulo de cantos arredondados 638"/>
            <p:cNvSpPr/>
            <p:nvPr/>
          </p:nvSpPr>
          <p:spPr>
            <a:xfrm rot="503187">
              <a:off x="2333787" y="386830"/>
              <a:ext cx="1897949" cy="2026695"/>
            </a:xfrm>
            <a:prstGeom prst="roundRect">
              <a:avLst>
                <a:gd name="adj" fmla="val 13040"/>
              </a:avLst>
            </a:prstGeom>
            <a:solidFill>
              <a:srgbClr val="EA934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640" name="Elipse 639"/>
            <p:cNvSpPr/>
            <p:nvPr/>
          </p:nvSpPr>
          <p:spPr>
            <a:xfrm rot="503187">
              <a:off x="2543148" y="611924"/>
              <a:ext cx="1560659" cy="1560661"/>
            </a:xfrm>
            <a:prstGeom prst="ellipse">
              <a:avLst/>
            </a:prstGeom>
            <a:solidFill>
              <a:srgbClr val="EEA4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641" name="Grupo 640"/>
            <p:cNvGrpSpPr/>
            <p:nvPr/>
          </p:nvGrpSpPr>
          <p:grpSpPr>
            <a:xfrm rot="503187">
              <a:off x="2474638" y="487074"/>
              <a:ext cx="1648929" cy="1876261"/>
              <a:chOff x="3834481" y="2564904"/>
              <a:chExt cx="2249687" cy="2559840"/>
            </a:xfrm>
          </p:grpSpPr>
          <p:grpSp>
            <p:nvGrpSpPr>
              <p:cNvPr id="642" name="Grupo 641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644" name="Grupo 643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650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1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52" name="Retângulo de cantos arredondados 651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45" name="Lua 644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4C29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646" name="Lua 645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84A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647" name="Grupo 646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648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649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C851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643" name="Retângulo de cantos arredondados 642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4C29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699" name="Grupo 698"/>
          <p:cNvGrpSpPr/>
          <p:nvPr/>
        </p:nvGrpSpPr>
        <p:grpSpPr>
          <a:xfrm rot="20615659">
            <a:off x="4721851" y="4438549"/>
            <a:ext cx="1445949" cy="1530335"/>
            <a:chOff x="-180528" y="2276869"/>
            <a:chExt cx="2857575" cy="3024339"/>
          </a:xfrm>
          <a:effectLst/>
        </p:grpSpPr>
        <p:grpSp>
          <p:nvGrpSpPr>
            <p:cNvPr id="700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9"/>
              <a:ext cx="2857575" cy="3024339"/>
              <a:chOff x="3787347" y="611216"/>
              <a:chExt cx="2714221" cy="2854596"/>
            </a:xfrm>
            <a:solidFill>
              <a:srgbClr val="7A34AE"/>
            </a:solidFill>
          </p:grpSpPr>
          <p:sp>
            <p:nvSpPr>
              <p:cNvPr id="739" name="Retângulo 738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546DE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740" name="Grupo 739"/>
              <p:cNvGrpSpPr/>
              <p:nvPr/>
            </p:nvGrpSpPr>
            <p:grpSpPr>
              <a:xfrm>
                <a:off x="3787347" y="611216"/>
                <a:ext cx="2703475" cy="108015"/>
                <a:chOff x="5952287" y="2088389"/>
                <a:chExt cx="2850831" cy="216030"/>
              </a:xfrm>
              <a:grpFill/>
            </p:grpSpPr>
            <p:sp>
              <p:nvSpPr>
                <p:cNvPr id="752" name="Triângulo isósceles 751"/>
                <p:cNvSpPr/>
                <p:nvPr/>
              </p:nvSpPr>
              <p:spPr>
                <a:xfrm>
                  <a:off x="5952287" y="2088389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3" name="Triângulo isósceles 752"/>
                <p:cNvSpPr/>
                <p:nvPr/>
              </p:nvSpPr>
              <p:spPr>
                <a:xfrm>
                  <a:off x="6241783" y="2088394"/>
                  <a:ext cx="288032" cy="216023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4" name="Triângulo isósceles 75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5" name="Triângulo isósceles 75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6" name="Triângulo isósceles 75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7" name="Triângulo isósceles 75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8" name="Triângulo isósceles 75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9" name="Triângulo isósceles 75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60" name="Triângulo isósceles 75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61" name="Triângulo isósceles 76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741" name="Grupo 740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42" name="Triângulo isósceles 74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3" name="Triângulo isósceles 74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4" name="Triângulo isósceles 74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5" name="Triângulo isósceles 74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6" name="Triângulo isósceles 74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7" name="Triângulo isósceles 74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8" name="Triângulo isósceles 74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49" name="Triângulo isósceles 74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0" name="Triângulo isósceles 74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51" name="Triângulo isósceles 75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1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716" name="Retângulo 715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778B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717" name="Grupo 716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29" name="Triângulo isósceles 72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0" name="Triângulo isósceles 72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1" name="Triângulo isósceles 73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2" name="Triângulo isósceles 73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3" name="Triângulo isósceles 73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4" name="Triângulo isósceles 73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5" name="Triângulo isósceles 73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6" name="Triângulo isósceles 73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7" name="Triângulo isósceles 73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38" name="Triângulo isósceles 73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718" name="Grupo 717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19" name="Triângulo isósceles 718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0" name="Triângulo isósceles 719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1" name="Triângulo isósceles 720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2" name="Triângulo isósceles 721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3" name="Triângulo isósceles 722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4" name="Triângulo isósceles 723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5" name="Triângulo isósceles 724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6" name="Triângulo isósceles 725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7" name="Triângulo isósceles 726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28" name="Triângulo isósceles 727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02" name="Retângulo de cantos arredondados 701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1A1E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703" name="Elipse 702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A8B4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704" name="Grupo 703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705" name="Grupo 704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707" name="Grupo 706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713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4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5" name="Retângulo de cantos arredondados 714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B2BDF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08" name="Lua 707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B2BD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09" name="Lua 708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710" name="Grupo 709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711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12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06" name="Retângulo de cantos arredondados 705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B2BDF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762" name="Grupo 761"/>
          <p:cNvGrpSpPr/>
          <p:nvPr/>
        </p:nvGrpSpPr>
        <p:grpSpPr>
          <a:xfrm rot="20846312">
            <a:off x="4668680" y="3208932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763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802" name="Retângulo 801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8439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803" name="Grupo 802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815" name="Triângulo isósceles 81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6" name="Triângulo isósceles 81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7" name="Triângulo isósceles 81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8" name="Triângulo isósceles 81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9" name="Triângulo isósceles 818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0" name="Triângulo isósceles 819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1" name="Triângulo isósceles 820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2" name="Triângulo isósceles 821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3" name="Triângulo isósceles 822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24" name="Triângulo isósceles 823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804" name="Grupo 803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805" name="Triângulo isósceles 804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6" name="Triângulo isósceles 805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7" name="Triângulo isósceles 806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8" name="Triângulo isósceles 807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9" name="Triângulo isósceles 808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0" name="Triângulo isósceles 809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1" name="Triângulo isósceles 810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2" name="Triângulo isósceles 811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3" name="Triângulo isósceles 812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14" name="Triângulo isósceles 813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64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779" name="Retângulo 778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D79A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780" name="Grupo 779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792" name="Triângulo isósceles 79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3" name="Triângulo isósceles 79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4" name="Triângulo isósceles 79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5" name="Triângulo isósceles 79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6" name="Triângulo isósceles 79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7" name="Triângulo isósceles 79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8" name="Triângulo isósceles 797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9" name="Triângulo isósceles 798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0" name="Triângulo isósceles 799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801" name="Triângulo isósceles 800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781" name="Grupo 780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782" name="Triângulo isósceles 781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3" name="Triângulo isósceles 782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4" name="Triângulo isósceles 783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5" name="Triângulo isósceles 784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6" name="Triângulo isósceles 785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7" name="Triângulo isósceles 786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8" name="Triângulo isósceles 787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89" name="Triângulo isósceles 788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0" name="Triângulo isósceles 789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791" name="Triângulo isósceles 790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D79A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765" name="Retângulo de cantos arredondados 764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E98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766" name="Elipse 765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EB4C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767" name="Grupo 766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768" name="Grupo 767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770" name="Grupo 769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776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77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78" name="Retângulo de cantos arredondados 777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EC2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71" name="Lua 770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EC2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72" name="Lua 771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E8439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773" name="Grupo 772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774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8439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775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B5BA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769" name="Retângulo de cantos arredondados 768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EC2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078" name="Grupo 1077"/>
          <p:cNvGrpSpPr/>
          <p:nvPr/>
        </p:nvGrpSpPr>
        <p:grpSpPr>
          <a:xfrm rot="1401979">
            <a:off x="6908729" y="3159161"/>
            <a:ext cx="1445949" cy="1530333"/>
            <a:chOff x="-180528" y="2276873"/>
            <a:chExt cx="2857575" cy="3024336"/>
          </a:xfrm>
          <a:effectLst/>
        </p:grpSpPr>
        <p:grpSp>
          <p:nvGrpSpPr>
            <p:cNvPr id="1079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118" name="Retângulo 111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C0392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119" name="Grupo 1118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31" name="Triângulo isósceles 113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2" name="Triângulo isósceles 113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3" name="Triângulo isósceles 113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4" name="Triângulo isósceles 113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5" name="Triângulo isósceles 113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6" name="Triângulo isósceles 113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7" name="Triângulo isósceles 113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8" name="Triângulo isósceles 113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9" name="Triângulo isósceles 113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40" name="Triângulo isósceles 113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120" name="Grupo 111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21" name="Triângulo isósceles 112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2" name="Triângulo isósceles 112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3" name="Triângulo isósceles 112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4" name="Triângulo isósceles 112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5" name="Triângulo isósceles 112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6" name="Triângulo isósceles 112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7" name="Triângulo isósceles 112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8" name="Triângulo isósceles 112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29" name="Triângulo isósceles 112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30" name="Triângulo isósceles 112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C0392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080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1095" name="Retângulo 1094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E74C3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096" name="Grupo 1095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08" name="Triângulo isósceles 110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9" name="Triângulo isósceles 110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0" name="Triângulo isósceles 110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1" name="Triângulo isósceles 111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2" name="Triângulo isósceles 111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3" name="Triângulo isósceles 111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4" name="Triângulo isósceles 111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5" name="Triângulo isósceles 111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6" name="Triângulo isósceles 111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17" name="Triângulo isósceles 111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097" name="Grupo 1096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098" name="Triângulo isósceles 1097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099" name="Triângulo isósceles 1098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0" name="Triângulo isósceles 1099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1" name="Triângulo isósceles 1100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2" name="Triângulo isósceles 1101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3" name="Triângulo isósceles 1102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4" name="Triângulo isósceles 1103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5" name="Triângulo isósceles 1104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6" name="Triângulo isósceles 1105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07" name="Triângulo isósceles 1106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E74C3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081" name="Retângulo de cantos arredondados 1080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E95C4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082" name="Elipse 1081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EC6F6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083" name="Grupo 1082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084" name="Grupo 1083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086" name="Grupo 1085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092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3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4" name="Retângulo de cantos arredondados 1093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08B8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87" name="Lua 1086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08B8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088" name="Lua 1087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B6362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089" name="Grupo 1088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090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B63628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091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2413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085" name="Retângulo de cantos arredondados 1084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08B8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141" name="Grupo 1140"/>
          <p:cNvGrpSpPr/>
          <p:nvPr/>
        </p:nvGrpSpPr>
        <p:grpSpPr>
          <a:xfrm rot="19708008">
            <a:off x="7607094" y="4357678"/>
            <a:ext cx="1445951" cy="1530335"/>
            <a:chOff x="-180528" y="2276873"/>
            <a:chExt cx="2857575" cy="3024336"/>
          </a:xfrm>
          <a:effectLst/>
        </p:grpSpPr>
        <p:grpSp>
          <p:nvGrpSpPr>
            <p:cNvPr id="1142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181" name="Retângulo 118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39C1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182" name="Grupo 118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94" name="Triângulo isósceles 119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5" name="Triângulo isósceles 119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6" name="Triângulo isósceles 119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7" name="Triângulo isósceles 119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8" name="Triângulo isósceles 119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9" name="Triângulo isósceles 119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0" name="Triângulo isósceles 119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1" name="Triângulo isósceles 120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2" name="Triângulo isósceles 120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03" name="Triângulo isósceles 120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183" name="Grupo 118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84" name="Triângulo isósceles 118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5" name="Triângulo isósceles 118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6" name="Triângulo isósceles 118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7" name="Triângulo isósceles 118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8" name="Triângulo isósceles 118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9" name="Triângulo isósceles 118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0" name="Triângulo isósceles 118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1" name="Triângulo isósceles 119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2" name="Triângulo isósceles 119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93" name="Triângulo isósceles 119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39C1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143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56"/>
              <a:ext cx="2714221" cy="2854600"/>
              <a:chOff x="3787347" y="611212"/>
              <a:chExt cx="2714221" cy="2854600"/>
            </a:xfrm>
            <a:solidFill>
              <a:srgbClr val="893BC3"/>
            </a:solidFill>
          </p:grpSpPr>
          <p:sp>
            <p:nvSpPr>
              <p:cNvPr id="1158" name="Retângulo 1157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F1C40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159" name="Grupo 1158"/>
              <p:cNvGrpSpPr/>
              <p:nvPr/>
            </p:nvGrpSpPr>
            <p:grpSpPr>
              <a:xfrm>
                <a:off x="3787347" y="611212"/>
                <a:ext cx="2703473" cy="108019"/>
                <a:chOff x="5952287" y="2088381"/>
                <a:chExt cx="2850829" cy="216038"/>
              </a:xfrm>
              <a:grpFill/>
            </p:grpSpPr>
            <p:sp>
              <p:nvSpPr>
                <p:cNvPr id="1171" name="Triângulo isósceles 117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2" name="Triângulo isósceles 117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3" name="Triângulo isósceles 117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4" name="Triângulo isósceles 117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5" name="Triângulo isósceles 117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6" name="Triângulo isósceles 117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7" name="Triângulo isósceles 117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8" name="Triângulo isósceles 117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9" name="Triângulo isósceles 1178"/>
                <p:cNvSpPr/>
                <p:nvPr/>
              </p:nvSpPr>
              <p:spPr>
                <a:xfrm>
                  <a:off x="8227054" y="2088384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80" name="Triângulo isósceles 1179"/>
                <p:cNvSpPr/>
                <p:nvPr/>
              </p:nvSpPr>
              <p:spPr>
                <a:xfrm>
                  <a:off x="8515084" y="2088381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160" name="Grupo 1159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161" name="Triângulo isósceles 1160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2" name="Triângulo isósceles 1161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3" name="Triângulo isósceles 1162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4" name="Triângulo isósceles 1163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5" name="Triângulo isósceles 1164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6" name="Triângulo isósceles 1165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7" name="Triângulo isósceles 1166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8" name="Triângulo isósceles 1167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69" name="Triângulo isósceles 1168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170" name="Triângulo isósceles 1169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F1C40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144" name="Retângulo de cantos arredondados 1143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F3CE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145" name="Elipse 1144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F6D9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146" name="Grupo 1145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147" name="Grupo 1146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149" name="Grupo 1148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155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6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7" name="Retângulo de cantos arredondados 1156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9E58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150" name="Lua 1149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F9E58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51" name="Lua 1150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D3870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152" name="Grupo 1151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153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D3870B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154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E2900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148" name="Retângulo de cantos arredondados 1147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F9E58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204" name="Grupo 1203"/>
          <p:cNvGrpSpPr/>
          <p:nvPr/>
        </p:nvGrpSpPr>
        <p:grpSpPr>
          <a:xfrm rot="1470501">
            <a:off x="7927995" y="3161065"/>
            <a:ext cx="1445950" cy="1530334"/>
            <a:chOff x="-180528" y="2276873"/>
            <a:chExt cx="2857575" cy="3024336"/>
          </a:xfrm>
          <a:effectLst/>
        </p:grpSpPr>
        <p:grpSp>
          <p:nvGrpSpPr>
            <p:cNvPr id="1205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5" cy="3024336"/>
              <a:chOff x="3787347" y="611219"/>
              <a:chExt cx="2714221" cy="2854593"/>
            </a:xfrm>
            <a:solidFill>
              <a:srgbClr val="7A34AE"/>
            </a:solidFill>
          </p:grpSpPr>
          <p:sp>
            <p:nvSpPr>
              <p:cNvPr id="1244" name="Retângulo 124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245" name="Grupo 1244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57" name="Triângulo isósceles 125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8" name="Triângulo isósceles 125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9" name="Triângulo isósceles 125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0" name="Triângulo isósceles 125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1" name="Triângulo isósceles 126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2" name="Triângulo isósceles 126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3" name="Triângulo isósceles 126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4" name="Triângulo isósceles 126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5" name="Triângulo isósceles 126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66" name="Triângulo isósceles 126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246" name="Grupo 124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47" name="Triângulo isósceles 124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8" name="Triângulo isósceles 124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9" name="Triângulo isósceles 124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0" name="Triângulo isósceles 124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1" name="Triângulo isósceles 125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2" name="Triângulo isósceles 125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3" name="Triângulo isósceles 125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4" name="Triângulo isósceles 125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5" name="Triângulo isósceles 125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56" name="Triângulo isósceles 125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06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1221" name="Retângulo 122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222" name="Grupo 1221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34" name="Triângulo isósceles 123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5" name="Triângulo isósceles 123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6" name="Triângulo isósceles 123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7" name="Triângulo isósceles 123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8" name="Triângulo isósceles 123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9" name="Triângulo isósceles 123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0" name="Triângulo isósceles 123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1" name="Triângulo isósceles 124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2" name="Triângulo isósceles 124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43" name="Triângulo isósceles 124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223" name="Grupo 1222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24" name="Triângulo isósceles 122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5" name="Triângulo isósceles 122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6" name="Triângulo isósceles 122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7" name="Triângulo isósceles 122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8" name="Triângulo isósceles 122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29" name="Triângulo isósceles 122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0" name="Triângulo isósceles 122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1" name="Triângulo isósceles 123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2" name="Triângulo isósceles 123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33" name="Triângulo isósceles 123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207" name="Retângulo de cantos arredondados 120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208" name="Elipse 120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209" name="Grupo 1208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210" name="Grupo 120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212" name="Grupo 121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21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1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20" name="Retângulo de cantos arredondados 121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13" name="Lua 121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214" name="Lua 121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215" name="Grupo 121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21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1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11" name="Retângulo de cantos arredondados 121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267" name="Grupo 1266"/>
          <p:cNvGrpSpPr/>
          <p:nvPr/>
        </p:nvGrpSpPr>
        <p:grpSpPr>
          <a:xfrm rot="20846312">
            <a:off x="8543221" y="4456395"/>
            <a:ext cx="1445949" cy="1530336"/>
            <a:chOff x="-180528" y="2276868"/>
            <a:chExt cx="2857575" cy="3024342"/>
          </a:xfrm>
          <a:effectLst/>
        </p:grpSpPr>
        <p:grpSp>
          <p:nvGrpSpPr>
            <p:cNvPr id="1268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8"/>
              <a:ext cx="2857575" cy="3024342"/>
              <a:chOff x="3787347" y="611214"/>
              <a:chExt cx="2714221" cy="2854598"/>
            </a:xfrm>
            <a:solidFill>
              <a:srgbClr val="7A34AE"/>
            </a:solidFill>
          </p:grpSpPr>
          <p:sp>
            <p:nvSpPr>
              <p:cNvPr id="1307" name="Retângulo 130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2980B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308" name="Grupo 1307"/>
              <p:cNvGrpSpPr/>
              <p:nvPr/>
            </p:nvGrpSpPr>
            <p:grpSpPr>
              <a:xfrm>
                <a:off x="3787347" y="611214"/>
                <a:ext cx="2703474" cy="108029"/>
                <a:chOff x="5952287" y="2088364"/>
                <a:chExt cx="2850830" cy="216056"/>
              </a:xfrm>
              <a:grpFill/>
            </p:grpSpPr>
            <p:sp>
              <p:nvSpPr>
                <p:cNvPr id="1320" name="Triângulo isósceles 131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1" name="Triângulo isósceles 132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2" name="Triângulo isósceles 132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3" name="Triângulo isósceles 132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4" name="Triângulo isósceles 1323"/>
                <p:cNvSpPr/>
                <p:nvPr/>
              </p:nvSpPr>
              <p:spPr>
                <a:xfrm>
                  <a:off x="7057305" y="2088396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5" name="Triângulo isósceles 1324"/>
                <p:cNvSpPr/>
                <p:nvPr/>
              </p:nvSpPr>
              <p:spPr>
                <a:xfrm>
                  <a:off x="7358126" y="2088389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6" name="Triângulo isósceles 1325"/>
                <p:cNvSpPr/>
                <p:nvPr/>
              </p:nvSpPr>
              <p:spPr>
                <a:xfrm>
                  <a:off x="7628724" y="2088381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7" name="Triângulo isósceles 1326"/>
                <p:cNvSpPr/>
                <p:nvPr/>
              </p:nvSpPr>
              <p:spPr>
                <a:xfrm>
                  <a:off x="7939022" y="2088374"/>
                  <a:ext cx="288032" cy="216023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8" name="Triângulo isósceles 1327"/>
                <p:cNvSpPr/>
                <p:nvPr/>
              </p:nvSpPr>
              <p:spPr>
                <a:xfrm>
                  <a:off x="8227054" y="2088373"/>
                  <a:ext cx="288032" cy="216022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29" name="Triângulo isósceles 1328"/>
                <p:cNvSpPr/>
                <p:nvPr/>
              </p:nvSpPr>
              <p:spPr>
                <a:xfrm>
                  <a:off x="8515085" y="2088364"/>
                  <a:ext cx="288032" cy="216021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309" name="Grupo 130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10" name="Triângulo isósceles 130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1" name="Triângulo isósceles 131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2" name="Triângulo isósceles 131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3" name="Triângulo isósceles 131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4" name="Triângulo isósceles 131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5" name="Triângulo isósceles 131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6" name="Triângulo isósceles 131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7" name="Triângulo isósceles 131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8" name="Triângulo isósceles 131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19" name="Triângulo isósceles 131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269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7"/>
              <a:ext cx="2714221" cy="2854589"/>
              <a:chOff x="3787347" y="611223"/>
              <a:chExt cx="2714221" cy="2854589"/>
            </a:xfrm>
            <a:solidFill>
              <a:srgbClr val="893BC3"/>
            </a:solidFill>
          </p:grpSpPr>
          <p:sp>
            <p:nvSpPr>
              <p:cNvPr id="1284" name="Retângulo 128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285" name="Grupo 1284"/>
              <p:cNvGrpSpPr/>
              <p:nvPr/>
            </p:nvGrpSpPr>
            <p:grpSpPr>
              <a:xfrm>
                <a:off x="3787347" y="611223"/>
                <a:ext cx="2703474" cy="108014"/>
                <a:chOff x="5952287" y="2088393"/>
                <a:chExt cx="2850830" cy="216027"/>
              </a:xfrm>
              <a:grpFill/>
            </p:grpSpPr>
            <p:sp>
              <p:nvSpPr>
                <p:cNvPr id="1297" name="Triângulo isósceles 129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8" name="Triângulo isósceles 129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9" name="Triângulo isósceles 129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0" name="Triângulo isósceles 129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1" name="Triângulo isósceles 130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2" name="Triângulo isósceles 130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3" name="Triângulo isósceles 1302"/>
                <p:cNvSpPr/>
                <p:nvPr/>
              </p:nvSpPr>
              <p:spPr>
                <a:xfrm>
                  <a:off x="7628725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4" name="Triângulo isósceles 1303"/>
                <p:cNvSpPr/>
                <p:nvPr/>
              </p:nvSpPr>
              <p:spPr>
                <a:xfrm>
                  <a:off x="7939022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5" name="Triângulo isósceles 1304"/>
                <p:cNvSpPr/>
                <p:nvPr/>
              </p:nvSpPr>
              <p:spPr>
                <a:xfrm>
                  <a:off x="8227054" y="2088396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06" name="Triângulo isósceles 1305"/>
                <p:cNvSpPr/>
                <p:nvPr/>
              </p:nvSpPr>
              <p:spPr>
                <a:xfrm>
                  <a:off x="8515085" y="2088393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286" name="Grupo 1285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287" name="Triângulo isósceles 128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88" name="Triângulo isósceles 128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89" name="Triângulo isósceles 128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0" name="Triângulo isósceles 128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1" name="Triângulo isósceles 129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2" name="Triângulo isósceles 129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3" name="Triângulo isósceles 129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4" name="Triângulo isósceles 129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5" name="Triângulo isósceles 129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296" name="Triângulo isósceles 129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3498D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270" name="Retângulo de cantos arredondados 1269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5CAC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271" name="Elipse 1270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80BEE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272" name="Grupo 1271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273" name="Grupo 1272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275" name="Grupo 1274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281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2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3" name="Retângulo de cantos arredondados 1282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98CAE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76" name="Lua 1275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98CA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277" name="Lua 1276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2980B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278" name="Grupo 1277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279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980B9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280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2E8CCC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274" name="Retângulo de cantos arredondados 1273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98CAE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grpSp>
        <p:nvGrpSpPr>
          <p:cNvPr id="1330" name="Grupo 1329"/>
          <p:cNvGrpSpPr/>
          <p:nvPr/>
        </p:nvGrpSpPr>
        <p:grpSpPr>
          <a:xfrm rot="20792089">
            <a:off x="8822076" y="3032661"/>
            <a:ext cx="1445950" cy="1530336"/>
            <a:chOff x="-180528" y="2276869"/>
            <a:chExt cx="2857575" cy="3024339"/>
          </a:xfrm>
          <a:effectLst/>
        </p:grpSpPr>
        <p:grpSp>
          <p:nvGrpSpPr>
            <p:cNvPr id="1331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69"/>
              <a:ext cx="2857575" cy="3024339"/>
              <a:chOff x="3787347" y="611216"/>
              <a:chExt cx="2714221" cy="2854596"/>
            </a:xfrm>
            <a:solidFill>
              <a:srgbClr val="7A34AE"/>
            </a:solidFill>
          </p:grpSpPr>
          <p:sp>
            <p:nvSpPr>
              <p:cNvPr id="1370" name="Retângulo 1369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546DE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371" name="Grupo 1370"/>
              <p:cNvGrpSpPr/>
              <p:nvPr/>
            </p:nvGrpSpPr>
            <p:grpSpPr>
              <a:xfrm>
                <a:off x="3787347" y="611216"/>
                <a:ext cx="2703475" cy="108015"/>
                <a:chOff x="5952287" y="2088389"/>
                <a:chExt cx="2850831" cy="216030"/>
              </a:xfrm>
              <a:grpFill/>
            </p:grpSpPr>
            <p:sp>
              <p:nvSpPr>
                <p:cNvPr id="1383" name="Triângulo isósceles 1382"/>
                <p:cNvSpPr/>
                <p:nvPr/>
              </p:nvSpPr>
              <p:spPr>
                <a:xfrm>
                  <a:off x="5952287" y="2088389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4" name="Triângulo isósceles 1383"/>
                <p:cNvSpPr/>
                <p:nvPr/>
              </p:nvSpPr>
              <p:spPr>
                <a:xfrm>
                  <a:off x="6241783" y="2088394"/>
                  <a:ext cx="288032" cy="216023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5" name="Triângulo isósceles 138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6" name="Triângulo isósceles 138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7" name="Triângulo isósceles 138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8" name="Triângulo isósceles 138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9" name="Triângulo isósceles 138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90" name="Triângulo isósceles 138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91" name="Triângulo isósceles 139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92" name="Triângulo isósceles 139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372" name="Grupo 1371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73" name="Triângulo isósceles 1372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4" name="Triângulo isósceles 1373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5" name="Triângulo isósceles 1374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6" name="Triângulo isósceles 1375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7" name="Triângulo isósceles 1376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8" name="Triângulo isósceles 1377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79" name="Triângulo isósceles 1378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0" name="Triângulo isósceles 1379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1" name="Triângulo isósceles 1380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82" name="Triângulo isósceles 1381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332" name="Agrupar 15">
              <a:extLst>
                <a:ext uri="{FF2B5EF4-FFF2-40B4-BE49-F238E27FC236}">
                  <a16:creationId xmlns:a16="http://schemas.microsoft.com/office/drawing/2014/main" xmlns="" xmlns:lc="http://schemas.openxmlformats.org/drawingml/2006/lockedCanvas" id="{CDA0B437-9E5C-43AF-AD41-CFFD83C35D59}"/>
                </a:ext>
              </a:extLst>
            </p:cNvPr>
            <p:cNvGrpSpPr/>
            <p:nvPr/>
          </p:nvGrpSpPr>
          <p:grpSpPr>
            <a:xfrm>
              <a:off x="-97832" y="2366963"/>
              <a:ext cx="2714221" cy="2854593"/>
              <a:chOff x="3787347" y="611219"/>
              <a:chExt cx="2714221" cy="2854593"/>
            </a:xfrm>
            <a:solidFill>
              <a:srgbClr val="893BC3"/>
            </a:solidFill>
          </p:grpSpPr>
          <p:sp>
            <p:nvSpPr>
              <p:cNvPr id="1347" name="Retângulo 1346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solidFill>
                <a:srgbClr val="778BE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 dirty="0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1348" name="Grupo 1347"/>
              <p:cNvGrpSpPr/>
              <p:nvPr/>
            </p:nvGrpSpPr>
            <p:grpSpPr>
              <a:xfrm>
                <a:off x="3787347" y="611219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60" name="Triângulo isósceles 135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1" name="Triângulo isósceles 136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2" name="Triângulo isósceles 136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3" name="Triângulo isósceles 136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4" name="Triângulo isósceles 136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5" name="Triângulo isósceles 136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6" name="Triângulo isósceles 136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7" name="Triângulo isósceles 136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8" name="Triângulo isósceles 136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69" name="Triângulo isósceles 136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  <p:grpSp>
            <p:nvGrpSpPr>
              <p:cNvPr id="1349" name="Grupo 1348"/>
              <p:cNvGrpSpPr/>
              <p:nvPr/>
            </p:nvGrpSpPr>
            <p:grpSpPr>
              <a:xfrm rot="10800000">
                <a:off x="3798093" y="3357800"/>
                <a:ext cx="2703475" cy="108012"/>
                <a:chOff x="5952287" y="2088395"/>
                <a:chExt cx="2850831" cy="216024"/>
              </a:xfrm>
              <a:grpFill/>
            </p:grpSpPr>
            <p:sp>
              <p:nvSpPr>
                <p:cNvPr id="1350" name="Triângulo isósceles 1349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1" name="Triângulo isósceles 1350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2" name="Triângulo isósceles 1351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3" name="Triângulo isósceles 1352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4" name="Triângulo isósceles 1353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5" name="Triângulo isósceles 1354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6" name="Triângulo isósceles 1355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7" name="Triângulo isósceles 1356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8" name="Triângulo isósceles 1357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359" name="Triângulo isósceles 1358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solidFill>
                  <a:srgbClr val="778BE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</p:grpSp>
        </p:grpSp>
        <p:sp>
          <p:nvSpPr>
            <p:cNvPr id="1333" name="Retângulo de cantos arredondados 1332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1A1E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1334" name="Elipse 1333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A8B4F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 dirty="0"/>
            </a:p>
          </p:txBody>
        </p:sp>
        <p:grpSp>
          <p:nvGrpSpPr>
            <p:cNvPr id="1335" name="Grupo 1334"/>
            <p:cNvGrpSpPr/>
            <p:nvPr/>
          </p:nvGrpSpPr>
          <p:grpSpPr>
            <a:xfrm>
              <a:off x="236649" y="2685954"/>
              <a:ext cx="2045253" cy="2327222"/>
              <a:chOff x="3834481" y="2564904"/>
              <a:chExt cx="2249687" cy="2559840"/>
            </a:xfrm>
          </p:grpSpPr>
          <p:grpSp>
            <p:nvGrpSpPr>
              <p:cNvPr id="1336" name="Grupo 1335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1338" name="Grupo 1337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1344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45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46" name="Retângulo de cantos arredondados 1345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B2BDF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339" name="Lua 1338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B2BDF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340" name="Lua 1339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546DE5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grpSp>
              <p:nvGrpSpPr>
                <p:cNvPr id="1341" name="Grupo 1340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1342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546DE5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343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286EA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1337" name="Retângulo de cantos arredondados 1336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B2BDF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</p:grpSp>
      </p:grpSp>
      <p:sp>
        <p:nvSpPr>
          <p:cNvPr id="1394" name="Retângulo 1393"/>
          <p:cNvSpPr/>
          <p:nvPr/>
        </p:nvSpPr>
        <p:spPr>
          <a:xfrm>
            <a:off x="2735848" y="1916832"/>
            <a:ext cx="1790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(232, 67, 147)</a:t>
            </a:r>
          </a:p>
        </p:txBody>
      </p:sp>
      <p:sp>
        <p:nvSpPr>
          <p:cNvPr id="1395" name="Retângulo 1394"/>
          <p:cNvSpPr/>
          <p:nvPr/>
        </p:nvSpPr>
        <p:spPr>
          <a:xfrm>
            <a:off x="5050407" y="1916332"/>
            <a:ext cx="1907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rgb</a:t>
            </a:r>
            <a:r>
              <a:rPr lang="pt-BR" dirty="0"/>
              <a:t>(253, 121, 168)</a:t>
            </a:r>
          </a:p>
        </p:txBody>
      </p:sp>
    </p:spTree>
    <p:extLst>
      <p:ext uri="{BB962C8B-B14F-4D97-AF65-F5344CB8AC3E}">
        <p14:creationId xmlns:p14="http://schemas.microsoft.com/office/powerpoint/2010/main" val="38319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620688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B</a:t>
            </a:r>
            <a:endParaRPr lang="pt-BR" sz="3600" dirty="0"/>
          </a:p>
        </p:txBody>
      </p:sp>
      <p:grpSp>
        <p:nvGrpSpPr>
          <p:cNvPr id="1030" name="Grupo 1029"/>
          <p:cNvGrpSpPr/>
          <p:nvPr/>
        </p:nvGrpSpPr>
        <p:grpSpPr>
          <a:xfrm>
            <a:off x="3541651" y="2735095"/>
            <a:ext cx="3584204" cy="2016224"/>
            <a:chOff x="3541651" y="2735095"/>
            <a:chExt cx="3584204" cy="2016224"/>
          </a:xfrm>
        </p:grpSpPr>
        <p:grpSp>
          <p:nvGrpSpPr>
            <p:cNvPr id="8" name="Grupo 7"/>
            <p:cNvGrpSpPr/>
            <p:nvPr/>
          </p:nvGrpSpPr>
          <p:grpSpPr>
            <a:xfrm rot="2693523">
              <a:off x="3541651" y="2735095"/>
              <a:ext cx="504056" cy="2016224"/>
              <a:chOff x="5769128" y="2999779"/>
              <a:chExt cx="504056" cy="2016224"/>
            </a:xfrm>
          </p:grpSpPr>
          <p:sp>
            <p:nvSpPr>
              <p:cNvPr id="6" name="Retângulo de cantos arredondados 5"/>
              <p:cNvSpPr/>
              <p:nvPr/>
            </p:nvSpPr>
            <p:spPr>
              <a:xfrm>
                <a:off x="5769128" y="2999779"/>
                <a:ext cx="504056" cy="201622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de cantos arredondados 2"/>
              <p:cNvSpPr/>
              <p:nvPr/>
            </p:nvSpPr>
            <p:spPr>
              <a:xfrm>
                <a:off x="5841136" y="3731925"/>
                <a:ext cx="360040" cy="1224136"/>
              </a:xfrm>
              <a:prstGeom prst="roundRect">
                <a:avLst/>
              </a:prstGeom>
              <a:solidFill>
                <a:srgbClr val="E23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5841136" y="4059615"/>
                <a:ext cx="360040" cy="896447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896447">
                    <a:moveTo>
                      <a:pt x="0" y="0"/>
                    </a:moveTo>
                    <a:lnTo>
                      <a:pt x="360040" y="273996"/>
                    </a:lnTo>
                    <a:lnTo>
                      <a:pt x="360040" y="836439"/>
                    </a:lnTo>
                    <a:cubicBezTo>
                      <a:pt x="360040" y="869581"/>
                      <a:pt x="333174" y="896447"/>
                      <a:pt x="300032" y="896447"/>
                    </a:cubicBezTo>
                    <a:lnTo>
                      <a:pt x="60008" y="896447"/>
                    </a:lnTo>
                    <a:cubicBezTo>
                      <a:pt x="26866" y="896447"/>
                      <a:pt x="0" y="869581"/>
                      <a:pt x="0" y="836439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9" name="Elipse 1028"/>
            <p:cNvSpPr/>
            <p:nvPr/>
          </p:nvSpPr>
          <p:spPr>
            <a:xfrm>
              <a:off x="4031189" y="4418563"/>
              <a:ext cx="428991" cy="142770"/>
            </a:xfrm>
            <a:prstGeom prst="ellipse">
              <a:avLst/>
            </a:prstGeom>
            <a:solidFill>
              <a:srgbClr val="E2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4311629" y="4469291"/>
              <a:ext cx="428991" cy="142770"/>
            </a:xfrm>
            <a:prstGeom prst="ellipse">
              <a:avLst/>
            </a:prstGeom>
            <a:solidFill>
              <a:srgbClr val="E2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4072209" y="4540676"/>
              <a:ext cx="428991" cy="142770"/>
            </a:xfrm>
            <a:prstGeom prst="ellipse">
              <a:avLst/>
            </a:prstGeom>
            <a:solidFill>
              <a:srgbClr val="E2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8" name="Grupo 1027"/>
            <p:cNvGrpSpPr/>
            <p:nvPr/>
          </p:nvGrpSpPr>
          <p:grpSpPr>
            <a:xfrm rot="2940489">
              <a:off x="4960605" y="1884567"/>
              <a:ext cx="1137982" cy="3192518"/>
              <a:chOff x="6497111" y="2061748"/>
              <a:chExt cx="1235506" cy="3466114"/>
            </a:xfrm>
          </p:grpSpPr>
          <p:sp>
            <p:nvSpPr>
              <p:cNvPr id="1024" name="Retângulo 1023"/>
              <p:cNvSpPr/>
              <p:nvPr/>
            </p:nvSpPr>
            <p:spPr>
              <a:xfrm>
                <a:off x="7088047" y="4786915"/>
                <a:ext cx="45719" cy="4422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025568" y="4736073"/>
                <a:ext cx="178675" cy="95631"/>
              </a:xfrm>
              <a:prstGeom prst="round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6963132" y="4575678"/>
                <a:ext cx="303548" cy="19126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>
                <a:off x="6690400" y="2949654"/>
                <a:ext cx="848927" cy="166994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690485" y="3633999"/>
                <a:ext cx="848842" cy="169309"/>
              </a:xfrm>
              <a:prstGeom prst="rect">
                <a:avLst/>
              </a:prstGeom>
              <a:solidFill>
                <a:srgbClr val="E96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>
                <a:off x="6690485" y="3647709"/>
                <a:ext cx="848842" cy="971891"/>
              </a:xfrm>
              <a:prstGeom prst="roundRect">
                <a:avLst>
                  <a:gd name="adj" fmla="val 11537"/>
                </a:avLst>
              </a:prstGeom>
              <a:solidFill>
                <a:srgbClr val="E96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" name="Grupo 12"/>
              <p:cNvGrpSpPr/>
              <p:nvPr/>
            </p:nvGrpSpPr>
            <p:grpSpPr>
              <a:xfrm>
                <a:off x="6497111" y="2061748"/>
                <a:ext cx="1235506" cy="1008112"/>
                <a:chOff x="5666983" y="1501572"/>
                <a:chExt cx="1656184" cy="1351364"/>
              </a:xfrm>
            </p:grpSpPr>
            <p:sp>
              <p:nvSpPr>
                <p:cNvPr id="11" name="Retângulo de cantos arredondados 10"/>
                <p:cNvSpPr/>
                <p:nvPr/>
              </p:nvSpPr>
              <p:spPr>
                <a:xfrm>
                  <a:off x="6099031" y="1537596"/>
                  <a:ext cx="792088" cy="102696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de cantos arredondados 9"/>
                <p:cNvSpPr/>
                <p:nvPr/>
              </p:nvSpPr>
              <p:spPr>
                <a:xfrm>
                  <a:off x="5883007" y="1501572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Retângulo de cantos arredondados 13"/>
                <p:cNvSpPr/>
                <p:nvPr/>
              </p:nvSpPr>
              <p:spPr>
                <a:xfrm rot="5400000">
                  <a:off x="5883007" y="2088684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de cantos arredondados 11"/>
                <p:cNvSpPr/>
                <p:nvPr/>
              </p:nvSpPr>
              <p:spPr>
                <a:xfrm>
                  <a:off x="5666983" y="2564564"/>
                  <a:ext cx="1656184" cy="28837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Retângulo de cantos arredondados 15"/>
              <p:cNvSpPr/>
              <p:nvPr/>
            </p:nvSpPr>
            <p:spPr>
              <a:xfrm>
                <a:off x="6690485" y="314096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>
                <a:off x="6690485" y="327617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>
                <a:off x="6690485" y="341138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>
                <a:off x="6690485" y="354659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>
                <a:off x="6690485" y="381701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>
                <a:off x="6688936" y="368180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6689157" y="395222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6690262" y="408743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6688715" y="422264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6688715" y="4357855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5" name="Triângulo retângulo 1024"/>
              <p:cNvSpPr/>
              <p:nvPr/>
            </p:nvSpPr>
            <p:spPr>
              <a:xfrm rot="10800000">
                <a:off x="7088005" y="5229200"/>
                <a:ext cx="45719" cy="29866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16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504766" y="3056005"/>
            <a:ext cx="3526544" cy="2649159"/>
            <a:chOff x="2987824" y="2165897"/>
            <a:chExt cx="3526544" cy="2649159"/>
          </a:xfrm>
        </p:grpSpPr>
        <p:grpSp>
          <p:nvGrpSpPr>
            <p:cNvPr id="17" name="Grupo 16"/>
            <p:cNvGrpSpPr/>
            <p:nvPr/>
          </p:nvGrpSpPr>
          <p:grpSpPr>
            <a:xfrm>
              <a:off x="3380274" y="2165897"/>
              <a:ext cx="3134094" cy="2649159"/>
              <a:chOff x="5264734" y="1544913"/>
              <a:chExt cx="3134094" cy="2649159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5264734" y="1544913"/>
                <a:ext cx="3134094" cy="2649159"/>
                <a:chOff x="5343633" y="1987971"/>
                <a:chExt cx="3134094" cy="2649159"/>
              </a:xfrm>
            </p:grpSpPr>
            <p:sp>
              <p:nvSpPr>
                <p:cNvPr id="15" name="Retângulo de cantos arredondados 14"/>
                <p:cNvSpPr/>
                <p:nvPr/>
              </p:nvSpPr>
              <p:spPr>
                <a:xfrm>
                  <a:off x="5844290" y="1987971"/>
                  <a:ext cx="1592722" cy="249859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 4"/>
                <p:cNvSpPr/>
                <p:nvPr/>
              </p:nvSpPr>
              <p:spPr>
                <a:xfrm rot="18835685">
                  <a:off x="5805202" y="2826732"/>
                  <a:ext cx="2241493" cy="1379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493" h="1379303">
                      <a:moveTo>
                        <a:pt x="2241493" y="0"/>
                      </a:moveTo>
                      <a:cubicBezTo>
                        <a:pt x="2232791" y="193394"/>
                        <a:pt x="2151674" y="383150"/>
                        <a:pt x="2001264" y="528034"/>
                      </a:cubicBezTo>
                      <a:lnTo>
                        <a:pt x="1348842" y="1156490"/>
                      </a:lnTo>
                      <a:cubicBezTo>
                        <a:pt x="1032080" y="1461616"/>
                        <a:pt x="527941" y="1452183"/>
                        <a:pt x="222815" y="1135421"/>
                      </a:cubicBezTo>
                      <a:cubicBezTo>
                        <a:pt x="-82311" y="818659"/>
                        <a:pt x="-72879" y="314520"/>
                        <a:pt x="243883" y="9394"/>
                      </a:cubicBezTo>
                      <a:lnTo>
                        <a:pt x="253636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Elipse 5"/>
                <p:cNvSpPr/>
                <p:nvPr/>
              </p:nvSpPr>
              <p:spPr>
                <a:xfrm>
                  <a:off x="5343633" y="3592621"/>
                  <a:ext cx="1080120" cy="913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20" h="648072">
                      <a:moveTo>
                        <a:pt x="540060" y="0"/>
                      </a:moveTo>
                      <a:cubicBezTo>
                        <a:pt x="838327" y="0"/>
                        <a:pt x="1080120" y="241793"/>
                        <a:pt x="1080120" y="540060"/>
                      </a:cubicBezTo>
                      <a:lnTo>
                        <a:pt x="1069232" y="648072"/>
                      </a:lnTo>
                      <a:lnTo>
                        <a:pt x="10889" y="648072"/>
                      </a:lnTo>
                      <a:cubicBezTo>
                        <a:pt x="3720" y="613184"/>
                        <a:pt x="0" y="577056"/>
                        <a:pt x="0" y="540060"/>
                      </a:cubicBezTo>
                      <a:cubicBezTo>
                        <a:pt x="0" y="241793"/>
                        <a:pt x="241793" y="0"/>
                        <a:pt x="54006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>
                  <a:off x="6089186" y="3808528"/>
                  <a:ext cx="1071017" cy="697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017" h="494908">
                      <a:moveTo>
                        <a:pt x="535508" y="0"/>
                      </a:moveTo>
                      <a:cubicBezTo>
                        <a:pt x="818494" y="0"/>
                        <a:pt x="1050644" y="217652"/>
                        <a:pt x="1071017" y="494908"/>
                      </a:cubicBezTo>
                      <a:lnTo>
                        <a:pt x="0" y="494908"/>
                      </a:lnTo>
                      <a:cubicBezTo>
                        <a:pt x="20372" y="217652"/>
                        <a:pt x="252523" y="0"/>
                        <a:pt x="535508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6925949" y="3612226"/>
                  <a:ext cx="1080120" cy="893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20" h="633772">
                      <a:moveTo>
                        <a:pt x="540060" y="0"/>
                      </a:moveTo>
                      <a:cubicBezTo>
                        <a:pt x="838327" y="0"/>
                        <a:pt x="1080120" y="241793"/>
                        <a:pt x="1080120" y="540060"/>
                      </a:cubicBezTo>
                      <a:lnTo>
                        <a:pt x="1070673" y="633772"/>
                      </a:lnTo>
                      <a:lnTo>
                        <a:pt x="9447" y="633772"/>
                      </a:lnTo>
                      <a:cubicBezTo>
                        <a:pt x="2791" y="603492"/>
                        <a:pt x="0" y="572102"/>
                        <a:pt x="0" y="540060"/>
                      </a:cubicBezTo>
                      <a:cubicBezTo>
                        <a:pt x="0" y="241793"/>
                        <a:pt x="241793" y="0"/>
                        <a:pt x="54006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9" name="Elipse 8"/>
                <p:cNvSpPr/>
                <p:nvPr/>
              </p:nvSpPr>
              <p:spPr>
                <a:xfrm>
                  <a:off x="7468947" y="4010463"/>
                  <a:ext cx="1008780" cy="495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780" h="351656">
                      <a:moveTo>
                        <a:pt x="504390" y="0"/>
                      </a:moveTo>
                      <a:cubicBezTo>
                        <a:pt x="736157" y="0"/>
                        <a:pt x="933824" y="145994"/>
                        <a:pt x="1008780" y="351656"/>
                      </a:cubicBezTo>
                      <a:lnTo>
                        <a:pt x="0" y="351656"/>
                      </a:lnTo>
                      <a:cubicBezTo>
                        <a:pt x="74956" y="145994"/>
                        <a:pt x="272624" y="0"/>
                        <a:pt x="504390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u="sng"/>
                </a:p>
              </p:txBody>
            </p:sp>
            <p:sp>
              <p:nvSpPr>
                <p:cNvPr id="14" name="Retângulo de cantos arredondados 13"/>
                <p:cNvSpPr/>
                <p:nvPr/>
              </p:nvSpPr>
              <p:spPr>
                <a:xfrm>
                  <a:off x="6030743" y="2132036"/>
                  <a:ext cx="497395" cy="576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395" h="576884">
                      <a:moveTo>
                        <a:pt x="154889" y="0"/>
                      </a:moveTo>
                      <a:lnTo>
                        <a:pt x="235166" y="111232"/>
                      </a:lnTo>
                      <a:lnTo>
                        <a:pt x="180860" y="132745"/>
                      </a:lnTo>
                      <a:lnTo>
                        <a:pt x="346689" y="289062"/>
                      </a:lnTo>
                      <a:lnTo>
                        <a:pt x="292382" y="315165"/>
                      </a:lnTo>
                      <a:lnTo>
                        <a:pt x="497395" y="576884"/>
                      </a:lnTo>
                      <a:lnTo>
                        <a:pt x="149717" y="376312"/>
                      </a:lnTo>
                      <a:lnTo>
                        <a:pt x="216024" y="348469"/>
                      </a:lnTo>
                      <a:lnTo>
                        <a:pt x="0" y="219994"/>
                      </a:lnTo>
                      <a:lnTo>
                        <a:pt x="77409" y="180300"/>
                      </a:lnTo>
                      <a:lnTo>
                        <a:pt x="6291" y="138277"/>
                      </a:lnTo>
                      <a:cubicBezTo>
                        <a:pt x="47718" y="84200"/>
                        <a:pt x="98362" y="38150"/>
                        <a:pt x="15488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1" name="CaixaDeTexto 10"/>
              <p:cNvSpPr txBox="1"/>
              <p:nvPr/>
            </p:nvSpPr>
            <p:spPr>
              <a:xfrm>
                <a:off x="6123971" y="2092524"/>
                <a:ext cx="87556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4800" b="1" dirty="0" smtClean="0">
                    <a:latin typeface="Agency FB" panose="020B0503020202020204" pitchFamily="34" charset="0"/>
                  </a:rPr>
                  <a:t>RIP</a:t>
                </a:r>
                <a:endParaRPr lang="pt-BR" sz="2000" b="1" dirty="0"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13" name="Elipse 5"/>
            <p:cNvSpPr/>
            <p:nvPr/>
          </p:nvSpPr>
          <p:spPr>
            <a:xfrm>
              <a:off x="2987824" y="4077072"/>
              <a:ext cx="1080120" cy="607027"/>
            </a:xfrm>
            <a:custGeom>
              <a:avLst/>
              <a:gdLst/>
              <a:ahLst/>
              <a:cxnLst/>
              <a:rect l="l" t="t" r="r" b="b"/>
              <a:pathLst>
                <a:path w="1080120" h="648072">
                  <a:moveTo>
                    <a:pt x="540060" y="0"/>
                  </a:moveTo>
                  <a:cubicBezTo>
                    <a:pt x="838327" y="0"/>
                    <a:pt x="1080120" y="241793"/>
                    <a:pt x="1080120" y="540060"/>
                  </a:cubicBezTo>
                  <a:lnTo>
                    <a:pt x="1069232" y="648072"/>
                  </a:lnTo>
                  <a:lnTo>
                    <a:pt x="10889" y="648072"/>
                  </a:lnTo>
                  <a:cubicBezTo>
                    <a:pt x="3720" y="613184"/>
                    <a:pt x="0" y="577056"/>
                    <a:pt x="0" y="540060"/>
                  </a:cubicBezTo>
                  <a:cubicBezTo>
                    <a:pt x="0" y="241793"/>
                    <a:pt x="241793" y="0"/>
                    <a:pt x="540060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</p:grpSp>
    </p:spTree>
    <p:extLst>
      <p:ext uri="{BB962C8B-B14F-4D97-AF65-F5344CB8AC3E}">
        <p14:creationId xmlns:p14="http://schemas.microsoft.com/office/powerpoint/2010/main" val="6166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620688"/>
            <a:ext cx="114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D – 2</a:t>
            </a:r>
          </a:p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428625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9" r="70440" b="48421"/>
          <a:stretch/>
        </p:blipFill>
        <p:spPr bwMode="auto">
          <a:xfrm>
            <a:off x="683568" y="3185692"/>
            <a:ext cx="3024336" cy="2881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28" b="39871"/>
          <a:stretch/>
        </p:blipFill>
        <p:spPr bwMode="auto">
          <a:xfrm>
            <a:off x="2843808" y="1266845"/>
            <a:ext cx="1565785" cy="247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32384" y="606675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E</a:t>
            </a:r>
            <a:endParaRPr lang="pt-BR" sz="3600" dirty="0"/>
          </a:p>
        </p:txBody>
      </p:sp>
      <p:grpSp>
        <p:nvGrpSpPr>
          <p:cNvPr id="36" name="Grupo 35"/>
          <p:cNvGrpSpPr/>
          <p:nvPr/>
        </p:nvGrpSpPr>
        <p:grpSpPr>
          <a:xfrm>
            <a:off x="6317490" y="2911639"/>
            <a:ext cx="342742" cy="538134"/>
            <a:chOff x="6713567" y="1628800"/>
            <a:chExt cx="929285" cy="1459056"/>
          </a:xfrm>
        </p:grpSpPr>
        <p:grpSp>
          <p:nvGrpSpPr>
            <p:cNvPr id="33" name="Grupo 32"/>
            <p:cNvGrpSpPr/>
            <p:nvPr/>
          </p:nvGrpSpPr>
          <p:grpSpPr>
            <a:xfrm>
              <a:off x="6713567" y="1774385"/>
              <a:ext cx="929285" cy="1313471"/>
              <a:chOff x="6713567" y="1774385"/>
              <a:chExt cx="929285" cy="1313471"/>
            </a:xfrm>
          </p:grpSpPr>
          <p:grpSp>
            <p:nvGrpSpPr>
              <p:cNvPr id="21" name="Grupo 20"/>
              <p:cNvGrpSpPr/>
              <p:nvPr/>
            </p:nvGrpSpPr>
            <p:grpSpPr>
              <a:xfrm>
                <a:off x="6922772" y="1774385"/>
                <a:ext cx="720080" cy="535925"/>
                <a:chOff x="5398204" y="2618309"/>
                <a:chExt cx="330359" cy="251416"/>
              </a:xfrm>
            </p:grpSpPr>
            <p:sp>
              <p:nvSpPr>
                <p:cNvPr id="16" name="Fluxograma: Atraso 15"/>
                <p:cNvSpPr/>
                <p:nvPr/>
              </p:nvSpPr>
              <p:spPr>
                <a:xfrm rot="16200000">
                  <a:off x="5518927" y="2588197"/>
                  <a:ext cx="88911" cy="330358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Fluxograma: Atraso 4"/>
                <p:cNvSpPr/>
                <p:nvPr/>
              </p:nvSpPr>
              <p:spPr>
                <a:xfrm rot="16200000">
                  <a:off x="5482075" y="2637353"/>
                  <a:ext cx="162617" cy="12453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 de cantos arredondados 16"/>
                <p:cNvSpPr/>
                <p:nvPr/>
              </p:nvSpPr>
              <p:spPr>
                <a:xfrm>
                  <a:off x="5398205" y="2753376"/>
                  <a:ext cx="330358" cy="11634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3" name="Retângulo de cantos arredondados 22"/>
              <p:cNvSpPr/>
              <p:nvPr/>
            </p:nvSpPr>
            <p:spPr>
              <a:xfrm>
                <a:off x="6922770" y="2063989"/>
                <a:ext cx="720078" cy="1023867"/>
              </a:xfrm>
              <a:prstGeom prst="roundRect">
                <a:avLst>
                  <a:gd name="adj" fmla="val 2532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6922774" y="2310310"/>
                <a:ext cx="720075" cy="265613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922770" y="2564902"/>
                <a:ext cx="720074" cy="165560"/>
              </a:xfrm>
              <a:prstGeom prst="rect">
                <a:avLst/>
              </a:prstGeom>
              <a:solidFill>
                <a:srgbClr val="F4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CaixaDeTexto 26"/>
              <p:cNvSpPr txBox="1"/>
              <p:nvPr/>
            </p:nvSpPr>
            <p:spPr>
              <a:xfrm>
                <a:off x="6713567" y="2150324"/>
                <a:ext cx="704966" cy="542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700" b="1" dirty="0" smtClean="0">
                    <a:latin typeface="Century Gothic" panose="020B0502020202020204" pitchFamily="34" charset="0"/>
                  </a:rPr>
                  <a:t>G</a:t>
                </a:r>
                <a:endParaRPr lang="pt-BR" sz="7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7243395" y="2385257"/>
                <a:ext cx="360039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de cantos arredondados 31"/>
              <p:cNvSpPr/>
              <p:nvPr/>
            </p:nvSpPr>
            <p:spPr>
              <a:xfrm>
                <a:off x="7243395" y="2473466"/>
                <a:ext cx="360039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7147094" y="1947705"/>
                <a:ext cx="276320" cy="45719"/>
              </a:xfrm>
              <a:prstGeom prst="roundRect">
                <a:avLst>
                  <a:gd name="adj" fmla="val 50000"/>
                </a:avLst>
              </a:prstGeom>
              <a:solidFill>
                <a:srgbClr val="F4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7423414" y="2647685"/>
                <a:ext cx="18002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" name="Retângulo 33"/>
            <p:cNvSpPr/>
            <p:nvPr/>
          </p:nvSpPr>
          <p:spPr>
            <a:xfrm>
              <a:off x="7147094" y="1772815"/>
              <a:ext cx="276320" cy="1748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Triângulo isósceles 34"/>
            <p:cNvSpPr/>
            <p:nvPr/>
          </p:nvSpPr>
          <p:spPr>
            <a:xfrm>
              <a:off x="7147094" y="1628800"/>
              <a:ext cx="276320" cy="14401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9" name="Elipse 38"/>
          <p:cNvSpPr/>
          <p:nvPr/>
        </p:nvSpPr>
        <p:spPr>
          <a:xfrm>
            <a:off x="4572000" y="3632909"/>
            <a:ext cx="1309255" cy="12241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6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79485"/>
            <a:ext cx="4464496" cy="481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43608" y="548680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F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659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15616" y="794279"/>
            <a:ext cx="7052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G – muitas camisinhas, pode ser só a</a:t>
            </a:r>
          </a:p>
          <a:p>
            <a:r>
              <a:rPr lang="pt-BR" sz="3600" dirty="0" smtClean="0"/>
              <a:t> embalagem ou aberta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0248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34</Words>
  <Application>Microsoft Office PowerPoint</Application>
  <PresentationFormat>Apresentação na tela (4:3)</PresentationFormat>
  <Paragraphs>11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ISABELA PAULINO DE SOUZA</cp:lastModifiedBy>
  <cp:revision>24</cp:revision>
  <dcterms:created xsi:type="dcterms:W3CDTF">2019-03-01T18:01:03Z</dcterms:created>
  <dcterms:modified xsi:type="dcterms:W3CDTF">2019-04-03T12:42:17Z</dcterms:modified>
</cp:coreProperties>
</file>