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DC8D4C"/>
    <a:srgbClr val="FF1D1D"/>
    <a:srgbClr val="F43A3A"/>
    <a:srgbClr val="F32121"/>
    <a:srgbClr val="FF3333"/>
    <a:srgbClr val="EF5B5B"/>
    <a:srgbClr val="F16B6B"/>
    <a:srgbClr val="D21010"/>
    <a:srgbClr val="F2B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125" d="100"/>
          <a:sy n="125" d="100"/>
        </p:scale>
        <p:origin x="-384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04301" y="692325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3120461">
            <a:off x="5348644" y="4142126"/>
            <a:ext cx="633450" cy="1366253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671034" y="3243697"/>
            <a:ext cx="636754" cy="695571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532627" y="2129041"/>
            <a:ext cx="1008942" cy="641129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2" name="Grupo 31"/>
          <p:cNvGrpSpPr/>
          <p:nvPr/>
        </p:nvGrpSpPr>
        <p:grpSpPr>
          <a:xfrm rot="16200000">
            <a:off x="4193605" y="1268760"/>
            <a:ext cx="669137" cy="669137"/>
            <a:chOff x="2915816" y="2161544"/>
            <a:chExt cx="669137" cy="669137"/>
          </a:xfrm>
        </p:grpSpPr>
        <p:sp>
          <p:nvSpPr>
            <p:cNvPr id="31" name="Elipse 30"/>
            <p:cNvSpPr/>
            <p:nvPr/>
          </p:nvSpPr>
          <p:spPr>
            <a:xfrm>
              <a:off x="2915816" y="2161544"/>
              <a:ext cx="669137" cy="6691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3029860" y="2275587"/>
              <a:ext cx="441048" cy="4410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096027" y="2341755"/>
              <a:ext cx="308713" cy="30871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 rot="20568430">
            <a:off x="3989872" y="3280522"/>
            <a:ext cx="2668499" cy="1737044"/>
            <a:chOff x="3680186" y="3662231"/>
            <a:chExt cx="1548692" cy="1008112"/>
          </a:xfrm>
        </p:grpSpPr>
        <p:sp>
          <p:nvSpPr>
            <p:cNvPr id="8" name="Retângulo 7"/>
            <p:cNvSpPr/>
            <p:nvPr/>
          </p:nvSpPr>
          <p:spPr>
            <a:xfrm rot="19427397">
              <a:off x="3680186" y="3662231"/>
              <a:ext cx="387856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3295130">
              <a:off x="4299384" y="3370529"/>
              <a:ext cx="387856" cy="14711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 rot="18878921">
            <a:off x="3113724" y="1392421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735003" y="564557"/>
            <a:ext cx="5553900" cy="5603466"/>
            <a:chOff x="1826412" y="561838"/>
            <a:chExt cx="5553900" cy="5603466"/>
          </a:xfrm>
        </p:grpSpPr>
        <p:grpSp>
          <p:nvGrpSpPr>
            <p:cNvPr id="2" name="Grupo 1"/>
            <p:cNvGrpSpPr/>
            <p:nvPr/>
          </p:nvGrpSpPr>
          <p:grpSpPr>
            <a:xfrm>
              <a:off x="1826412" y="561838"/>
              <a:ext cx="5553900" cy="5603466"/>
              <a:chOff x="1826412" y="561838"/>
              <a:chExt cx="5553900" cy="5603466"/>
            </a:xfrm>
          </p:grpSpPr>
          <p:sp>
            <p:nvSpPr>
              <p:cNvPr id="24" name="Elipse 23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20417" y="705409"/>
                <a:ext cx="5459895" cy="5459895"/>
              </a:xfrm>
              <a:prstGeom prst="ellipse">
                <a:avLst/>
              </a:prstGeom>
              <a:solidFill>
                <a:srgbClr val="E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26412" y="561838"/>
                <a:ext cx="5459895" cy="5459895"/>
              </a:xfrm>
              <a:prstGeom prst="ellipse">
                <a:avLst/>
              </a:prstGeom>
              <a:solidFill>
                <a:srgbClr val="F1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="" xmlns:a16="http://schemas.microsoft.com/office/drawing/2014/main" id="{E976DEB7-185B-4375-9DBA-5D78AF26D6D7}"/>
                </a:ext>
              </a:extLst>
            </p:cNvPr>
            <p:cNvGrpSpPr/>
            <p:nvPr/>
          </p:nvGrpSpPr>
          <p:grpSpPr>
            <a:xfrm rot="3216273">
              <a:off x="4374125" y="2296528"/>
              <a:ext cx="1392490" cy="1243089"/>
              <a:chOff x="4018280" y="1646015"/>
              <a:chExt cx="1180858" cy="988639"/>
            </a:xfrm>
          </p:grpSpPr>
          <p:sp>
            <p:nvSpPr>
              <p:cNvPr id="22" name="Elipse 21">
                <a:extLst>
                  <a:ext uri="{FF2B5EF4-FFF2-40B4-BE49-F238E27FC236}">
                    <a16:creationId xmlns="" xmlns:a16="http://schemas.microsoft.com/office/drawing/2014/main" id="{8DA61EDA-D65F-407B-82BD-B427144766D3}"/>
                  </a:ext>
                </a:extLst>
              </p:cNvPr>
              <p:cNvSpPr/>
              <p:nvPr/>
            </p:nvSpPr>
            <p:spPr>
              <a:xfrm>
                <a:off x="4091699" y="1698550"/>
                <a:ext cx="1107439" cy="936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="" xmlns:a16="http://schemas.microsoft.com/office/drawing/2014/main" id="{A6965E2E-3446-4C27-9E1F-A31F25446713}"/>
                  </a:ext>
                </a:extLst>
              </p:cNvPr>
              <p:cNvSpPr/>
              <p:nvPr/>
            </p:nvSpPr>
            <p:spPr>
              <a:xfrm>
                <a:off x="4018280" y="1646015"/>
                <a:ext cx="1107439" cy="936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 rot="20939842">
              <a:off x="3527262" y="3615529"/>
              <a:ext cx="2896657" cy="959610"/>
              <a:chOff x="3155680" y="2960252"/>
              <a:chExt cx="3605346" cy="1194386"/>
            </a:xfrm>
          </p:grpSpPr>
          <p:grpSp>
            <p:nvGrpSpPr>
              <p:cNvPr id="14" name="Grupo 13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de cantos arredondados 10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Retângulo de cantos arredondados 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de cantos arredondados 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0" name="Conector reto 29"/>
            <p:cNvCxnSpPr>
              <a:stCxn id="6" idx="0"/>
              <a:endCxn id="6" idx="4"/>
            </p:cNvCxnSpPr>
            <p:nvPr/>
          </p:nvCxnSpPr>
          <p:spPr>
            <a:xfrm flipH="1">
              <a:off x="4597550" y="2514432"/>
              <a:ext cx="947442" cy="69839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 rot="1538825" flipH="1">
              <a:off x="3339908" y="1373413"/>
              <a:ext cx="899253" cy="3139410"/>
              <a:chOff x="4623674" y="1297992"/>
              <a:chExt cx="668407" cy="2017638"/>
            </a:xfrm>
            <a:solidFill>
              <a:schemeClr val="bg1"/>
            </a:solidFill>
          </p:grpSpPr>
          <p:sp>
            <p:nvSpPr>
              <p:cNvPr id="16" name="Retângulo de cantos arredondados 15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44</Words>
  <Application>Microsoft Office PowerPoint</Application>
  <PresentationFormat>Apresentação na tela (4:3)</PresentationFormat>
  <Paragraphs>15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81</cp:revision>
  <dcterms:created xsi:type="dcterms:W3CDTF">2019-02-15T13:24:10Z</dcterms:created>
  <dcterms:modified xsi:type="dcterms:W3CDTF">2019-04-03T12:42:07Z</dcterms:modified>
</cp:coreProperties>
</file>