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BA0"/>
    <a:srgbClr val="E84393"/>
    <a:srgbClr val="FEC2D7"/>
    <a:srgbClr val="FEB4CE"/>
    <a:srgbClr val="FE98BC"/>
    <a:srgbClr val="FD79A8"/>
    <a:srgbClr val="2ED073"/>
    <a:srgbClr val="27AE60"/>
    <a:srgbClr val="81E3AB"/>
    <a:srgbClr val="69D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216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-436494"/>
            <a:ext cx="5040560" cy="336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o 29"/>
          <p:cNvGrpSpPr/>
          <p:nvPr/>
        </p:nvGrpSpPr>
        <p:grpSpPr>
          <a:xfrm>
            <a:off x="-515458" y="1312609"/>
            <a:ext cx="3779912" cy="3779912"/>
            <a:chOff x="-297876" y="1196752"/>
            <a:chExt cx="5112568" cy="5112568"/>
          </a:xfrm>
        </p:grpSpPr>
        <p:sp>
          <p:nvSpPr>
            <p:cNvPr id="29" name="Elipse 28"/>
            <p:cNvSpPr/>
            <p:nvPr/>
          </p:nvSpPr>
          <p:spPr>
            <a:xfrm>
              <a:off x="-297876" y="1196752"/>
              <a:ext cx="5112568" cy="51125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570449" y="2472515"/>
              <a:ext cx="3375917" cy="2561041"/>
              <a:chOff x="827584" y="2204860"/>
              <a:chExt cx="5143146" cy="3168346"/>
            </a:xfrm>
          </p:grpSpPr>
          <p:sp>
            <p:nvSpPr>
              <p:cNvPr id="27" name="Retângulo de cantos arredondados 26"/>
              <p:cNvSpPr/>
              <p:nvPr/>
            </p:nvSpPr>
            <p:spPr>
              <a:xfrm>
                <a:off x="1167637" y="2204860"/>
                <a:ext cx="4466481" cy="1544420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1167639" y="2348876"/>
                <a:ext cx="4466480" cy="1400404"/>
              </a:xfrm>
              <a:prstGeom prst="round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3417894" y="2975569"/>
                <a:ext cx="1946194" cy="1008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1437668" y="2967061"/>
                <a:ext cx="1946194" cy="1008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1077628" y="3562849"/>
                <a:ext cx="4628497" cy="1018271"/>
                <a:chOff x="1077628" y="3356992"/>
                <a:chExt cx="4628498" cy="1018273"/>
              </a:xfrm>
            </p:grpSpPr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1077628" y="3356992"/>
                  <a:ext cx="4628498" cy="1018273"/>
                </a:xfrm>
                <a:prstGeom prst="roundRect">
                  <a:avLst/>
                </a:prstGeom>
                <a:solidFill>
                  <a:srgbClr val="C960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1167638" y="3511169"/>
                  <a:ext cx="4466480" cy="864096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6"/>
              <p:cNvSpPr/>
              <p:nvPr/>
            </p:nvSpPr>
            <p:spPr>
              <a:xfrm>
                <a:off x="1077628" y="4941159"/>
                <a:ext cx="360040" cy="432047"/>
              </a:xfrm>
              <a:prstGeom prst="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364087" y="4941159"/>
                <a:ext cx="360040" cy="432047"/>
              </a:xfrm>
              <a:prstGeom prst="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827584" y="4147238"/>
                <a:ext cx="5139704" cy="914398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077629" y="5061636"/>
                <a:ext cx="360040" cy="95547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5362463" y="5061636"/>
                <a:ext cx="360040" cy="95547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1077629" y="4941160"/>
                <a:ext cx="4646500" cy="120476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831026" y="4893393"/>
                <a:ext cx="5139704" cy="168250"/>
              </a:xfrm>
              <a:prstGeom prst="round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024" name="Elipse 1023"/>
          <p:cNvSpPr/>
          <p:nvPr/>
        </p:nvSpPr>
        <p:spPr>
          <a:xfrm>
            <a:off x="2807804" y="2279663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5" name="Retângulo de cantos arredondados 1024"/>
          <p:cNvSpPr/>
          <p:nvPr/>
        </p:nvSpPr>
        <p:spPr>
          <a:xfrm>
            <a:off x="2195736" y="3591721"/>
            <a:ext cx="2448272" cy="10297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 rot="3600000">
            <a:off x="3510247" y="4446378"/>
            <a:ext cx="2448272" cy="7098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 rot="18000000" flipH="1">
            <a:off x="882915" y="4446378"/>
            <a:ext cx="2448272" cy="7098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7" name="Elipse 1026"/>
          <p:cNvSpPr/>
          <p:nvPr/>
        </p:nvSpPr>
        <p:spPr>
          <a:xfrm>
            <a:off x="2735796" y="4194169"/>
            <a:ext cx="1368152" cy="12142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0" name="Elipse 1029"/>
          <p:cNvSpPr/>
          <p:nvPr/>
        </p:nvSpPr>
        <p:spPr>
          <a:xfrm>
            <a:off x="5669755" y="3740491"/>
            <a:ext cx="2121586" cy="2121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2" name="Conector reto 1031"/>
          <p:cNvCxnSpPr>
            <a:stCxn id="1030" idx="2"/>
            <a:endCxn id="1030" idx="6"/>
          </p:cNvCxnSpPr>
          <p:nvPr/>
        </p:nvCxnSpPr>
        <p:spPr>
          <a:xfrm>
            <a:off x="5669755" y="4801284"/>
            <a:ext cx="2121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tângulo 1033"/>
          <p:cNvSpPr/>
          <p:nvPr/>
        </p:nvSpPr>
        <p:spPr>
          <a:xfrm>
            <a:off x="5508104" y="4801284"/>
            <a:ext cx="2664296" cy="1364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rupo 1395"/>
          <p:cNvGrpSpPr/>
          <p:nvPr/>
        </p:nvGrpSpPr>
        <p:grpSpPr>
          <a:xfrm rot="241414">
            <a:off x="1358287" y="4549069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39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436" name="Retângulo 143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37" name="Grupo 1436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449" name="Triângulo isósceles 144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0" name="Triângulo isósceles 144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1" name="Triângulo isósceles 145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2" name="Triângulo isósceles 145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3" name="Triângulo isósceles 1452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4" name="Triângulo isósceles 1453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5" name="Triângulo isósceles 1454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6" name="Triângulo isósceles 1455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7" name="Triângulo isósceles 1456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8" name="Triângulo isósceles 1457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38" name="Grupo 143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39" name="Triângulo isósceles 143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0" name="Triângulo isósceles 143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1" name="Triângulo isósceles 144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2" name="Triângulo isósceles 144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3" name="Triângulo isósceles 144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4" name="Triângulo isósceles 144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5" name="Triângulo isósceles 144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6" name="Triângulo isósceles 144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7" name="Triângulo isósceles 144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8" name="Triângulo isósceles 144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9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413" name="Retângulo 14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14" name="Grupo 1413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426" name="Triângulo isósceles 14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7" name="Triângulo isósceles 14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8" name="Triângulo isósceles 14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9" name="Triângulo isósceles 14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0" name="Triângulo isósceles 14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1" name="Triângulo isósceles 14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2" name="Triângulo isósceles 1431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3" name="Triângulo isósceles 1432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4" name="Triângulo isósceles 1433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5" name="Triângulo isósceles 1434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15" name="Grupo 14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16" name="Triângulo isósceles 14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7" name="Triângulo isósceles 14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8" name="Triângulo isósceles 14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9" name="Triângulo isósceles 14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0" name="Triângulo isósceles 14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1" name="Triângulo isósceles 14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2" name="Triângulo isósceles 14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3" name="Triângulo isósceles 14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4" name="Triângulo isósceles 14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5" name="Triângulo isósceles 14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99" name="Retângulo de cantos arredondados 1398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00" name="Elipse 1399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401" name="Grupo 1400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402" name="Grupo 140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404" name="Grupo 140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1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2" name="Retângulo de cantos arredondados 141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5" name="Lua 140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6" name="Lua 140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07" name="Grupo 140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0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0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03" name="Retângulo de cantos arredondados 140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888" name="Grupo 887"/>
          <p:cNvGrpSpPr/>
          <p:nvPr/>
        </p:nvGrpSpPr>
        <p:grpSpPr>
          <a:xfrm rot="20394003">
            <a:off x="5764265" y="3083286"/>
            <a:ext cx="1445949" cy="1530331"/>
            <a:chOff x="2145512" y="156492"/>
            <a:chExt cx="2303841" cy="2438288"/>
          </a:xfrm>
        </p:grpSpPr>
        <p:grpSp>
          <p:nvGrpSpPr>
            <p:cNvPr id="88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928" name="Retângulo 92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29" name="Grupo 928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941" name="Triângulo isósceles 940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2" name="Triângulo isósceles 941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3" name="Triângulo isósceles 942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4" name="Triângulo isósceles 943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5" name="Triângulo isósceles 94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6" name="Triângulo isósceles 94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7" name="Triângulo isósceles 94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8" name="Triângulo isósceles 94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9" name="Triângulo isósceles 94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0" name="Triângulo isósceles 94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30" name="Grupo 92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31" name="Triângulo isósceles 9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2" name="Triângulo isósceles 9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3" name="Triângulo isósceles 9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4" name="Triângulo isósceles 9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5" name="Triângulo isósceles 9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6" name="Triângulo isósceles 9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7" name="Triângulo isósceles 9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8" name="Triângulo isósceles 9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9" name="Triângulo isósceles 9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0" name="Triângulo isósceles 9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9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905" name="Retângulo 90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06" name="Grupo 90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18" name="Triângulo isósceles 91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9" name="Triângulo isósceles 91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0" name="Triângulo isósceles 91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1" name="Triângulo isósceles 92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2" name="Triângulo isósceles 92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3" name="Triângulo isósceles 92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4" name="Triângulo isósceles 92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5" name="Triângulo isósceles 92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6" name="Triângulo isósceles 92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7" name="Triângulo isósceles 92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07" name="Grupo 90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08" name="Triângulo isósceles 9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9" name="Triângulo isósceles 9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0" name="Triângulo isósceles 9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1" name="Triângulo isósceles 9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2" name="Triângulo isósceles 9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3" name="Triângulo isósceles 9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4" name="Triângulo isósceles 9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5" name="Triângulo isósceles 9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6" name="Triângulo isósceles 9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7" name="Triângulo isósceles 9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91" name="Retângulo de cantos arredondados 890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92" name="Elipse 891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893" name="Grupo 892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894" name="Grupo 89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896" name="Grupo 89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0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4" name="Retângulo de cantos arredondados 90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97" name="Lua 89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98" name="Lua 89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899" name="Grupo 89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0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95" name="Retângulo de cantos arredondados 89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951" name="Grupo 950"/>
          <p:cNvGrpSpPr/>
          <p:nvPr/>
        </p:nvGrpSpPr>
        <p:grpSpPr>
          <a:xfrm rot="881034">
            <a:off x="6518066" y="4445548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95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991" name="Retângulo 99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92" name="Grupo 99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04" name="Triângulo isósceles 10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5" name="Triângulo isósceles 10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6" name="Triângulo isósceles 10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7" name="Triângulo isósceles 10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8" name="Triângulo isósceles 10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9" name="Triângulo isósceles 10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0" name="Triângulo isósceles 10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1" name="Triângulo isósceles 10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2" name="Triângulo isósceles 10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3" name="Triângulo isósceles 10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93" name="Grupo 99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94" name="Triângulo isósceles 9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5" name="Triângulo isósceles 9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6" name="Triângulo isósceles 9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7" name="Triângulo isósceles 9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8" name="Triângulo isósceles 9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9" name="Triângulo isósceles 9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0" name="Triângulo isósceles 9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1" name="Triângulo isósceles 10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2" name="Triângulo isósceles 10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3" name="Triângulo isósceles 10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5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968" name="Retângulo 96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69" name="Grupo 96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81" name="Triângulo isósceles 98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2" name="Triângulo isósceles 98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3" name="Triângulo isósceles 98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4" name="Triângulo isósceles 98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5" name="Triângulo isósceles 98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6" name="Triângulo isósceles 98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7" name="Triângulo isósceles 98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8" name="Triângulo isósceles 98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9" name="Triângulo isósceles 98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0" name="Triângulo isósceles 98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70" name="Grupo 96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1" name="Triângulo isósceles 9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2" name="Triângulo isósceles 9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3" name="Triângulo isósceles 9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4" name="Triângulo isósceles 9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5" name="Triângulo isósceles 9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6" name="Triângulo isósceles 9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7" name="Triângulo isósceles 9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8" name="Triângulo isósceles 9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9" name="Triângulo isósceles 97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0" name="Triângulo isósceles 97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54" name="Retângulo de cantos arredondados 95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55" name="Elipse 95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56" name="Grupo 95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957" name="Grupo 95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959" name="Grupo 95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6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7" name="Retângulo de cantos arredondados 96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0" name="Lua 95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61" name="Lua 96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962" name="Grupo 96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6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8" name="Retângulo de cantos arredondados 95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 rot="20943555">
            <a:off x="-789657" y="3072383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4" name="Retângulo 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" name="Triângulo isósceles 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" name="Triângulo isósceles 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" name="Retângulo 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4" name="Triângulo isósceles 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" name="Triângulo isósceles 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" name="Triângulo isósceles 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" name="Triângulo isósceles 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Retângulo de cantos arredondados 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Lua 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" name="Retângulo de cantos arredondados 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 rot="1470501">
            <a:off x="-744741" y="4380623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6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07" name="Retângulo 1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8" name="Grupo 10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0" name="Triângulo isósceles 1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1" name="Triângulo isósceles 1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" name="Triângulo isósceles 1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" name="Triângulo isósceles 1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" name="Triângulo isósceles 12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" name="Triângulo isósceles 12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7" name="Triângulo isósceles 12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" name="Triângulo isósceles 12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" name="Triângulo isósceles 12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" name="Grupo 1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" name="Triângulo isósceles 1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" name="Triângulo isósceles 1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" name="Triângulo isósceles 1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" name="Triângulo isósceles 1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" name="Triângulo isósceles 1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" name="Triângulo isósceles 1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" name="Triângulo isósceles 1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" name="Triângulo isósceles 1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84" name="Retângulo 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" name="Triângulo isósceles 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" name="Triângulo isósceles 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" name="Triângulo isósceles 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" name="Triângulo isósceles 1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3" name="Triângulo isósceles 1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5" name="Triângulo isósceles 1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7" name="Triângulo isósceles 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9" name="Triângulo isósceles 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" name="Triângulo isósceles 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" name="Triângulo isósceles 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" name="Triângulo isósceles 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" name="Triângulo isósceles 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" name="Triângulo isósceles 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" name="Triângulo isósceles 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6" name="Triângulo isósceles 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" name="Retângulo de cantos arredondados 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5" name="Grupo 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de cantos arredondados 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6" name="Lua 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Lua 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8" name="Grupo 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4" name="Retângulo de cantos arredondados 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0" name="Grupo 129"/>
          <p:cNvGrpSpPr/>
          <p:nvPr/>
        </p:nvGrpSpPr>
        <p:grpSpPr>
          <a:xfrm rot="1411835">
            <a:off x="1188194" y="3160189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3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70" name="Retângulo 1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1" name="Grupo 17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3" name="Triângulo isósceles 18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4" name="Triângulo isósceles 18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5" name="Triângulo isósceles 1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9" name="Triângulo isósceles 1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0" name="Triângulo isósceles 1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1" name="Triângulo isósceles 1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2" name="Triângulo isósceles 1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3" name="Triângulo isósceles 1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" name="Triângulo isósceles 1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" name="Triângulo isósceles 1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" name="Triângulo isósceles 1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" name="Triângulo isósceles 1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" name="Triângulo isósceles 1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" name="Triângulo isósceles 1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" name="Triângulo isósceles 1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" name="Triângulo isósceles 1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47" name="Retângulo 1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0" name="Triângulo isósceles 1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" name="Triângulo isósceles 1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" name="Triângulo isósceles 1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" name="Triângulo isósceles 1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" name="Triângulo isósceles 1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5" name="Triângulo isósceles 1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" name="Triângulo isósceles 1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" name="Triângulo isósceles 1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" name="Triângulo isósceles 167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" name="Triângulo isósceles 168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0" name="Triângulo isósceles 1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" name="Triângulo isósceles 1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2" name="Triângulo isósceles 1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3" name="Triângulo isósceles 1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" name="Triângulo isósceles 1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" name="Triângulo isósceles 1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" name="Triângulo isósceles 1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" name="Triângulo isósceles 1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9" name="Triângulo isósceles 1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" name="Retângulo de cantos arredondados 1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8" name="Grupo 1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de cantos arredondados 1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Lua 1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" name="Lua 1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7" name="Retângulo de cantos arredondados 1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93" name="Grupo 192"/>
          <p:cNvGrpSpPr/>
          <p:nvPr/>
        </p:nvGrpSpPr>
        <p:grpSpPr>
          <a:xfrm rot="881034">
            <a:off x="307421" y="3098089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19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233" name="Retângulo 23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4" name="Grupo 23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6" name="Triângulo isósceles 24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0" name="Triângulo isósceles 24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1" name="Triângulo isósceles 25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2" name="Triângulo isósceles 25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36" name="Triângulo isósceles 23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7" name="Triângulo isósceles 23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8" name="Triângulo isósceles 23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9" name="Triângulo isósceles 23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0" name="Triângulo isósceles 23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1" name="Triângulo isósceles 24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2" name="Triângulo isósceles 24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3" name="Triângulo isósceles 24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4" name="Triângulo isósceles 24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5" name="Triângulo isósceles 24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0" name="Retângulo 20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11" name="Grupo 21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23" name="Triângulo isósceles 22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4" name="Triângulo isósceles 22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5" name="Triângulo isósceles 22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6" name="Triângulo isósceles 22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7" name="Triângulo isósceles 22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8" name="Triângulo isósceles 22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9" name="Triângulo isósceles 22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0" name="Triângulo isósceles 22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1" name="Triângulo isósceles 23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2" name="Triângulo isósceles 23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12" name="Grupo 21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13" name="Triângulo isósceles 21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6" name="Triângulo isósceles 21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7" name="Triângulo isósceles 21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8" name="Triângulo isósceles 21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9" name="Triângulo isósceles 21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0" name="Triângulo isósceles 21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1" name="Triângulo isósceles 22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2" name="Triângulo isósceles 22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96" name="Retângulo de cantos arredondados 19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99" name="Grupo 19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0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de cantos arredondados 20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2" name="Lua 20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3" name="Lua 20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04" name="Grupo 20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0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00" name="Retângulo de cantos arredondados 19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-14964" y="4487347"/>
            <a:ext cx="1445949" cy="1530331"/>
            <a:chOff x="2145512" y="156492"/>
            <a:chExt cx="2303841" cy="2438288"/>
          </a:xfrm>
        </p:grpSpPr>
        <p:grpSp>
          <p:nvGrpSpPr>
            <p:cNvPr id="25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296" name="Retângulo 29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7" name="Grupo 29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309" name="Triângulo isósceles 30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7" name="Triângulo isósceles 31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8" name="Triângulo isósceles 31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98" name="Grupo 29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99" name="Triângulo isósceles 29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7" name="Triângulo isósceles 30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273" name="Retângulo 27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4" name="Grupo 27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86" name="Triângulo isósceles 28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4" name="Triângulo isósceles 29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5" name="Triângulo isósceles 29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75" name="Grupo 27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76" name="Triângulo isósceles 27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4" name="Triângulo isósceles 28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9" name="Retângulo de cantos arredondados 25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261" name="Grupo 26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262" name="Grupo 26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4" name="Grupo 26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7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Retângulo de cantos arredondados 27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5" name="Lua 26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6" name="Lua 26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67" name="Grupo 26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3" name="Retângulo de cantos arredondados 26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382" name="Grupo 381"/>
          <p:cNvGrpSpPr/>
          <p:nvPr/>
        </p:nvGrpSpPr>
        <p:grpSpPr>
          <a:xfrm rot="20846312">
            <a:off x="2646024" y="4455943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38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422" name="Retângulo 4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23" name="Grupo 42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435" name="Triângulo isósceles 4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6" name="Triângulo isósceles 4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7" name="Triângulo isósceles 4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8" name="Triângulo isósceles 4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9" name="Triângulo isósceles 43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0" name="Triângulo isósceles 43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1" name="Triângulo isósceles 44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2" name="Triângulo isósceles 44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3" name="Triângulo isósceles 44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4" name="Triângulo isósceles 44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24" name="Grupo 42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25" name="Triângulo isósceles 4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6" name="Triângulo isósceles 4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7" name="Triângulo isósceles 4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8" name="Triângulo isósceles 4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9" name="Triângulo isósceles 4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0" name="Triângulo isósceles 4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1" name="Triângulo isósceles 4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2" name="Triângulo isósceles 4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3" name="Triângulo isósceles 4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4" name="Triângulo isósceles 4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399" name="Retângulo 39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00" name="Grupo 39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412" name="Triângulo isósceles 41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3" name="Triângulo isósceles 41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4" name="Triângulo isósceles 41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5" name="Triângulo isósceles 41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6" name="Triângulo isósceles 41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7" name="Triângulo isósceles 41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8" name="Triângulo isósceles 41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9" name="Triângulo isósceles 41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0" name="Triângulo isósceles 41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1" name="Triângulo isósceles 42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01" name="Grupo 40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02" name="Triângulo isósceles 40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3" name="Triângulo isósceles 40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4" name="Triângulo isósceles 40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5" name="Triângulo isósceles 40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6" name="Triângulo isósceles 40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7" name="Triângulo isósceles 40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8" name="Triângulo isósceles 40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9" name="Triângulo isósceles 40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0" name="Triângulo isósceles 40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1" name="Triângulo isósceles 41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85" name="Retângulo de cantos arredondados 38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86" name="Elipse 38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387" name="Grupo 38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388" name="Grupo 38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390" name="Grupo 38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39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1" name="Lua 39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2" name="Lua 39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393" name="Grupo 39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39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9" name="Retângulo de cantos arredondados 38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7" name="Grupo 446"/>
          <p:cNvGrpSpPr/>
          <p:nvPr/>
        </p:nvGrpSpPr>
        <p:grpSpPr>
          <a:xfrm rot="1143196">
            <a:off x="3555217" y="4422056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44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87" name="Retângulo 48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88" name="Grupo 48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00" name="Triângulo isósceles 49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1" name="Triângulo isósceles 50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2" name="Triângulo isósceles 50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3" name="Triângulo isósceles 50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4" name="Triângulo isósceles 50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5" name="Triângulo isósceles 50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6" name="Triângulo isósceles 50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7" name="Triângulo isósceles 50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8" name="Triângulo isósceles 50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9" name="Triângulo isósceles 50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89" name="Grupo 48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90" name="Triângulo isósceles 48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1" name="Triângulo isósceles 49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2" name="Triângulo isósceles 49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3" name="Triângulo isósceles 49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4" name="Triângulo isósceles 49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5" name="Triângulo isósceles 49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6" name="Triângulo isósceles 49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7" name="Triângulo isósceles 49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8" name="Triângulo isósceles 49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9" name="Triângulo isósceles 49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464" name="Retângulo 46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65" name="Grupo 46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7" name="Triângulo isósceles 47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8" name="Triângulo isósceles 47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9" name="Triângulo isósceles 47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0" name="Triângulo isósceles 47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1" name="Triângulo isósceles 48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2" name="Triângulo isósceles 48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3" name="Triângulo isósceles 48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4" name="Triângulo isósceles 48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5" name="Triângulo isósceles 48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6" name="Triângulo isósceles 48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6" name="Grupo 46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67" name="Triângulo isósceles 46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8" name="Triângulo isósceles 46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9" name="Triângulo isósceles 46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0" name="Triângulo isósceles 46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1" name="Triângulo isósceles 47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2" name="Triângulo isósceles 47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3" name="Triângulo isósceles 47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4" name="Triângulo isósceles 47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5" name="Triângulo isósceles 47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6" name="Triângulo isósceles 47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0" name="Retângulo de cantos arredondados 44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51" name="Elipse 45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452" name="Grupo 45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453" name="Grupo 45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455" name="Grupo 45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46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3" name="Retângulo de cantos arredondados 46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6" name="Lua 45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57" name="Lua 45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458" name="Grupo 45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45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4" name="Retângulo de cantos arredondados 45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10" name="Grupo 509"/>
          <p:cNvGrpSpPr/>
          <p:nvPr/>
        </p:nvGrpSpPr>
        <p:grpSpPr>
          <a:xfrm rot="503187">
            <a:off x="5894952" y="4497372"/>
            <a:ext cx="1445951" cy="1530331"/>
            <a:chOff x="-180528" y="2276879"/>
            <a:chExt cx="2857575" cy="3024330"/>
          </a:xfrm>
          <a:effectLst/>
        </p:grpSpPr>
        <p:grpSp>
          <p:nvGrpSpPr>
            <p:cNvPr id="51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9"/>
              <a:ext cx="2857575" cy="3024330"/>
              <a:chOff x="3787347" y="611225"/>
              <a:chExt cx="2714221" cy="2854587"/>
            </a:xfrm>
            <a:solidFill>
              <a:srgbClr val="7A34AE"/>
            </a:solidFill>
          </p:grpSpPr>
          <p:sp>
            <p:nvSpPr>
              <p:cNvPr id="550" name="Retângulo 54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51" name="Grupo 550"/>
              <p:cNvGrpSpPr/>
              <p:nvPr/>
            </p:nvGrpSpPr>
            <p:grpSpPr>
              <a:xfrm>
                <a:off x="3787347" y="611225"/>
                <a:ext cx="2703475" cy="108013"/>
                <a:chOff x="5952287" y="2088395"/>
                <a:chExt cx="2850831" cy="216025"/>
              </a:xfrm>
              <a:grpFill/>
            </p:grpSpPr>
            <p:sp>
              <p:nvSpPr>
                <p:cNvPr id="563" name="Triângulo isósceles 56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4" name="Triângulo isósceles 56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5" name="Triângulo isósceles 564"/>
                <p:cNvSpPr/>
                <p:nvPr/>
              </p:nvSpPr>
              <p:spPr>
                <a:xfrm>
                  <a:off x="6520842" y="2088396"/>
                  <a:ext cx="288031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6" name="Triângulo isósceles 56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7" name="Triângulo isósceles 56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8" name="Triângulo isósceles 56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9" name="Triângulo isósceles 56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0" name="Triângulo isósceles 56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1" name="Triângulo isósceles 57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2" name="Triângulo isósceles 57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52" name="Grupo 55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53" name="Triângulo isósceles 55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4" name="Triângulo isósceles 55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5" name="Triângulo isósceles 55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6" name="Triângulo isósceles 55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7" name="Triângulo isósceles 55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8" name="Triângulo isósceles 55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9" name="Triângulo isósceles 55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0" name="Triângulo isósceles 55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1" name="Triângulo isósceles 56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2" name="Triângulo isósceles 56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527" name="Retângulo 52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28" name="Grupo 52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40" name="Triângulo isósceles 53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1" name="Triângulo isósceles 54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2" name="Triângulo isósceles 54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3" name="Triângulo isósceles 54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4" name="Triângulo isósceles 54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5" name="Triângulo isósceles 54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6" name="Triângulo isósceles 54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7" name="Triângulo isósceles 54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8" name="Triângulo isósceles 54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9" name="Triângulo isósceles 54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29" name="Grupo 52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30" name="Triângulo isósceles 52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1" name="Triângulo isósceles 53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2" name="Triângulo isósceles 53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3" name="Triângulo isósceles 53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4" name="Triângulo isósceles 53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5" name="Triângulo isósceles 53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6" name="Triângulo isósceles 53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7" name="Triângulo isósceles 53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8" name="Triângulo isósceles 53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9" name="Triângulo isósceles 53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13" name="Retângulo de cantos arredondados 51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14" name="Elipse 51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15" name="Grupo 51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16" name="Grupo 51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18" name="Grupo 51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2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 de cantos arredondados 52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19" name="Lua 51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20" name="Lua 519"/>
                <p:cNvSpPr/>
                <p:nvPr/>
              </p:nvSpPr>
              <p:spPr>
                <a:xfrm rot="4888875">
                  <a:off x="4622461" y="2588503"/>
                  <a:ext cx="483050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21" name="Grupo 52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2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7" name="Retângulo de cantos arredondados 51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73" name="Grupo 572"/>
          <p:cNvGrpSpPr/>
          <p:nvPr/>
        </p:nvGrpSpPr>
        <p:grpSpPr>
          <a:xfrm rot="756484">
            <a:off x="3559430" y="3065804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57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613" name="Retângulo 6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14" name="Grupo 61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26" name="Triângulo isósceles 6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7" name="Triângulo isósceles 6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8" name="Triângulo isósceles 6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9" name="Triângulo isósceles 6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0" name="Triângulo isósceles 6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1" name="Triângulo isósceles 6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2" name="Triângulo isósceles 63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3" name="Triângulo isósceles 63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4" name="Triângulo isósceles 63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5" name="Triângulo isósceles 63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15" name="Grupo 6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16" name="Triângulo isósceles 6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7" name="Triângulo isósceles 6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8" name="Triângulo isósceles 6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9" name="Triângulo isósceles 6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0" name="Triângulo isósceles 6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1" name="Triângulo isósceles 6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2" name="Triângulo isósceles 6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3" name="Triângulo isósceles 6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4" name="Triângulo isósceles 6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5" name="Triângulo isósceles 6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590" name="Retângulo 58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91" name="Grupo 590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603" name="Triângulo isósceles 60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4" name="Triângulo isósceles 60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5" name="Triângulo isósceles 60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6" name="Triângulo isósceles 60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7" name="Triângulo isósceles 60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8" name="Triângulo isósceles 60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9" name="Triângulo isósceles 60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0" name="Triângulo isósceles 60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1" name="Triângulo isósceles 610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2" name="Triângulo isósceles 611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92" name="Grupo 59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93" name="Triângulo isósceles 59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4" name="Triângulo isósceles 59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5" name="Triângulo isósceles 59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6" name="Triângulo isósceles 59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7" name="Triângulo isósceles 59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8" name="Triângulo isósceles 59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9" name="Triângulo isósceles 59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0" name="Triângulo isósceles 59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1" name="Triângulo isósceles 60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2" name="Triângulo isósceles 60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76" name="Retângulo de cantos arredondados 57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77" name="Elipse 57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78" name="Grupo 57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79" name="Grupo 57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81" name="Grupo 58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8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9" name="Retângulo de cantos arredondados 58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82" name="Lua 58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83" name="Lua 58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84" name="Grupo 58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8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80" name="Retângulo de cantos arredondados 57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36" name="Grupo 635"/>
          <p:cNvGrpSpPr/>
          <p:nvPr/>
        </p:nvGrpSpPr>
        <p:grpSpPr>
          <a:xfrm rot="20394003">
            <a:off x="2253590" y="3075386"/>
            <a:ext cx="1445949" cy="1530331"/>
            <a:chOff x="2145512" y="156492"/>
            <a:chExt cx="2303841" cy="2438288"/>
          </a:xfrm>
        </p:grpSpPr>
        <p:grpSp>
          <p:nvGrpSpPr>
            <p:cNvPr id="63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676" name="Retângulo 67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77" name="Grupo 67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689" name="Triângulo isósceles 68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0" name="Triângulo isósceles 68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1" name="Triângulo isósceles 69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2" name="Triângulo isósceles 69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3" name="Triângulo isósceles 69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4" name="Triângulo isósceles 69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5" name="Triângulo isósceles 69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6" name="Triângulo isósceles 69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7" name="Triângulo isósceles 69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8" name="Triângulo isósceles 69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78" name="Grupo 67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79" name="Triângulo isósceles 67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0" name="Triângulo isósceles 67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1" name="Triângulo isósceles 68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2" name="Triângulo isósceles 68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3" name="Triângulo isósceles 68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4" name="Triângulo isósceles 68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5" name="Triângulo isósceles 68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6" name="Triângulo isósceles 68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7" name="Triângulo isósceles 68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8" name="Triângulo isósceles 68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653" name="Retângulo 65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54" name="Grupo 65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66" name="Triângulo isósceles 66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7" name="Triângulo isósceles 66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8" name="Triângulo isósceles 66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9" name="Triângulo isósceles 66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0" name="Triângulo isósceles 66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1" name="Triângulo isósceles 67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2" name="Triângulo isósceles 67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3" name="Triângulo isósceles 67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4" name="Triângulo isósceles 67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5" name="Triângulo isósceles 67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55" name="Grupo 65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56" name="Triângulo isósceles 65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7" name="Triângulo isósceles 65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8" name="Triângulo isósceles 65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9" name="Triângulo isósceles 65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0" name="Triângulo isósceles 65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1" name="Triângulo isósceles 66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2" name="Triângulo isósceles 66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3" name="Triângulo isósceles 66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4" name="Triângulo isósceles 66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5" name="Triângulo isósceles 66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39" name="Retângulo de cantos arredondados 63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640" name="Elipse 63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641" name="Grupo 64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642" name="Grupo 64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644" name="Grupo 64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65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2" name="Retângulo de cantos arredondados 65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5" name="Lua 64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46" name="Lua 64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647" name="Grupo 64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64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43" name="Retângulo de cantos arredondados 64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99" name="Grupo 698"/>
          <p:cNvGrpSpPr/>
          <p:nvPr/>
        </p:nvGrpSpPr>
        <p:grpSpPr>
          <a:xfrm rot="20615659">
            <a:off x="4721851" y="4438549"/>
            <a:ext cx="1445949" cy="1530335"/>
            <a:chOff x="-180528" y="2276869"/>
            <a:chExt cx="2857575" cy="3024339"/>
          </a:xfrm>
          <a:effectLst/>
        </p:grpSpPr>
        <p:grpSp>
          <p:nvGrpSpPr>
            <p:cNvPr id="70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739" name="Retângulo 73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40" name="Grupo 739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752" name="Triângulo isósceles 751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3" name="Triângulo isósceles 752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4" name="Triângulo isósceles 75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5" name="Triângulo isósceles 75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6" name="Triângulo isósceles 75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7" name="Triângulo isósceles 75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8" name="Triângulo isósceles 75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9" name="Triângulo isósceles 75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0" name="Triângulo isósceles 75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1" name="Triângulo isósceles 76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41" name="Grupo 74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42" name="Triângulo isósceles 74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3" name="Triângulo isósceles 74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4" name="Triângulo isósceles 74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5" name="Triângulo isósceles 74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6" name="Triângulo isósceles 74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7" name="Triângulo isósceles 74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8" name="Triângulo isósceles 74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9" name="Triângulo isósceles 74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0" name="Triângulo isósceles 74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1" name="Triângulo isósceles 75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716" name="Retângulo 71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17" name="Grupo 716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29" name="Triângulo isósceles 72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0" name="Triângulo isósceles 72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1" name="Triângulo isósceles 73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2" name="Triângulo isósceles 73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3" name="Triângulo isósceles 73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4" name="Triângulo isósceles 73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5" name="Triângulo isósceles 73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6" name="Triângulo isósceles 73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7" name="Triângulo isósceles 73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8" name="Triângulo isósceles 73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18" name="Grupo 71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19" name="Triângulo isósceles 71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0" name="Triângulo isósceles 71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1" name="Triângulo isósceles 72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2" name="Triângulo isósceles 72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3" name="Triângulo isósceles 72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4" name="Triângulo isósceles 72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5" name="Triângulo isósceles 72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6" name="Triângulo isósceles 72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7" name="Triângulo isósceles 72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8" name="Triângulo isósceles 72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2" name="Retângulo de cantos arredondados 701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03" name="Elipse 702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04" name="Grupo 703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05" name="Grupo 704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07" name="Grupo 706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13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4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5" name="Retângulo de cantos arredondados 714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8" name="Lua 707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09" name="Lua 708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10" name="Grupo 709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11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2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6" name="Retângulo de cantos arredondados 705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762" name="Grupo 761"/>
          <p:cNvGrpSpPr/>
          <p:nvPr/>
        </p:nvGrpSpPr>
        <p:grpSpPr>
          <a:xfrm rot="20846312">
            <a:off x="4668680" y="3208932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76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802" name="Retângulo 80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03" name="Grupo 80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815" name="Triângulo isósceles 81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6" name="Triângulo isósceles 81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7" name="Triângulo isósceles 81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8" name="Triângulo isósceles 81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9" name="Triângulo isósceles 81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0" name="Triângulo isósceles 81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1" name="Triângulo isósceles 82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2" name="Triângulo isósceles 82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3" name="Triângulo isósceles 82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4" name="Triângulo isósceles 82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04" name="Grupo 80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05" name="Triângulo isósceles 80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6" name="Triângulo isósceles 80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7" name="Triângulo isósceles 80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8" name="Triângulo isósceles 80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9" name="Triângulo isósceles 80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0" name="Triângulo isósceles 80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1" name="Triângulo isósceles 81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2" name="Triângulo isósceles 81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3" name="Triângulo isósceles 81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4" name="Triângulo isósceles 81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779" name="Retângulo 77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80" name="Grupo 77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792" name="Triângulo isósceles 79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3" name="Triângulo isósceles 79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4" name="Triângulo isósceles 79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5" name="Triângulo isósceles 79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6" name="Triângulo isósceles 79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7" name="Triângulo isósceles 79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8" name="Triângulo isósceles 79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9" name="Triângulo isósceles 79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0" name="Triângulo isósceles 79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1" name="Triângulo isósceles 80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81" name="Grupo 78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82" name="Triângulo isósceles 78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3" name="Triângulo isósceles 78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4" name="Triângulo isósceles 78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5" name="Triângulo isósceles 78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6" name="Triângulo isósceles 78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7" name="Triângulo isósceles 78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8" name="Triângulo isósceles 78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9" name="Triângulo isósceles 78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0" name="Triângulo isósceles 78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1" name="Triângulo isósceles 79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65" name="Retângulo de cantos arredondados 76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66" name="Elipse 76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67" name="Grupo 76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68" name="Grupo 76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70" name="Grupo 76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7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8" name="Retângulo de cantos arredondados 77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1" name="Lua 77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2" name="Lua 77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73" name="Grupo 77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7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9" name="Retângulo de cantos arredondados 76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078" name="Grupo 1077"/>
          <p:cNvGrpSpPr/>
          <p:nvPr/>
        </p:nvGrpSpPr>
        <p:grpSpPr>
          <a:xfrm rot="1401979">
            <a:off x="6908729" y="3159161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107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18" name="Retângulo 111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19" name="Grupo 111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31" name="Triângulo isósceles 11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2" name="Triângulo isósceles 11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3" name="Triângulo isósceles 11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4" name="Triângulo isósceles 11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5" name="Triângulo isósceles 11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6" name="Triângulo isósceles 11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7" name="Triângulo isósceles 11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8" name="Triângulo isósceles 11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9" name="Triângulo isósceles 11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0" name="Triângulo isósceles 11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20" name="Grupo 111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21" name="Triângulo isósceles 112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2" name="Triângulo isósceles 112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3" name="Triângulo isósceles 112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4" name="Triângulo isósceles 112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5" name="Triângulo isósceles 112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6" name="Triângulo isósceles 112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7" name="Triângulo isósceles 112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8" name="Triângulo isósceles 112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9" name="Triângulo isósceles 112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0" name="Triângulo isósceles 112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8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095" name="Retângulo 109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96" name="Grupo 109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8" name="Triângulo isósceles 11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9" name="Triângulo isósceles 11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0" name="Triângulo isósceles 11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1" name="Triângulo isósceles 11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2" name="Triângulo isósceles 11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3" name="Triângulo isósceles 11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4" name="Triângulo isósceles 11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5" name="Triângulo isósceles 11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6" name="Triângulo isósceles 11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7" name="Triângulo isósceles 11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7" name="Grupo 109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98" name="Triângulo isósceles 109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99" name="Triângulo isósceles 109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0" name="Triângulo isósceles 109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1" name="Triângulo isósceles 110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2" name="Triângulo isósceles 110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3" name="Triângulo isósceles 110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4" name="Triângulo isósceles 110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5" name="Triângulo isósceles 110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6" name="Triângulo isósceles 110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7" name="Triângulo isósceles 110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81" name="Retângulo de cantos arredondados 1080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82" name="Elipse 1081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083" name="Grupo 1082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84" name="Grupo 108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086" name="Grupo 108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09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4" name="Retângulo de cantos arredondados 109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7" name="Lua 108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88" name="Lua 108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089" name="Grupo 108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09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85" name="Retângulo de cantos arredondados 108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141" name="Grupo 1140"/>
          <p:cNvGrpSpPr/>
          <p:nvPr/>
        </p:nvGrpSpPr>
        <p:grpSpPr>
          <a:xfrm rot="19708008">
            <a:off x="7607094" y="4357678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14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81" name="Retângulo 118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82" name="Grupo 118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94" name="Triângulo isósceles 11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5" name="Triângulo isósceles 11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6" name="Triângulo isósceles 11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7" name="Triângulo isósceles 11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8" name="Triângulo isósceles 11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9" name="Triângulo isósceles 11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0" name="Triângulo isósceles 11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1" name="Triângulo isósceles 12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2" name="Triângulo isósceles 12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3" name="Triângulo isósceles 12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118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84" name="Triângulo isósceles 11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5" name="Triângulo isósceles 11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6" name="Triângulo isósceles 11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7" name="Triângulo isósceles 11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8" name="Triângulo isósceles 11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9" name="Triângulo isósceles 11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0" name="Triângulo isósceles 11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1" name="Triângulo isósceles 11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2" name="Triângulo isósceles 11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3" name="Triângulo isósceles 11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4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158" name="Retângulo 115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59" name="Grupo 1158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171" name="Triângulo isósceles 11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2" name="Triângulo isósceles 11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3" name="Triângulo isósceles 11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4" name="Triângulo isósceles 11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5" name="Triângulo isósceles 11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6" name="Triângulo isósceles 11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7" name="Triângulo isósceles 11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8" name="Triângulo isósceles 11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9" name="Triângulo isósceles 1178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0" name="Triângulo isósceles 1179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60" name="Grupo 115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61" name="Triângulo isósceles 116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2" name="Triângulo isósceles 116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3" name="Triângulo isósceles 116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4" name="Triângulo isósceles 116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5" name="Triângulo isósceles 116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6" name="Triângulo isósceles 116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7" name="Triângulo isósceles 116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8" name="Triângulo isósceles 116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9" name="Triângulo isósceles 116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0" name="Triângulo isósceles 116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144" name="Retângulo de cantos arredondados 114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45" name="Elipse 114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146" name="Grupo 114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147" name="Grupo 114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149" name="Grupo 114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15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7" name="Retângulo de cantos arredondados 115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0" name="Lua 114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51" name="Lua 115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152" name="Grupo 115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15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8" name="Retângulo de cantos arredondados 114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04" name="Grupo 1203"/>
          <p:cNvGrpSpPr/>
          <p:nvPr/>
        </p:nvGrpSpPr>
        <p:grpSpPr>
          <a:xfrm rot="1470501">
            <a:off x="7927995" y="3161065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120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244" name="Retângulo 12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45" name="Grupo 12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57" name="Triângulo isósceles 12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8" name="Triângulo isósceles 12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9" name="Triângulo isósceles 12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0" name="Triângulo isósceles 12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1" name="Triângulo isósceles 12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2" name="Triângulo isósceles 12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3" name="Triângulo isósceles 12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4" name="Triângulo isósceles 12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5" name="Triângulo isósceles 12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6" name="Triângulo isósceles 12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46" name="Grupo 12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47" name="Triângulo isósceles 12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8" name="Triângulo isósceles 12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9" name="Triângulo isósceles 12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0" name="Triângulo isósceles 12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1" name="Triângulo isósceles 12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2" name="Triângulo isósceles 12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3" name="Triângulo isósceles 12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4" name="Triângulo isósceles 12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5" name="Triângulo isósceles 12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6" name="Triângulo isósceles 12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6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221" name="Retângulo 12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22" name="Grupo 12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34" name="Triângulo isósceles 12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5" name="Triângulo isósceles 12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6" name="Triângulo isósceles 12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7" name="Triângulo isósceles 12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8" name="Triângulo isósceles 12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9" name="Triângulo isósceles 12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0" name="Triângulo isósceles 12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1" name="Triângulo isósceles 12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2" name="Triângulo isósceles 12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3" name="Triângulo isósceles 12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23" name="Grupo 12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24" name="Triângulo isósceles 12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5" name="Triângulo isósceles 12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6" name="Triângulo isósceles 12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7" name="Triângulo isósceles 12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8" name="Triângulo isósceles 12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9" name="Triângulo isósceles 12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0" name="Triângulo isósceles 12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1" name="Triângulo isósceles 12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2" name="Triângulo isósceles 12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3" name="Triângulo isósceles 12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07" name="Retângulo de cantos arredondados 120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08" name="Elipse 120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09" name="Grupo 120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10" name="Grupo 120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12" name="Grupo 12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0" name="Retângulo de cantos arredondados 12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13" name="Lua 12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14" name="Lua 12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15" name="Grupo 12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1" name="Retângulo de cantos arredondados 12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67" name="Grupo 1266"/>
          <p:cNvGrpSpPr/>
          <p:nvPr/>
        </p:nvGrpSpPr>
        <p:grpSpPr>
          <a:xfrm rot="20846312">
            <a:off x="8543221" y="4456395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26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307" name="Retângulo 13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08" name="Grupo 1307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320" name="Triângulo isósceles 13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1" name="Triângulo isósceles 13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2" name="Triângulo isósceles 13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3" name="Triângulo isósceles 13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4" name="Triângulo isósceles 1323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5" name="Triângulo isósceles 1324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6" name="Triângulo isósceles 1325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7" name="Triângulo isósceles 1326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8" name="Triângulo isósceles 1327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9" name="Triângulo isósceles 1328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09" name="Grupo 13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10" name="Triângulo isósceles 13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1" name="Triângulo isósceles 13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2" name="Triângulo isósceles 13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3" name="Triângulo isósceles 13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4" name="Triângulo isósceles 13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5" name="Triângulo isósceles 13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6" name="Triângulo isósceles 13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7" name="Triângulo isósceles 13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8" name="Triângulo isósceles 13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9" name="Triângulo isósceles 13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284" name="Retângulo 12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85" name="Grupo 1284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297" name="Triângulo isósceles 1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8" name="Triângulo isósceles 1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9" name="Triângulo isósceles 1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0" name="Triângulo isósceles 1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1" name="Triângulo isósceles 1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2" name="Triângulo isósceles 1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3" name="Triângulo isósceles 1302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4" name="Triângulo isósceles 1303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5" name="Triângulo isósceles 1304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6" name="Triângulo isósceles 1305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2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87" name="Triângulo isósceles 12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8" name="Triângulo isósceles 12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9" name="Triângulo isósceles 12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0" name="Triângulo isósceles 12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1" name="Triângulo isósceles 12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2" name="Triângulo isósceles 12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3" name="Triângulo isósceles 12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4" name="Triângulo isósceles 12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5" name="Triângulo isósceles 12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6" name="Triângulo isósceles 12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70" name="Retângulo de cantos arredondados 12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71" name="Elipse 12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72" name="Grupo 12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73" name="Grupo 12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75" name="Grupo 12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de cantos arredondados 12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76" name="Lua 12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77" name="Lua 12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78" name="Grupo 12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74" name="Retângulo de cantos arredondados 12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30" name="Grupo 1329"/>
          <p:cNvGrpSpPr/>
          <p:nvPr/>
        </p:nvGrpSpPr>
        <p:grpSpPr>
          <a:xfrm rot="20792089">
            <a:off x="8822076" y="3032661"/>
            <a:ext cx="1445950" cy="1530336"/>
            <a:chOff x="-180528" y="2276869"/>
            <a:chExt cx="2857575" cy="3024339"/>
          </a:xfrm>
          <a:effectLst/>
        </p:grpSpPr>
        <p:grpSp>
          <p:nvGrpSpPr>
            <p:cNvPr id="133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1370" name="Retângulo 13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71" name="Grupo 1370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1383" name="Triângulo isósceles 1382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4" name="Triângulo isósceles 1383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5" name="Triângulo isósceles 13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6" name="Triângulo isósceles 13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7" name="Triângulo isósceles 13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8" name="Triângulo isósceles 13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9" name="Triângulo isósceles 13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0" name="Triângulo isósceles 13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1" name="Triângulo isósceles 13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2" name="Triângulo isósceles 13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72" name="Grupo 13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73" name="Triângulo isósceles 13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4" name="Triângulo isósceles 13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5" name="Triângulo isósceles 13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6" name="Triângulo isósceles 13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7" name="Triângulo isósceles 13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8" name="Triângulo isósceles 13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9" name="Triângulo isósceles 13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0" name="Triângulo isósceles 13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1" name="Triângulo isósceles 13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2" name="Triângulo isósceles 13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3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347" name="Retângulo 13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48" name="Grupo 134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60" name="Triângulo isósceles 13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1" name="Triângulo isósceles 13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2" name="Triângulo isósceles 13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3" name="Triângulo isósceles 13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4" name="Triângulo isósceles 13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5" name="Triângulo isósceles 13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6" name="Triângulo isósceles 13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7" name="Triângulo isósceles 13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8" name="Triângulo isósceles 136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9" name="Triângulo isósceles 136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49" name="Grupo 13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50" name="Triângulo isósceles 13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1" name="Triângulo isósceles 13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2" name="Triângulo isósceles 13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3" name="Triângulo isósceles 13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4" name="Triângulo isósceles 13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5" name="Triângulo isósceles 13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6" name="Triângulo isósceles 13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7" name="Triângulo isósceles 13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8" name="Triângulo isósceles 13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9" name="Triângulo isósceles 13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3" name="Retângulo de cantos arredondados 13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34" name="Elipse 13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35" name="Grupo 13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36" name="Grupo 13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38" name="Grupo 13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3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6" name="Retângulo de cantos arredondados 13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39" name="Lua 13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40" name="Lua 13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341" name="Grupo 13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3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7" name="Retângulo de cantos arredondados 13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sp>
        <p:nvSpPr>
          <p:cNvPr id="1394" name="Retângulo 1393"/>
          <p:cNvSpPr/>
          <p:nvPr/>
        </p:nvSpPr>
        <p:spPr>
          <a:xfrm>
            <a:off x="2735848" y="1916832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(232, 67, 147)</a:t>
            </a:r>
          </a:p>
        </p:txBody>
      </p:sp>
      <p:sp>
        <p:nvSpPr>
          <p:cNvPr id="1395" name="Retângulo 1394"/>
          <p:cNvSpPr/>
          <p:nvPr/>
        </p:nvSpPr>
        <p:spPr>
          <a:xfrm>
            <a:off x="5050407" y="1916332"/>
            <a:ext cx="19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(253, 121, 168)</a:t>
            </a:r>
          </a:p>
        </p:txBody>
      </p:sp>
    </p:spTree>
    <p:extLst>
      <p:ext uri="{BB962C8B-B14F-4D97-AF65-F5344CB8AC3E}">
        <p14:creationId xmlns:p14="http://schemas.microsoft.com/office/powerpoint/2010/main" val="3831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1030" name="Grupo 1029"/>
          <p:cNvGrpSpPr/>
          <p:nvPr/>
        </p:nvGrpSpPr>
        <p:grpSpPr>
          <a:xfrm>
            <a:off x="3541651" y="2735095"/>
            <a:ext cx="3584204" cy="2016224"/>
            <a:chOff x="3541651" y="2735095"/>
            <a:chExt cx="3584204" cy="2016224"/>
          </a:xfrm>
        </p:grpSpPr>
        <p:grpSp>
          <p:nvGrpSpPr>
            <p:cNvPr id="8" name="Grupo 7"/>
            <p:cNvGrpSpPr/>
            <p:nvPr/>
          </p:nvGrpSpPr>
          <p:grpSpPr>
            <a:xfrm rot="2693523">
              <a:off x="3541651" y="2735095"/>
              <a:ext cx="504056" cy="2016224"/>
              <a:chOff x="5769128" y="2999779"/>
              <a:chExt cx="504056" cy="2016224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5769128" y="2999779"/>
                <a:ext cx="504056" cy="201622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de cantos arredondados 2"/>
              <p:cNvSpPr/>
              <p:nvPr/>
            </p:nvSpPr>
            <p:spPr>
              <a:xfrm>
                <a:off x="5841136" y="3731925"/>
                <a:ext cx="360040" cy="1224136"/>
              </a:xfrm>
              <a:prstGeom prst="roundRect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841136" y="4059615"/>
                <a:ext cx="360040" cy="89644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896447">
                    <a:moveTo>
                      <a:pt x="0" y="0"/>
                    </a:moveTo>
                    <a:lnTo>
                      <a:pt x="360040" y="273996"/>
                    </a:lnTo>
                    <a:lnTo>
                      <a:pt x="360040" y="836439"/>
                    </a:lnTo>
                    <a:cubicBezTo>
                      <a:pt x="360040" y="869581"/>
                      <a:pt x="333174" y="896447"/>
                      <a:pt x="300032" y="896447"/>
                    </a:cubicBezTo>
                    <a:lnTo>
                      <a:pt x="60008" y="896447"/>
                    </a:lnTo>
                    <a:cubicBezTo>
                      <a:pt x="26866" y="896447"/>
                      <a:pt x="0" y="869581"/>
                      <a:pt x="0" y="83643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9" name="Elipse 1028"/>
            <p:cNvSpPr/>
            <p:nvPr/>
          </p:nvSpPr>
          <p:spPr>
            <a:xfrm>
              <a:off x="4031189" y="4418563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311629" y="4469291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4072209" y="4540676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8" name="Grupo 1027"/>
            <p:cNvGrpSpPr/>
            <p:nvPr/>
          </p:nvGrpSpPr>
          <p:grpSpPr>
            <a:xfrm rot="2940489">
              <a:off x="4960605" y="1884567"/>
              <a:ext cx="1137982" cy="3192518"/>
              <a:chOff x="6497111" y="2061748"/>
              <a:chExt cx="1235506" cy="3466114"/>
            </a:xfrm>
          </p:grpSpPr>
          <p:sp>
            <p:nvSpPr>
              <p:cNvPr id="1024" name="Retângulo 1023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Retângulo de cantos arredondados 15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5" name="Triângulo retângulo 1024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04766" y="3056005"/>
            <a:ext cx="3526544" cy="2649159"/>
            <a:chOff x="2987824" y="2165897"/>
            <a:chExt cx="3526544" cy="2649159"/>
          </a:xfrm>
        </p:grpSpPr>
        <p:grpSp>
          <p:nvGrpSpPr>
            <p:cNvPr id="17" name="Grupo 16"/>
            <p:cNvGrpSpPr/>
            <p:nvPr/>
          </p:nvGrpSpPr>
          <p:grpSpPr>
            <a:xfrm>
              <a:off x="3380274" y="2165897"/>
              <a:ext cx="3134094" cy="2649159"/>
              <a:chOff x="5264734" y="1544913"/>
              <a:chExt cx="3134094" cy="2649159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5264734" y="1544913"/>
                <a:ext cx="3134094" cy="2649159"/>
                <a:chOff x="5343633" y="1987971"/>
                <a:chExt cx="3134094" cy="2649159"/>
              </a:xfrm>
            </p:grpSpPr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5844290" y="1987971"/>
                  <a:ext cx="1592722" cy="2498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 rot="18835685">
                  <a:off x="5805202" y="2826732"/>
                  <a:ext cx="2241493" cy="137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493" h="1379303">
                      <a:moveTo>
                        <a:pt x="2241493" y="0"/>
                      </a:moveTo>
                      <a:cubicBezTo>
                        <a:pt x="2232791" y="193394"/>
                        <a:pt x="2151674" y="383150"/>
                        <a:pt x="2001264" y="528034"/>
                      </a:cubicBezTo>
                      <a:lnTo>
                        <a:pt x="1348842" y="1156490"/>
                      </a:lnTo>
                      <a:cubicBezTo>
                        <a:pt x="1032080" y="1461616"/>
                        <a:pt x="527941" y="1452183"/>
                        <a:pt x="222815" y="1135421"/>
                      </a:cubicBezTo>
                      <a:cubicBezTo>
                        <a:pt x="-82311" y="818659"/>
                        <a:pt x="-72879" y="314520"/>
                        <a:pt x="243883" y="9394"/>
                      </a:cubicBezTo>
                      <a:lnTo>
                        <a:pt x="25363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343633" y="3592621"/>
                  <a:ext cx="1080120" cy="91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480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69232" y="648072"/>
                      </a:lnTo>
                      <a:lnTo>
                        <a:pt x="10889" y="648072"/>
                      </a:lnTo>
                      <a:cubicBezTo>
                        <a:pt x="3720" y="613184"/>
                        <a:pt x="0" y="577056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089186" y="3808528"/>
                  <a:ext cx="1071017" cy="69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17" h="494908">
                      <a:moveTo>
                        <a:pt x="535508" y="0"/>
                      </a:moveTo>
                      <a:cubicBezTo>
                        <a:pt x="818494" y="0"/>
                        <a:pt x="1050644" y="217652"/>
                        <a:pt x="1071017" y="494908"/>
                      </a:cubicBezTo>
                      <a:lnTo>
                        <a:pt x="0" y="494908"/>
                      </a:lnTo>
                      <a:cubicBezTo>
                        <a:pt x="20372" y="217652"/>
                        <a:pt x="252523" y="0"/>
                        <a:pt x="53550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6925949" y="3612226"/>
                  <a:ext cx="1080120" cy="89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337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70673" y="633772"/>
                      </a:lnTo>
                      <a:lnTo>
                        <a:pt x="9447" y="633772"/>
                      </a:lnTo>
                      <a:cubicBezTo>
                        <a:pt x="2791" y="603492"/>
                        <a:pt x="0" y="572102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7468947" y="4010463"/>
                  <a:ext cx="1008780" cy="4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80" h="351656">
                      <a:moveTo>
                        <a:pt x="504390" y="0"/>
                      </a:moveTo>
                      <a:cubicBezTo>
                        <a:pt x="736157" y="0"/>
                        <a:pt x="933824" y="145994"/>
                        <a:pt x="1008780" y="351656"/>
                      </a:cubicBezTo>
                      <a:lnTo>
                        <a:pt x="0" y="351656"/>
                      </a:lnTo>
                      <a:cubicBezTo>
                        <a:pt x="74956" y="145994"/>
                        <a:pt x="272624" y="0"/>
                        <a:pt x="50439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6030743" y="2132036"/>
                  <a:ext cx="497395" cy="57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95" h="576884">
                      <a:moveTo>
                        <a:pt x="154889" y="0"/>
                      </a:moveTo>
                      <a:lnTo>
                        <a:pt x="235166" y="111232"/>
                      </a:lnTo>
                      <a:lnTo>
                        <a:pt x="180860" y="132745"/>
                      </a:lnTo>
                      <a:lnTo>
                        <a:pt x="346689" y="289062"/>
                      </a:lnTo>
                      <a:lnTo>
                        <a:pt x="292382" y="315165"/>
                      </a:lnTo>
                      <a:lnTo>
                        <a:pt x="497395" y="576884"/>
                      </a:lnTo>
                      <a:lnTo>
                        <a:pt x="149717" y="376312"/>
                      </a:lnTo>
                      <a:lnTo>
                        <a:pt x="216024" y="348469"/>
                      </a:lnTo>
                      <a:lnTo>
                        <a:pt x="0" y="219994"/>
                      </a:lnTo>
                      <a:lnTo>
                        <a:pt x="77409" y="180300"/>
                      </a:lnTo>
                      <a:lnTo>
                        <a:pt x="6291" y="138277"/>
                      </a:lnTo>
                      <a:cubicBezTo>
                        <a:pt x="47718" y="84200"/>
                        <a:pt x="98362" y="38150"/>
                        <a:pt x="1548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CaixaDeTexto 10"/>
              <p:cNvSpPr txBox="1"/>
              <p:nvPr/>
            </p:nvSpPr>
            <p:spPr>
              <a:xfrm>
                <a:off x="6123971" y="2092524"/>
                <a:ext cx="8755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 smtClean="0">
                    <a:latin typeface="Agency FB" panose="020B0503020202020204" pitchFamily="34" charset="0"/>
                  </a:rPr>
                  <a:t>RIP</a:t>
                </a:r>
                <a:endParaRPr lang="pt-BR" sz="2000" b="1" dirty="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3" name="Elipse 5"/>
            <p:cNvSpPr/>
            <p:nvPr/>
          </p:nvSpPr>
          <p:spPr>
            <a:xfrm>
              <a:off x="2987824" y="4077072"/>
              <a:ext cx="1080120" cy="607027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42862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9" r="70440" b="48421"/>
          <a:stretch/>
        </p:blipFill>
        <p:spPr bwMode="auto">
          <a:xfrm>
            <a:off x="683568" y="3185692"/>
            <a:ext cx="3024336" cy="288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8" b="39871"/>
          <a:stretch/>
        </p:blipFill>
        <p:spPr bwMode="auto">
          <a:xfrm>
            <a:off x="3347864" y="1484784"/>
            <a:ext cx="1565785" cy="247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79485"/>
            <a:ext cx="4464496" cy="481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7052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 – muitas camisinhas, pode ser só a</a:t>
            </a:r>
          </a:p>
          <a:p>
            <a:r>
              <a:rPr lang="pt-BR" sz="3600" dirty="0" smtClean="0"/>
              <a:t> embalagem ou aberta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33</Words>
  <Application>Microsoft Office PowerPoint</Application>
  <PresentationFormat>Apresentação na tela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GUSTAVO FERREIRA GITZEL</cp:lastModifiedBy>
  <cp:revision>18</cp:revision>
  <dcterms:created xsi:type="dcterms:W3CDTF">2019-03-01T18:01:03Z</dcterms:created>
  <dcterms:modified xsi:type="dcterms:W3CDTF">2019-03-21T12:53:33Z</dcterms:modified>
</cp:coreProperties>
</file>