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1A"/>
    <a:srgbClr val="F6BB16"/>
    <a:srgbClr val="9A3836"/>
    <a:srgbClr val="6893C6"/>
    <a:srgbClr val="D8A076"/>
    <a:srgbClr val="E7C5AB"/>
    <a:srgbClr val="B36A33"/>
    <a:srgbClr val="DC9E9C"/>
    <a:srgbClr val="C58A4F"/>
    <a:srgbClr val="45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8849" autoAdjust="0"/>
  </p:normalViewPr>
  <p:slideViewPr>
    <p:cSldViewPr>
      <p:cViewPr varScale="1">
        <p:scale>
          <a:sx n="44" d="100"/>
          <a:sy n="44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73205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650366" y="47637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2839562" y="1097843"/>
            <a:ext cx="3165243" cy="4370723"/>
            <a:chOff x="4712751" y="1268760"/>
            <a:chExt cx="3165243" cy="4370723"/>
          </a:xfrm>
        </p:grpSpPr>
        <p:sp>
          <p:nvSpPr>
            <p:cNvPr id="86" name="Elipse 85"/>
            <p:cNvSpPr/>
            <p:nvPr/>
          </p:nvSpPr>
          <p:spPr>
            <a:xfrm>
              <a:off x="5220072" y="1268760"/>
              <a:ext cx="2657922" cy="2657922"/>
            </a:xfrm>
            <a:prstGeom prst="ellipse">
              <a:avLst/>
            </a:prstGeom>
            <a:solidFill>
              <a:srgbClr val="F7B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42633" y="1791321"/>
              <a:ext cx="1612801" cy="1612801"/>
            </a:xfrm>
            <a:prstGeom prst="ellipse">
              <a:avLst/>
            </a:prstGeom>
            <a:solidFill>
              <a:srgbClr val="F65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 rot="2044970">
              <a:off x="5271360" y="2880109"/>
              <a:ext cx="593598" cy="2314614"/>
              <a:chOff x="5328050" y="3147065"/>
              <a:chExt cx="593598" cy="2314613"/>
            </a:xfrm>
          </p:grpSpPr>
          <p:sp>
            <p:nvSpPr>
              <p:cNvPr id="133" name="Forma livre 132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 rot="2044970">
              <a:off x="4712751" y="2908588"/>
              <a:ext cx="471311" cy="1837782"/>
              <a:chOff x="5328050" y="3147065"/>
              <a:chExt cx="593598" cy="2314613"/>
            </a:xfrm>
          </p:grpSpPr>
          <p:sp>
            <p:nvSpPr>
              <p:cNvPr id="127" name="Forma livre 126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2044970">
              <a:off x="5465961" y="3801701"/>
              <a:ext cx="471311" cy="1837782"/>
              <a:chOff x="5328050" y="3147065"/>
              <a:chExt cx="593598" cy="2314613"/>
            </a:xfrm>
          </p:grpSpPr>
          <p:sp>
            <p:nvSpPr>
              <p:cNvPr id="114" name="Forma livre 113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:a16="http://schemas.microsoft.com/office/drawing/2014/main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47</Words>
  <Application>Microsoft Office PowerPoint</Application>
  <PresentationFormat>Apresentação na tela (4:3)</PresentationFormat>
  <Paragraphs>16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Aharoni</vt:lpstr>
      <vt:lpstr>Arial</vt:lpstr>
      <vt:lpstr>Calibri</vt:lpstr>
      <vt:lpstr>Cambria Math</vt:lpstr>
      <vt:lpstr>Yanone Kaffeesatz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Gitzel</cp:lastModifiedBy>
  <cp:revision>134</cp:revision>
  <dcterms:created xsi:type="dcterms:W3CDTF">2019-02-15T13:24:10Z</dcterms:created>
  <dcterms:modified xsi:type="dcterms:W3CDTF">2019-04-18T19:03:19Z</dcterms:modified>
</cp:coreProperties>
</file>