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6" r:id="rId4"/>
    <p:sldId id="262" r:id="rId5"/>
    <p:sldId id="261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D54"/>
    <a:srgbClr val="F5CD79"/>
    <a:srgbClr val="F7D794"/>
    <a:srgbClr val="3AE374"/>
    <a:srgbClr val="32FF7E"/>
    <a:srgbClr val="E8D8F4"/>
    <a:srgbClr val="934BC9"/>
    <a:srgbClr val="A568D2"/>
    <a:srgbClr val="CBA9E5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E3682C21-8216-4FCF-A5C3-DC6FDF19FB2B}"/>
              </a:ext>
            </a:extLst>
          </p:cNvPr>
          <p:cNvGrpSpPr/>
          <p:nvPr/>
        </p:nvGrpSpPr>
        <p:grpSpPr>
          <a:xfrm>
            <a:off x="2843808" y="1555937"/>
            <a:ext cx="3240360" cy="3746126"/>
            <a:chOff x="3059832" y="1591037"/>
            <a:chExt cx="3240360" cy="3746126"/>
          </a:xfrm>
        </p:grpSpPr>
        <p:grpSp>
          <p:nvGrpSpPr>
            <p:cNvPr id="3" name="Agrupar 2">
              <a:extLst>
                <a:ext uri="{FF2B5EF4-FFF2-40B4-BE49-F238E27FC236}">
                  <a16:creationId xmlns="" xmlns:a16="http://schemas.microsoft.com/office/drawing/2014/main" id="{1DCF184F-89D1-4856-ACDA-65CFAEF778D1}"/>
                </a:ext>
              </a:extLst>
            </p:cNvPr>
            <p:cNvGrpSpPr/>
            <p:nvPr/>
          </p:nvGrpSpPr>
          <p:grpSpPr>
            <a:xfrm>
              <a:off x="3059832" y="4221088"/>
              <a:ext cx="3240360" cy="1116075"/>
              <a:chOff x="2267745" y="4185988"/>
              <a:chExt cx="3240360" cy="1116075"/>
            </a:xfrm>
          </p:grpSpPr>
          <p:sp>
            <p:nvSpPr>
              <p:cNvPr id="4" name="CaixaDeTexto 3"/>
              <p:cNvSpPr txBox="1"/>
              <p:nvPr/>
            </p:nvSpPr>
            <p:spPr>
              <a:xfrm>
                <a:off x="2267745" y="4286400"/>
                <a:ext cx="3240360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spc="600" dirty="0">
                    <a:solidFill>
                      <a:srgbClr val="7030A0"/>
                    </a:solidFill>
                    <a:latin typeface="Yanone Kaffeesatz" panose="00000800000000000000" pitchFamily="2" charset="0"/>
                  </a:rPr>
                  <a:t>DISCUS</a:t>
                </a:r>
                <a:r>
                  <a:rPr lang="pt-BR" sz="6000" b="1" spc="600" dirty="0">
                    <a:solidFill>
                      <a:schemeClr val="bg1"/>
                    </a:solidFill>
                    <a:latin typeface="Yanone Kaffeesatz" panose="00000800000000000000" pitchFamily="2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=""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725186" y="4185988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420081" y="1591037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F988BBBF-4A40-4AE8-846E-DD4184A0B8C9}"/>
              </a:ext>
            </a:extLst>
          </p:cNvPr>
          <p:cNvGrpSpPr/>
          <p:nvPr/>
        </p:nvGrpSpPr>
        <p:grpSpPr>
          <a:xfrm>
            <a:off x="1023513" y="568099"/>
            <a:ext cx="2750250" cy="968836"/>
            <a:chOff x="1023513" y="568099"/>
            <a:chExt cx="2750250" cy="968836"/>
          </a:xfrm>
        </p:grpSpPr>
        <p:sp>
          <p:nvSpPr>
            <p:cNvPr id="252" name="CaixaDeTexto 251"/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253" name="Balão de Pensamento: Nuvem 16">
              <a:extLst>
                <a:ext uri="{FF2B5EF4-FFF2-40B4-BE49-F238E27FC236}">
                  <a16:creationId xmlns="" xmlns:a16="http://schemas.microsoft.com/office/drawing/2014/main" id="{5C57BA0A-9700-43BD-9104-CC30BC0DE381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4" name="Grupo 253"/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255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294" name="Retângulo 293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95" name="Grupo 294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07" name="Triângulo isósceles 30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8" name="Triângulo isósceles 30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Triângulo isósceles 30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0" name="Triângulo isósceles 30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1" name="Triângulo isósceles 31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Triângulo isósceles 31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3" name="Triângulo isósceles 31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4" name="Triângulo isósceles 31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Triângulo isósceles 31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6" name="Triângulo isósceles 31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96" name="Grupo 295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97" name="Triângulo isósceles 296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Triângulo isósceles 297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Triângulo isósceles 298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Triângulo isósceles 299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Triângulo isósceles 300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Triângulo isósceles 301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Triângulo isósceles 302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4" name="Triângulo isósceles 303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5" name="Triângulo isósceles 304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Triângulo isósceles 305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6" name="Agrupar 15">
                <a:extLst>
                  <a:ext uri="{FF2B5EF4-FFF2-40B4-BE49-F238E27FC236}">
                    <a16:creationId xmlns=""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271" name="Retângulo 270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272" name="Grupo 27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84" name="Triângulo isósceles 28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5" name="Triângulo isósceles 28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6" name="Triângulo isósceles 28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7" name="Triângulo isósceles 28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8" name="Triângulo isósceles 28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9" name="Triângulo isósceles 28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0" name="Triângulo isósceles 28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Triângulo isósceles 29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2" name="Triângulo isósceles 29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Triângulo isósceles 29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73" name="Grupo 272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274" name="Triângulo isósceles 273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5" name="Triângulo isósceles 274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6" name="Triângulo isósceles 275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Triângulo isósceles 276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8" name="Triângulo isósceles 277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9" name="Triângulo isósceles 278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Triângulo isósceles 279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1" name="Triângulo isósceles 280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2" name="Triângulo isósceles 281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3" name="Triângulo isósceles 282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57" name="Retângulo de cantos arredondados 256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8" name="Elipse 257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9" name="Grupo 258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60" name="Grupo 259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62" name="Grupo 261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268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0" name="Retângulo de cantos arredondados 269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63" name="Lua 262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4" name="Lua 263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65" name="Grupo 264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266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7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61" name="Retângulo de cantos arredondados 260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23" name="CaixaDeTexto 22"/>
          <p:cNvSpPr txBox="1"/>
          <p:nvPr/>
        </p:nvSpPr>
        <p:spPr>
          <a:xfrm>
            <a:off x="4375716" y="75249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Yanone Kaffeesatz" panose="00000800000000000000" pitchFamily="2" charset="0"/>
                <a:cs typeface="Aharoni" panose="02010803020104030203" pitchFamily="2" charset="-79"/>
              </a:rPr>
              <a:t>HOME</a:t>
            </a:r>
            <a:endParaRPr lang="pt-BR" sz="2400" b="1" dirty="0">
              <a:solidFill>
                <a:schemeClr val="bg1"/>
              </a:solidFill>
              <a:latin typeface="Yanone Kaffeesatz" panose="000008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7889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Yanone Kaffeesatz" panose="00000800000000000000" pitchFamily="2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2896733" y="3259402"/>
            <a:ext cx="36615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886294" y="4147711"/>
            <a:ext cx="7674109" cy="4571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upo 204"/>
          <p:cNvGrpSpPr/>
          <p:nvPr/>
        </p:nvGrpSpPr>
        <p:grpSpPr>
          <a:xfrm>
            <a:off x="-343558" y="1805740"/>
            <a:ext cx="9957472" cy="2892588"/>
            <a:chOff x="-736528" y="3240480"/>
            <a:chExt cx="9957472" cy="2892588"/>
          </a:xfrm>
        </p:grpSpPr>
        <p:sp>
          <p:nvSpPr>
            <p:cNvPr id="984" name="Retângulo 983">
              <a:extLst>
                <a:ext uri="{FF2B5EF4-FFF2-40B4-BE49-F238E27FC236}">
                  <a16:creationId xmlns="" xmlns:a16="http://schemas.microsoft.com/office/drawing/2014/main" id="{22D3461F-A14E-4642-A041-9CC09656F8CD}"/>
                </a:ext>
              </a:extLst>
            </p:cNvPr>
            <p:cNvSpPr/>
            <p:nvPr/>
          </p:nvSpPr>
          <p:spPr>
            <a:xfrm>
              <a:off x="-736528" y="3351929"/>
              <a:ext cx="9957472" cy="2781139"/>
            </a:xfrm>
            <a:prstGeom prst="rect">
              <a:avLst/>
            </a:prstGeom>
            <a:solidFill>
              <a:srgbClr val="F7D7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85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496027" y="5153568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367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72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3" name="Retângulo 1372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4" name="Retângulo 1373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8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369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0" name="Retângulo 1369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1" name="Retângulo 1370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6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550883" y="3508629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359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4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5" name="Retângulo 1364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6" name="Retângulo 1365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0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61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2" name="Retângulo 1361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63" name="Retângulo 1362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7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-239966" y="3570027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351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6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7" name="Retângulo 1356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8" name="Retângulo 1357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52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353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4" name="Retângulo 1353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55" name="Retângulo 1354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88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2374311" y="4147708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339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6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7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8" name="Retângulo 1347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9" name="Retângulo 1348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0" name="Retângulo 1349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40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341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42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43" name="Retângulo 1342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4" name="Retângulo 1343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1344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89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4996054" y="3521351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327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34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5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336" name="Retângulo 1335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7" name="Retângulo 1336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8" name="Retângulo 1337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28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9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30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1" name="Retângulo 1330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2" name="Retângulo 1331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33" name="Retângulo 1332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0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1927633" y="3733388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315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22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3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24" name="Retângulo 1323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5" name="Retângulo 1324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6" name="Retângulo 1325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316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7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18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19" name="Retângulo 1318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0" name="Retângulo 1319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1" name="Retângulo 1320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1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4132959" y="3666040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305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12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3" name="Retângulo 1312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4" name="Retângulo 1313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06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07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08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09" name="Retângulo 1308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0" name="Retângulo 1309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11" name="Retângulo 1310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2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3320845" y="416403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295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302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3" name="Retângulo 1302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4" name="Retângulo 1303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96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297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98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99" name="Retângulo 1298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0" name="Retângulo 1299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1" name="Retângulo 1300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3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1331220" y="5202526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285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92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3" name="Retângulo 1292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4" name="Retângulo 1293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7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8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9" name="Retângulo 1288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0" name="Retângulo 1289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1" name="Retângulo 1290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4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5560045" y="5240788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271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80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81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2" name="Retângulo 1281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1282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84" name="Retângulo 1283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72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7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8" name="Retângulo 1277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9" name="Retângulo 1278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73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74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5" name="Retângulo 1274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6" name="Retângulo 1275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95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3490126" y="5277003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255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68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9" name="Retângulo 1268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0" name="Retângulo 1269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6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63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64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5" name="Retângulo 1264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6" name="Retângulo 1265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7" name="Retângulo 1266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7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58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59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60" name="Retângulo 1259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1" name="Retângulo 1260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2" name="Retângulo 1261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6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-45865" y="4299603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239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52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3" name="Retângulo 1252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4" name="Retângulo 1253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0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7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8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9" name="Retângulo 1248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0" name="Retângulo 1249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51" name="Retângulo 1250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1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42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43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44" name="Retângulo 1243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5" name="Retângulo 1244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6" name="Retângulo 1245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997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4578298" y="5258329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227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6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7" name="Retângulo 1236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8" name="Retângulo 1237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8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33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4" name="Retângulo 1233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5" name="Retângulo 1234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29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230" name="Retângulo 1229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1" name="Retângulo 1230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2" name="Retângulo 1231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98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1429928" y="4653311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99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-267864" y="4750837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210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24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5" name="Retângulo 1224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6" name="Retângulo 1225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1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9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20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21" name="Retângulo 1220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2" name="Retângulo 1221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23" name="Retângulo 1222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12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214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15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16" name="Retângulo 1215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1216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8" name="Retângulo 1217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3" name="Retângulo 1212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0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4844497" y="4341799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202" name="Retângulo 1201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03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207" name="Retângulo 1206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8" name="Retângulo 1207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9" name="Retângulo 1208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04" name="Retângulo 1203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5" name="Retângulo 1204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6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01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2609577" y="5571528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198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99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200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1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>
            <p:sp>
              <p:nvSpPr>
                <p:cNvPr id="1002" name="Retângulo 100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3025061" y="3240480"/>
                  <a:ext cx="832792" cy="1015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03" name="Grupo 113">
              <a:extLst>
                <a:ext uri="{FF2B5EF4-FFF2-40B4-BE49-F238E27FC236}">
                  <a16:creationId xmlns="" xmlns:a16="http://schemas.microsoft.com/office/drawing/2014/main" id="{3D89F614-E619-4BA8-83F8-DE0E8D18A898}"/>
                </a:ext>
              </a:extLst>
            </p:cNvPr>
            <p:cNvGrpSpPr/>
            <p:nvPr/>
          </p:nvGrpSpPr>
          <p:grpSpPr>
            <a:xfrm rot="20507114">
              <a:off x="6993498" y="4119134"/>
              <a:ext cx="451138" cy="620767"/>
              <a:chOff x="1530853" y="1082114"/>
              <a:chExt cx="3636642" cy="5004030"/>
            </a:xfrm>
            <a:solidFill>
              <a:srgbClr val="F2BD54"/>
            </a:solidFill>
          </p:grpSpPr>
          <p:grpSp>
            <p:nvGrpSpPr>
              <p:cNvPr id="1190" name="Grupo 114">
                <a:extLst>
                  <a:ext uri="{FF2B5EF4-FFF2-40B4-BE49-F238E27FC236}">
                    <a16:creationId xmlns="" xmlns:a16="http://schemas.microsoft.com/office/drawing/2014/main" id="{C56F0803-C5A3-473D-8C80-36A328ED3569}"/>
                  </a:ext>
                </a:extLst>
              </p:cNvPr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5" name="Elipse 33">
                  <a:extLst>
                    <a:ext uri="{FF2B5EF4-FFF2-40B4-BE49-F238E27FC236}">
                      <a16:creationId xmlns="" xmlns:a16="http://schemas.microsoft.com/office/drawing/2014/main" id="{AF9E060D-9662-423B-8A01-F24E99834503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6" name="Retângulo 1195">
                  <a:extLst>
                    <a:ext uri="{FF2B5EF4-FFF2-40B4-BE49-F238E27FC236}">
                      <a16:creationId xmlns="" xmlns:a16="http://schemas.microsoft.com/office/drawing/2014/main" id="{C3D5459E-58FF-4F38-A4D6-D9AD13554E0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7" name="Retângulo 1196">
                  <a:extLst>
                    <a:ext uri="{FF2B5EF4-FFF2-40B4-BE49-F238E27FC236}">
                      <a16:creationId xmlns="" xmlns:a16="http://schemas.microsoft.com/office/drawing/2014/main" id="{6A85C799-5FE6-410B-8C4E-3B1295463C2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91" name="Grupo 115">
                <a:extLst>
                  <a:ext uri="{FF2B5EF4-FFF2-40B4-BE49-F238E27FC236}">
                    <a16:creationId xmlns="" xmlns:a16="http://schemas.microsoft.com/office/drawing/2014/main" id="{FFAFB24B-979E-4DE8-B406-D88BDD4CD6D0}"/>
                  </a:ext>
                </a:extLst>
              </p:cNvPr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92" name="Elipse 33">
                  <a:extLst>
                    <a:ext uri="{FF2B5EF4-FFF2-40B4-BE49-F238E27FC236}">
                      <a16:creationId xmlns="" xmlns:a16="http://schemas.microsoft.com/office/drawing/2014/main" id="{34F0A60C-076B-4694-8134-706DD1A5881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3" name="Retângulo 1192">
                  <a:extLst>
                    <a:ext uri="{FF2B5EF4-FFF2-40B4-BE49-F238E27FC236}">
                      <a16:creationId xmlns="" xmlns:a16="http://schemas.microsoft.com/office/drawing/2014/main" id="{925F4712-CAE0-4B8A-9235-AE2B5A63FB2E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4" name="Retângulo 1193">
                  <a:extLst>
                    <a:ext uri="{FF2B5EF4-FFF2-40B4-BE49-F238E27FC236}">
                      <a16:creationId xmlns="" xmlns:a16="http://schemas.microsoft.com/office/drawing/2014/main" id="{56CF3DAE-7141-40BA-85B8-1183991E43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4" name="Grupo 91">
              <a:extLst>
                <a:ext uri="{FF2B5EF4-FFF2-40B4-BE49-F238E27FC236}">
                  <a16:creationId xmlns="" xmlns:a16="http://schemas.microsoft.com/office/drawing/2014/main" id="{89324E3D-54FB-4BC2-B126-0C0E23777E64}"/>
                </a:ext>
              </a:extLst>
            </p:cNvPr>
            <p:cNvGrpSpPr/>
            <p:nvPr/>
          </p:nvGrpSpPr>
          <p:grpSpPr>
            <a:xfrm rot="957672">
              <a:off x="6597565" y="3493817"/>
              <a:ext cx="574901" cy="663006"/>
              <a:chOff x="1464644" y="3512447"/>
              <a:chExt cx="2442211" cy="2816484"/>
            </a:xfrm>
            <a:solidFill>
              <a:srgbClr val="F2BD54"/>
            </a:solidFill>
          </p:grpSpPr>
          <p:grpSp>
            <p:nvGrpSpPr>
              <p:cNvPr id="1182" name="Grupo 92">
                <a:extLst>
                  <a:ext uri="{FF2B5EF4-FFF2-40B4-BE49-F238E27FC236}">
                    <a16:creationId xmlns="" xmlns:a16="http://schemas.microsoft.com/office/drawing/2014/main" id="{460650E8-D2D0-47F7-B88F-775646975587}"/>
                  </a:ext>
                </a:extLst>
              </p:cNvPr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7" name="Elipse 33">
                  <a:extLst>
                    <a:ext uri="{FF2B5EF4-FFF2-40B4-BE49-F238E27FC236}">
                      <a16:creationId xmlns="" xmlns:a16="http://schemas.microsoft.com/office/drawing/2014/main" id="{6463F635-F75E-4CBF-B861-8158300C253F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8" name="Retângulo 1187">
                  <a:extLst>
                    <a:ext uri="{FF2B5EF4-FFF2-40B4-BE49-F238E27FC236}">
                      <a16:creationId xmlns="" xmlns:a16="http://schemas.microsoft.com/office/drawing/2014/main" id="{20CB7CBE-4CAF-4F29-A989-168E5857CAE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9" name="Retângulo 1188">
                  <a:extLst>
                    <a:ext uri="{FF2B5EF4-FFF2-40B4-BE49-F238E27FC236}">
                      <a16:creationId xmlns="" xmlns:a16="http://schemas.microsoft.com/office/drawing/2014/main" id="{53BE901E-F611-4711-99B0-F672139CF60C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93">
                <a:extLst>
                  <a:ext uri="{FF2B5EF4-FFF2-40B4-BE49-F238E27FC236}">
                    <a16:creationId xmlns="" xmlns:a16="http://schemas.microsoft.com/office/drawing/2014/main" id="{099BADCE-21CE-4973-872B-D3F997A908A5}"/>
                  </a:ext>
                </a:extLst>
              </p:cNvPr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84" name="Elipse 33">
                  <a:extLst>
                    <a:ext uri="{FF2B5EF4-FFF2-40B4-BE49-F238E27FC236}">
                      <a16:creationId xmlns="" xmlns:a16="http://schemas.microsoft.com/office/drawing/2014/main" id="{4D2F1AB2-01B5-425D-AFB7-E0FCE796EBD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5" name="Retângulo 1184">
                  <a:extLst>
                    <a:ext uri="{FF2B5EF4-FFF2-40B4-BE49-F238E27FC236}">
                      <a16:creationId xmlns="" xmlns:a16="http://schemas.microsoft.com/office/drawing/2014/main" id="{B01178D5-6103-492E-B3BD-34FED127946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6" name="Retângulo 1185">
                  <a:extLst>
                    <a:ext uri="{FF2B5EF4-FFF2-40B4-BE49-F238E27FC236}">
                      <a16:creationId xmlns="" xmlns:a16="http://schemas.microsoft.com/office/drawing/2014/main" id="{49B10D7D-3873-4780-987A-0C54E66B48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5" name="Grupo 69">
              <a:extLst>
                <a:ext uri="{FF2B5EF4-FFF2-40B4-BE49-F238E27FC236}">
                  <a16:creationId xmlns="" xmlns:a16="http://schemas.microsoft.com/office/drawing/2014/main" id="{970182E6-5A6B-41AD-BB96-7AEA5B8CA2EE}"/>
                </a:ext>
              </a:extLst>
            </p:cNvPr>
            <p:cNvGrpSpPr/>
            <p:nvPr/>
          </p:nvGrpSpPr>
          <p:grpSpPr>
            <a:xfrm rot="259046">
              <a:off x="5812520" y="3443036"/>
              <a:ext cx="515487" cy="596746"/>
              <a:chOff x="7077211" y="1852140"/>
              <a:chExt cx="2126073" cy="2461218"/>
            </a:xfrm>
            <a:solidFill>
              <a:srgbClr val="F2BD54"/>
            </a:solidFill>
          </p:grpSpPr>
          <p:grpSp>
            <p:nvGrpSpPr>
              <p:cNvPr id="1174" name="Grupo 70">
                <a:extLst>
                  <a:ext uri="{FF2B5EF4-FFF2-40B4-BE49-F238E27FC236}">
                    <a16:creationId xmlns="" xmlns:a16="http://schemas.microsoft.com/office/drawing/2014/main" id="{9546EED1-0D83-45B1-A4A8-1C40637F80DF}"/>
                  </a:ext>
                </a:extLst>
              </p:cNvPr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9" name="Elipse 33">
                  <a:extLst>
                    <a:ext uri="{FF2B5EF4-FFF2-40B4-BE49-F238E27FC236}">
                      <a16:creationId xmlns="" xmlns:a16="http://schemas.microsoft.com/office/drawing/2014/main" id="{E23D7E4C-693B-4A33-AE99-D5B892326121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0" name="Retângulo 1179">
                  <a:extLst>
                    <a:ext uri="{FF2B5EF4-FFF2-40B4-BE49-F238E27FC236}">
                      <a16:creationId xmlns="" xmlns:a16="http://schemas.microsoft.com/office/drawing/2014/main" id="{0814F825-ED3D-44BA-AB6C-85D7AAA145DB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1" name="Retângulo 1180">
                  <a:extLst>
                    <a:ext uri="{FF2B5EF4-FFF2-40B4-BE49-F238E27FC236}">
                      <a16:creationId xmlns="" xmlns:a16="http://schemas.microsoft.com/office/drawing/2014/main" id="{B2194175-86BB-4552-9B0D-8D42CD15B22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75" name="Grupo 71">
                <a:extLst>
                  <a:ext uri="{FF2B5EF4-FFF2-40B4-BE49-F238E27FC236}">
                    <a16:creationId xmlns="" xmlns:a16="http://schemas.microsoft.com/office/drawing/2014/main" id="{7B5F74EC-7B22-41CA-824C-4036341F73FA}"/>
                  </a:ext>
                </a:extLst>
              </p:cNvPr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1176" name="Elipse 33">
                  <a:extLst>
                    <a:ext uri="{FF2B5EF4-FFF2-40B4-BE49-F238E27FC236}">
                      <a16:creationId xmlns="" xmlns:a16="http://schemas.microsoft.com/office/drawing/2014/main" id="{55399454-559E-4A22-ADBE-1D3487A50064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7" name="Retângulo 1176">
                  <a:extLst>
                    <a:ext uri="{FF2B5EF4-FFF2-40B4-BE49-F238E27FC236}">
                      <a16:creationId xmlns="" xmlns:a16="http://schemas.microsoft.com/office/drawing/2014/main" id="{04CAE185-942A-42E2-BFBD-5D91B08702E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8" name="Retângulo 1177">
                  <a:extLst>
                    <a:ext uri="{FF2B5EF4-FFF2-40B4-BE49-F238E27FC236}">
                      <a16:creationId xmlns="" xmlns:a16="http://schemas.microsoft.com/office/drawing/2014/main" id="{70A1EC37-C961-4395-81C8-40F84D511C9A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06" name="Grupo 78">
              <a:extLst>
                <a:ext uri="{FF2B5EF4-FFF2-40B4-BE49-F238E27FC236}">
                  <a16:creationId xmlns="" xmlns:a16="http://schemas.microsoft.com/office/drawing/2014/main" id="{4B628DEC-E05E-4CF8-AF44-F23E5562F6FB}"/>
                </a:ext>
              </a:extLst>
            </p:cNvPr>
            <p:cNvGrpSpPr/>
            <p:nvPr/>
          </p:nvGrpSpPr>
          <p:grpSpPr>
            <a:xfrm>
              <a:off x="8306286" y="4548095"/>
              <a:ext cx="604062" cy="622105"/>
              <a:chOff x="3449851" y="692696"/>
              <a:chExt cx="4505593" cy="4640171"/>
            </a:xfrm>
            <a:solidFill>
              <a:srgbClr val="F2BD54"/>
            </a:solidFill>
          </p:grpSpPr>
          <p:grpSp>
            <p:nvGrpSpPr>
              <p:cNvPr id="1162" name="Grupo 79">
                <a:extLst>
                  <a:ext uri="{FF2B5EF4-FFF2-40B4-BE49-F238E27FC236}">
                    <a16:creationId xmlns="" xmlns:a16="http://schemas.microsoft.com/office/drawing/2014/main" id="{3149AB7B-7D22-4636-8B45-5B7C89B457E8}"/>
                  </a:ext>
                </a:extLst>
              </p:cNvPr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9" name="Elipse 33">
                  <a:extLst>
                    <a:ext uri="{FF2B5EF4-FFF2-40B4-BE49-F238E27FC236}">
                      <a16:creationId xmlns="" xmlns:a16="http://schemas.microsoft.com/office/drawing/2014/main" id="{1B9770E7-CAE5-4901-8CF2-917928A0DC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70" name="Grupo 87">
                  <a:extLst>
                    <a:ext uri="{FF2B5EF4-FFF2-40B4-BE49-F238E27FC236}">
                      <a16:creationId xmlns="" xmlns:a16="http://schemas.microsoft.com/office/drawing/2014/main" id="{5CB8BA33-A6BB-4142-BDD0-65B37695627F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71" name="Retângulo 1170">
                    <a:extLst>
                      <a:ext uri="{FF2B5EF4-FFF2-40B4-BE49-F238E27FC236}">
                        <a16:creationId xmlns="" xmlns:a16="http://schemas.microsoft.com/office/drawing/2014/main" id="{B4C584B1-F14B-4C3F-8AC8-F5D95B9B3F2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2" name="Retângulo 1171">
                    <a:extLst>
                      <a:ext uri="{FF2B5EF4-FFF2-40B4-BE49-F238E27FC236}">
                        <a16:creationId xmlns="" xmlns:a16="http://schemas.microsoft.com/office/drawing/2014/main" id="{7401B213-B6F4-423E-8580-4168EE3FD64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3" name="Retângulo 1172">
                    <a:extLst>
                      <a:ext uri="{FF2B5EF4-FFF2-40B4-BE49-F238E27FC236}">
                        <a16:creationId xmlns="" xmlns:a16="http://schemas.microsoft.com/office/drawing/2014/main" id="{264DEA0D-961A-49B7-B484-59DD7D8042D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63" name="Grupo 80">
                <a:extLst>
                  <a:ext uri="{FF2B5EF4-FFF2-40B4-BE49-F238E27FC236}">
                    <a16:creationId xmlns="" xmlns:a16="http://schemas.microsoft.com/office/drawing/2014/main" id="{5CA469B1-287C-41F3-9158-2C9C4CB50BDC}"/>
                  </a:ext>
                </a:extLst>
              </p:cNvPr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64" name="Elipse 33">
                  <a:extLst>
                    <a:ext uri="{FF2B5EF4-FFF2-40B4-BE49-F238E27FC236}">
                      <a16:creationId xmlns="" xmlns:a16="http://schemas.microsoft.com/office/drawing/2014/main" id="{66623905-31B6-4EE4-9E9E-5CF9A87AAF4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65" name="Grupo 82">
                  <a:extLst>
                    <a:ext uri="{FF2B5EF4-FFF2-40B4-BE49-F238E27FC236}">
                      <a16:creationId xmlns="" xmlns:a16="http://schemas.microsoft.com/office/drawing/2014/main" id="{B2CD9BB4-857C-4FF2-B096-29FF04284C9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66" name="Retângulo 1165">
                    <a:extLst>
                      <a:ext uri="{FF2B5EF4-FFF2-40B4-BE49-F238E27FC236}">
                        <a16:creationId xmlns="" xmlns:a16="http://schemas.microsoft.com/office/drawing/2014/main" id="{E328DDE0-D9B0-43C0-BD1E-092B40C90F43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7" name="Retângulo 1166">
                    <a:extLst>
                      <a:ext uri="{FF2B5EF4-FFF2-40B4-BE49-F238E27FC236}">
                        <a16:creationId xmlns="" xmlns:a16="http://schemas.microsoft.com/office/drawing/2014/main" id="{830C59EC-C737-4E3B-94F2-DE3B8FEBE9C3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8" name="Retângulo 1167">
                    <a:extLst>
                      <a:ext uri="{FF2B5EF4-FFF2-40B4-BE49-F238E27FC236}">
                        <a16:creationId xmlns="" xmlns:a16="http://schemas.microsoft.com/office/drawing/2014/main" id="{FB0FE3D3-7562-4498-AAAB-B3EABFD4188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7" name="Grupo 100">
              <a:extLst>
                <a:ext uri="{FF2B5EF4-FFF2-40B4-BE49-F238E27FC236}">
                  <a16:creationId xmlns="" xmlns:a16="http://schemas.microsoft.com/office/drawing/2014/main" id="{944DA45D-A155-4DD7-B72B-B198B813D486}"/>
                </a:ext>
              </a:extLst>
            </p:cNvPr>
            <p:cNvGrpSpPr/>
            <p:nvPr/>
          </p:nvGrpSpPr>
          <p:grpSpPr>
            <a:xfrm rot="1269465">
              <a:off x="7532983" y="4631672"/>
              <a:ext cx="491282" cy="596541"/>
              <a:chOff x="5618998" y="2635966"/>
              <a:chExt cx="2328170" cy="2826989"/>
            </a:xfrm>
            <a:solidFill>
              <a:srgbClr val="F2BD54"/>
            </a:solidFill>
          </p:grpSpPr>
          <p:grpSp>
            <p:nvGrpSpPr>
              <p:cNvPr id="1150" name="Grupo 101">
                <a:extLst>
                  <a:ext uri="{FF2B5EF4-FFF2-40B4-BE49-F238E27FC236}">
                    <a16:creationId xmlns="" xmlns:a16="http://schemas.microsoft.com/office/drawing/2014/main" id="{B86B04D3-95DE-40C8-AA1D-42B88AB9F633}"/>
                  </a:ext>
                </a:extLst>
              </p:cNvPr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7" name="Elipse 33">
                  <a:extLst>
                    <a:ext uri="{FF2B5EF4-FFF2-40B4-BE49-F238E27FC236}">
                      <a16:creationId xmlns="" xmlns:a16="http://schemas.microsoft.com/office/drawing/2014/main" id="{D59E3E8C-78BB-49A9-9AAE-B7B61ED3E45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8" name="Grupo 109">
                  <a:extLst>
                    <a:ext uri="{FF2B5EF4-FFF2-40B4-BE49-F238E27FC236}">
                      <a16:creationId xmlns="" xmlns:a16="http://schemas.microsoft.com/office/drawing/2014/main" id="{65C8198E-47C6-4CDE-AD7D-19BB32B457F6}"/>
                    </a:ext>
                  </a:extLst>
                </p:cNvPr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59" name="Retângulo 1158">
                    <a:extLst>
                      <a:ext uri="{FF2B5EF4-FFF2-40B4-BE49-F238E27FC236}">
                        <a16:creationId xmlns="" xmlns:a16="http://schemas.microsoft.com/office/drawing/2014/main" id="{836081D1-8700-4986-92D9-11157713EE0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0" name="Retângulo 1159">
                    <a:extLst>
                      <a:ext uri="{FF2B5EF4-FFF2-40B4-BE49-F238E27FC236}">
                        <a16:creationId xmlns="" xmlns:a16="http://schemas.microsoft.com/office/drawing/2014/main" id="{8E230582-35D6-4D6B-90E6-22D668593E7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1" name="Retângulo 1160">
                    <a:extLst>
                      <a:ext uri="{FF2B5EF4-FFF2-40B4-BE49-F238E27FC236}">
                        <a16:creationId xmlns="" xmlns:a16="http://schemas.microsoft.com/office/drawing/2014/main" id="{52E1690E-6D51-4BBE-9FCF-090AD43831B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51" name="Grupo 102">
                <a:extLst>
                  <a:ext uri="{FF2B5EF4-FFF2-40B4-BE49-F238E27FC236}">
                    <a16:creationId xmlns="" xmlns:a16="http://schemas.microsoft.com/office/drawing/2014/main" id="{65A4FE08-2E35-4192-B97D-BA3C5931EE12}"/>
                  </a:ext>
                </a:extLst>
              </p:cNvPr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52" name="Elipse 33">
                  <a:extLst>
                    <a:ext uri="{FF2B5EF4-FFF2-40B4-BE49-F238E27FC236}">
                      <a16:creationId xmlns="" xmlns:a16="http://schemas.microsoft.com/office/drawing/2014/main" id="{D265B89A-714B-4CDF-BCEC-C7375D3AE02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53" name="Grupo 104">
                  <a:extLst>
                    <a:ext uri="{FF2B5EF4-FFF2-40B4-BE49-F238E27FC236}">
                      <a16:creationId xmlns="" xmlns:a16="http://schemas.microsoft.com/office/drawing/2014/main" id="{31A6EED4-F3C9-40E8-A407-49BDC4F4F405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54" name="Retângulo 1153">
                    <a:extLst>
                      <a:ext uri="{FF2B5EF4-FFF2-40B4-BE49-F238E27FC236}">
                        <a16:creationId xmlns="" xmlns:a16="http://schemas.microsoft.com/office/drawing/2014/main" id="{AADAD7E3-154C-44D1-ABA8-05903881963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5" name="Retângulo 1154">
                    <a:extLst>
                      <a:ext uri="{FF2B5EF4-FFF2-40B4-BE49-F238E27FC236}">
                        <a16:creationId xmlns="" xmlns:a16="http://schemas.microsoft.com/office/drawing/2014/main" id="{3BB4E7BF-10A1-4476-A623-0614080F53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1155">
                    <a:extLst>
                      <a:ext uri="{FF2B5EF4-FFF2-40B4-BE49-F238E27FC236}">
                        <a16:creationId xmlns="" xmlns:a16="http://schemas.microsoft.com/office/drawing/2014/main" id="{00E8CD5C-538D-41A1-B08A-324FC569D574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8" name="Grupo 122">
              <a:extLst>
                <a:ext uri="{FF2B5EF4-FFF2-40B4-BE49-F238E27FC236}">
                  <a16:creationId xmlns="" xmlns:a16="http://schemas.microsoft.com/office/drawing/2014/main" id="{93133184-3089-4CF7-84F8-CEBFE7ABADD8}"/>
                </a:ext>
              </a:extLst>
            </p:cNvPr>
            <p:cNvGrpSpPr/>
            <p:nvPr/>
          </p:nvGrpSpPr>
          <p:grpSpPr>
            <a:xfrm>
              <a:off x="8158964" y="3844977"/>
              <a:ext cx="767716" cy="442075"/>
              <a:chOff x="5619543" y="4034160"/>
              <a:chExt cx="3497412" cy="2013920"/>
            </a:xfrm>
            <a:solidFill>
              <a:srgbClr val="F2BD54"/>
            </a:solidFill>
          </p:grpSpPr>
          <p:grpSp>
            <p:nvGrpSpPr>
              <p:cNvPr id="1138" name="Grupo 123">
                <a:extLst>
                  <a:ext uri="{FF2B5EF4-FFF2-40B4-BE49-F238E27FC236}">
                    <a16:creationId xmlns="" xmlns:a16="http://schemas.microsoft.com/office/drawing/2014/main" id="{DC36314C-670D-4F75-9676-6B84CC483AB3}"/>
                  </a:ext>
                </a:extLst>
              </p:cNvPr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5" name="Elipse 33">
                  <a:extLst>
                    <a:ext uri="{FF2B5EF4-FFF2-40B4-BE49-F238E27FC236}">
                      <a16:creationId xmlns="" xmlns:a16="http://schemas.microsoft.com/office/drawing/2014/main" id="{50C72457-2961-4A92-879C-F83877FB1C10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6" name="Grupo 131">
                  <a:extLst>
                    <a:ext uri="{FF2B5EF4-FFF2-40B4-BE49-F238E27FC236}">
                      <a16:creationId xmlns="" xmlns:a16="http://schemas.microsoft.com/office/drawing/2014/main" id="{C8882164-AE3B-4660-924B-3C273671CB4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7" name="Retângulo 1146">
                    <a:extLst>
                      <a:ext uri="{FF2B5EF4-FFF2-40B4-BE49-F238E27FC236}">
                        <a16:creationId xmlns="" xmlns:a16="http://schemas.microsoft.com/office/drawing/2014/main" id="{39E13013-EDDD-4014-A15C-D7A37CFCADC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8" name="Retângulo 1147">
                    <a:extLst>
                      <a:ext uri="{FF2B5EF4-FFF2-40B4-BE49-F238E27FC236}">
                        <a16:creationId xmlns="" xmlns:a16="http://schemas.microsoft.com/office/drawing/2014/main" id="{FAB1C48A-66E9-46BA-BFEA-2092852DD48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9" name="Retângulo 1148">
                    <a:extLst>
                      <a:ext uri="{FF2B5EF4-FFF2-40B4-BE49-F238E27FC236}">
                        <a16:creationId xmlns="" xmlns:a16="http://schemas.microsoft.com/office/drawing/2014/main" id="{92900DF3-9609-4201-8261-E1E5EA6C3E1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39" name="Grupo 124">
                <a:extLst>
                  <a:ext uri="{FF2B5EF4-FFF2-40B4-BE49-F238E27FC236}">
                    <a16:creationId xmlns="" xmlns:a16="http://schemas.microsoft.com/office/drawing/2014/main" id="{29AA28EE-6EED-4782-A253-17545C5D9922}"/>
                  </a:ext>
                </a:extLst>
              </p:cNvPr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140" name="Elipse 33">
                  <a:extLst>
                    <a:ext uri="{FF2B5EF4-FFF2-40B4-BE49-F238E27FC236}">
                      <a16:creationId xmlns="" xmlns:a16="http://schemas.microsoft.com/office/drawing/2014/main" id="{BD9D72C5-3E33-4091-B317-E829DEF5C4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41" name="Grupo 126">
                  <a:extLst>
                    <a:ext uri="{FF2B5EF4-FFF2-40B4-BE49-F238E27FC236}">
                      <a16:creationId xmlns="" xmlns:a16="http://schemas.microsoft.com/office/drawing/2014/main" id="{7F4D874F-84E2-4BA0-8D15-97646A55080A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42" name="Retângulo 1141">
                    <a:extLst>
                      <a:ext uri="{FF2B5EF4-FFF2-40B4-BE49-F238E27FC236}">
                        <a16:creationId xmlns="" xmlns:a16="http://schemas.microsoft.com/office/drawing/2014/main" id="{7E332F49-68D2-41C2-9387-B7B956024322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3" name="Retângulo 1142">
                    <a:extLst>
                      <a:ext uri="{FF2B5EF4-FFF2-40B4-BE49-F238E27FC236}">
                        <a16:creationId xmlns="" xmlns:a16="http://schemas.microsoft.com/office/drawing/2014/main" id="{E8831E1C-B0CF-40F4-862A-8FC9BEE299E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4" name="Retângulo 1143">
                    <a:extLst>
                      <a:ext uri="{FF2B5EF4-FFF2-40B4-BE49-F238E27FC236}">
                        <a16:creationId xmlns="" xmlns:a16="http://schemas.microsoft.com/office/drawing/2014/main" id="{35814917-C7CF-4676-B718-E435116B10AB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09" name="Grupo 135">
              <a:extLst>
                <a:ext uri="{FF2B5EF4-FFF2-40B4-BE49-F238E27FC236}">
                  <a16:creationId xmlns="" xmlns:a16="http://schemas.microsoft.com/office/drawing/2014/main" id="{57C66938-091C-449F-B5F0-8FDBAE4CB3CA}"/>
                </a:ext>
              </a:extLst>
            </p:cNvPr>
            <p:cNvGrpSpPr/>
            <p:nvPr/>
          </p:nvGrpSpPr>
          <p:grpSpPr>
            <a:xfrm rot="845969">
              <a:off x="3911556" y="4502446"/>
              <a:ext cx="570188" cy="723163"/>
              <a:chOff x="4664371" y="1744054"/>
              <a:chExt cx="2043027" cy="2591145"/>
            </a:xfrm>
            <a:solidFill>
              <a:srgbClr val="F2BD54"/>
            </a:solidFill>
          </p:grpSpPr>
          <p:grpSp>
            <p:nvGrpSpPr>
              <p:cNvPr id="1128" name="Grupo 136">
                <a:extLst>
                  <a:ext uri="{FF2B5EF4-FFF2-40B4-BE49-F238E27FC236}">
                    <a16:creationId xmlns="" xmlns:a16="http://schemas.microsoft.com/office/drawing/2014/main" id="{EE64A69F-C67B-4579-A5EC-DBCCE0A76AA2}"/>
                  </a:ext>
                </a:extLst>
              </p:cNvPr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35" name="Elipse 33">
                  <a:extLst>
                    <a:ext uri="{FF2B5EF4-FFF2-40B4-BE49-F238E27FC236}">
                      <a16:creationId xmlns="" xmlns:a16="http://schemas.microsoft.com/office/drawing/2014/main" id="{60546740-8DA4-47A9-8403-A79D6F6DF1E5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6" name="Retângulo 1135">
                  <a:extLst>
                    <a:ext uri="{FF2B5EF4-FFF2-40B4-BE49-F238E27FC236}">
                      <a16:creationId xmlns="" xmlns:a16="http://schemas.microsoft.com/office/drawing/2014/main" id="{052EB948-F81E-4F0B-9D51-F0EFD2BACD1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7" name="Retângulo 1136">
                  <a:extLst>
                    <a:ext uri="{FF2B5EF4-FFF2-40B4-BE49-F238E27FC236}">
                      <a16:creationId xmlns="" xmlns:a16="http://schemas.microsoft.com/office/drawing/2014/main" id="{B0F4A95C-21BE-427E-A33F-22CC02E8B97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29" name="Grupo 137">
                <a:extLst>
                  <a:ext uri="{FF2B5EF4-FFF2-40B4-BE49-F238E27FC236}">
                    <a16:creationId xmlns="" xmlns:a16="http://schemas.microsoft.com/office/drawing/2014/main" id="{EA19AEA4-BE57-46A5-8E7F-60E06E33BF5D}"/>
                  </a:ext>
                </a:extLst>
              </p:cNvPr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30" name="Elipse 33">
                  <a:extLst>
                    <a:ext uri="{FF2B5EF4-FFF2-40B4-BE49-F238E27FC236}">
                      <a16:creationId xmlns="" xmlns:a16="http://schemas.microsoft.com/office/drawing/2014/main" id="{C3CB17BA-1238-481C-9BE1-DD00DB951305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31" name="Grupo 139">
                  <a:extLst>
                    <a:ext uri="{FF2B5EF4-FFF2-40B4-BE49-F238E27FC236}">
                      <a16:creationId xmlns="" xmlns:a16="http://schemas.microsoft.com/office/drawing/2014/main" id="{036B60CB-BF3F-446A-B057-205C535F44F3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32" name="Retângulo 1131">
                    <a:extLst>
                      <a:ext uri="{FF2B5EF4-FFF2-40B4-BE49-F238E27FC236}">
                        <a16:creationId xmlns="" xmlns:a16="http://schemas.microsoft.com/office/drawing/2014/main" id="{8BEF6479-173E-46FC-94B0-2B12548E7D69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3" name="Retângulo 1132">
                    <a:extLst>
                      <a:ext uri="{FF2B5EF4-FFF2-40B4-BE49-F238E27FC236}">
                        <a16:creationId xmlns="" xmlns:a16="http://schemas.microsoft.com/office/drawing/2014/main" id="{614EA201-1C5E-48C4-A09D-619D0AA2CA24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4" name="Retângulo 1133">
                    <a:extLst>
                      <a:ext uri="{FF2B5EF4-FFF2-40B4-BE49-F238E27FC236}">
                        <a16:creationId xmlns="" xmlns:a16="http://schemas.microsoft.com/office/drawing/2014/main" id="{E5B300EF-BCA5-4769-BDB0-7D5BA15C8EC3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0" name="Grupo 146">
              <a:extLst>
                <a:ext uri="{FF2B5EF4-FFF2-40B4-BE49-F238E27FC236}">
                  <a16:creationId xmlns="" xmlns:a16="http://schemas.microsoft.com/office/drawing/2014/main" id="{454ECBB3-80DA-4B7C-96BB-DCC040D5A314}"/>
                </a:ext>
              </a:extLst>
            </p:cNvPr>
            <p:cNvGrpSpPr/>
            <p:nvPr/>
          </p:nvGrpSpPr>
          <p:grpSpPr>
            <a:xfrm rot="20232769">
              <a:off x="1426289" y="3681485"/>
              <a:ext cx="419728" cy="689552"/>
              <a:chOff x="2500465" y="1121906"/>
              <a:chExt cx="1606372" cy="2639035"/>
            </a:xfrm>
            <a:solidFill>
              <a:srgbClr val="F2BD54"/>
            </a:solidFill>
          </p:grpSpPr>
          <p:grpSp>
            <p:nvGrpSpPr>
              <p:cNvPr id="1118" name="Grupo 147">
                <a:extLst>
                  <a:ext uri="{FF2B5EF4-FFF2-40B4-BE49-F238E27FC236}">
                    <a16:creationId xmlns="" xmlns:a16="http://schemas.microsoft.com/office/drawing/2014/main" id="{871EB478-215F-4D3A-9F3D-4A67499BBAC0}"/>
                  </a:ext>
                </a:extLst>
              </p:cNvPr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125" name="Elipse 33">
                  <a:extLst>
                    <a:ext uri="{FF2B5EF4-FFF2-40B4-BE49-F238E27FC236}">
                      <a16:creationId xmlns="" xmlns:a16="http://schemas.microsoft.com/office/drawing/2014/main" id="{24AB6F5B-1C40-4AA9-8101-7909571C378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6" name="Retângulo 1125">
                  <a:extLst>
                    <a:ext uri="{FF2B5EF4-FFF2-40B4-BE49-F238E27FC236}">
                      <a16:creationId xmlns="" xmlns:a16="http://schemas.microsoft.com/office/drawing/2014/main" id="{DFF5CBB9-14BE-49F9-99F0-FDFFC82B3445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7" name="Retângulo 1126">
                  <a:extLst>
                    <a:ext uri="{FF2B5EF4-FFF2-40B4-BE49-F238E27FC236}">
                      <a16:creationId xmlns="" xmlns:a16="http://schemas.microsoft.com/office/drawing/2014/main" id="{CB5EB64E-4E74-401B-88AD-6AA0CF440444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19" name="Grupo 148">
                <a:extLst>
                  <a:ext uri="{FF2B5EF4-FFF2-40B4-BE49-F238E27FC236}">
                    <a16:creationId xmlns="" xmlns:a16="http://schemas.microsoft.com/office/drawing/2014/main" id="{FF5A4F0F-90D5-424D-8705-6A64246F2410}"/>
                  </a:ext>
                </a:extLst>
              </p:cNvPr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120" name="Elipse 33">
                  <a:extLst>
                    <a:ext uri="{FF2B5EF4-FFF2-40B4-BE49-F238E27FC236}">
                      <a16:creationId xmlns="" xmlns:a16="http://schemas.microsoft.com/office/drawing/2014/main" id="{0FF221B1-328A-4E06-B17D-CA22366C73DA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21" name="Grupo 150">
                  <a:extLst>
                    <a:ext uri="{FF2B5EF4-FFF2-40B4-BE49-F238E27FC236}">
                      <a16:creationId xmlns="" xmlns:a16="http://schemas.microsoft.com/office/drawing/2014/main" id="{8E1978AC-B24C-4102-A5DA-35F33A8E4CFD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22" name="Retângulo 1121">
                    <a:extLst>
                      <a:ext uri="{FF2B5EF4-FFF2-40B4-BE49-F238E27FC236}">
                        <a16:creationId xmlns="" xmlns:a16="http://schemas.microsoft.com/office/drawing/2014/main" id="{AE7D3DC1-6CD3-449D-A82D-02C6F74760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3" name="Retângulo 1122">
                    <a:extLst>
                      <a:ext uri="{FF2B5EF4-FFF2-40B4-BE49-F238E27FC236}">
                        <a16:creationId xmlns="" xmlns:a16="http://schemas.microsoft.com/office/drawing/2014/main" id="{9FBCF0C7-518E-4DE0-A722-6D42A6F9BF28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4" name="Retângulo 1123">
                    <a:extLst>
                      <a:ext uri="{FF2B5EF4-FFF2-40B4-BE49-F238E27FC236}">
                        <a16:creationId xmlns="" xmlns:a16="http://schemas.microsoft.com/office/drawing/2014/main" id="{96B6C8D0-B406-410E-9BD9-0E524C38C59C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1" name="Grupo 157">
              <a:extLst>
                <a:ext uri="{FF2B5EF4-FFF2-40B4-BE49-F238E27FC236}">
                  <a16:creationId xmlns="" xmlns:a16="http://schemas.microsoft.com/office/drawing/2014/main" id="{67C1F938-2DB2-4D2F-8426-FF27CF385F4F}"/>
                </a:ext>
              </a:extLst>
            </p:cNvPr>
            <p:cNvGrpSpPr/>
            <p:nvPr/>
          </p:nvGrpSpPr>
          <p:grpSpPr>
            <a:xfrm rot="1462595">
              <a:off x="7441434" y="5372193"/>
              <a:ext cx="469336" cy="645228"/>
              <a:chOff x="1528401" y="288255"/>
              <a:chExt cx="4444720" cy="6110454"/>
            </a:xfrm>
            <a:solidFill>
              <a:srgbClr val="F2BD54"/>
            </a:solidFill>
          </p:grpSpPr>
          <p:grpSp>
            <p:nvGrpSpPr>
              <p:cNvPr id="1108" name="Grupo 158">
                <a:extLst>
                  <a:ext uri="{FF2B5EF4-FFF2-40B4-BE49-F238E27FC236}">
                    <a16:creationId xmlns="" xmlns:a16="http://schemas.microsoft.com/office/drawing/2014/main" id="{6116958E-AB0A-4F04-B63A-D9BC91CB13F5}"/>
                  </a:ext>
                </a:extLst>
              </p:cNvPr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15" name="Elipse 33">
                  <a:extLst>
                    <a:ext uri="{FF2B5EF4-FFF2-40B4-BE49-F238E27FC236}">
                      <a16:creationId xmlns="" xmlns:a16="http://schemas.microsoft.com/office/drawing/2014/main" id="{944BEA8A-91DA-4494-8695-A38CE36B1E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6" name="Retângulo 1115">
                  <a:extLst>
                    <a:ext uri="{FF2B5EF4-FFF2-40B4-BE49-F238E27FC236}">
                      <a16:creationId xmlns="" xmlns:a16="http://schemas.microsoft.com/office/drawing/2014/main" id="{5CE79134-6437-40FB-AC72-EB628C4CFEB0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7" name="Retângulo 1116">
                  <a:extLst>
                    <a:ext uri="{FF2B5EF4-FFF2-40B4-BE49-F238E27FC236}">
                      <a16:creationId xmlns="" xmlns:a16="http://schemas.microsoft.com/office/drawing/2014/main" id="{B2FACBB8-0520-4304-8C0B-39E64EC35751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09" name="Grupo 159">
                <a:extLst>
                  <a:ext uri="{FF2B5EF4-FFF2-40B4-BE49-F238E27FC236}">
                    <a16:creationId xmlns="" xmlns:a16="http://schemas.microsoft.com/office/drawing/2014/main" id="{7F1D133E-D877-49A7-8004-78BC69D4BC6F}"/>
                  </a:ext>
                </a:extLst>
              </p:cNvPr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10" name="Elipse 33">
                  <a:extLst>
                    <a:ext uri="{FF2B5EF4-FFF2-40B4-BE49-F238E27FC236}">
                      <a16:creationId xmlns="" xmlns:a16="http://schemas.microsoft.com/office/drawing/2014/main" id="{3C199C43-DCD0-465B-AA71-43C1C1F1AB42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11" name="Grupo 161">
                  <a:extLst>
                    <a:ext uri="{FF2B5EF4-FFF2-40B4-BE49-F238E27FC236}">
                      <a16:creationId xmlns="" xmlns:a16="http://schemas.microsoft.com/office/drawing/2014/main" id="{0253757D-5FF9-4C44-B4F4-6B088B88B854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12" name="Retângulo 1111">
                    <a:extLst>
                      <a:ext uri="{FF2B5EF4-FFF2-40B4-BE49-F238E27FC236}">
                        <a16:creationId xmlns="" xmlns:a16="http://schemas.microsoft.com/office/drawing/2014/main" id="{3D894E50-D547-4AEA-9C9E-12CAA22AA814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3" name="Retângulo 1112">
                    <a:extLst>
                      <a:ext uri="{FF2B5EF4-FFF2-40B4-BE49-F238E27FC236}">
                        <a16:creationId xmlns="" xmlns:a16="http://schemas.microsoft.com/office/drawing/2014/main" id="{F79B9F6F-51AC-461B-9D17-BD3239085525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4" name="Retângulo 1113">
                    <a:extLst>
                      <a:ext uri="{FF2B5EF4-FFF2-40B4-BE49-F238E27FC236}">
                        <a16:creationId xmlns="" xmlns:a16="http://schemas.microsoft.com/office/drawing/2014/main" id="{DBF47740-E281-4978-ABDA-E499EAA0B95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2" name="Grupo 168">
              <a:extLst>
                <a:ext uri="{FF2B5EF4-FFF2-40B4-BE49-F238E27FC236}">
                  <a16:creationId xmlns="" xmlns:a16="http://schemas.microsoft.com/office/drawing/2014/main" id="{A9CCB15F-3340-493D-8C97-967000C2275C}"/>
                </a:ext>
              </a:extLst>
            </p:cNvPr>
            <p:cNvGrpSpPr/>
            <p:nvPr/>
          </p:nvGrpSpPr>
          <p:grpSpPr>
            <a:xfrm rot="19483562">
              <a:off x="2852418" y="4718631"/>
              <a:ext cx="503677" cy="709131"/>
              <a:chOff x="2531392" y="-483286"/>
              <a:chExt cx="4758553" cy="6699606"/>
            </a:xfrm>
            <a:solidFill>
              <a:srgbClr val="F2BD54"/>
            </a:solidFill>
          </p:grpSpPr>
          <p:grpSp>
            <p:nvGrpSpPr>
              <p:cNvPr id="1094" name="Grupo 169">
                <a:extLst>
                  <a:ext uri="{FF2B5EF4-FFF2-40B4-BE49-F238E27FC236}">
                    <a16:creationId xmlns="" xmlns:a16="http://schemas.microsoft.com/office/drawing/2014/main" id="{865A54DB-B368-4C49-99F4-455BEEE850C5}"/>
                  </a:ext>
                </a:extLst>
              </p:cNvPr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103" name="Elipse 33">
                  <a:extLst>
                    <a:ext uri="{FF2B5EF4-FFF2-40B4-BE49-F238E27FC236}">
                      <a16:creationId xmlns="" xmlns:a16="http://schemas.microsoft.com/office/drawing/2014/main" id="{957E1A21-ECD5-49E8-967A-9DA6F360EC8E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4" name="Grupo 179">
                  <a:extLst>
                    <a:ext uri="{FF2B5EF4-FFF2-40B4-BE49-F238E27FC236}">
                      <a16:creationId xmlns="" xmlns:a16="http://schemas.microsoft.com/office/drawing/2014/main" id="{75EC3609-F17A-46FB-B68F-320AF5DA87B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105" name="Retângulo 1104">
                    <a:extLst>
                      <a:ext uri="{FF2B5EF4-FFF2-40B4-BE49-F238E27FC236}">
                        <a16:creationId xmlns="" xmlns:a16="http://schemas.microsoft.com/office/drawing/2014/main" id="{79EDC7B1-EC55-4A9F-89B2-17A19BDD9A0F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6" name="Retângulo 1105">
                    <a:extLst>
                      <a:ext uri="{FF2B5EF4-FFF2-40B4-BE49-F238E27FC236}">
                        <a16:creationId xmlns="" xmlns:a16="http://schemas.microsoft.com/office/drawing/2014/main" id="{AE689B89-681D-424C-9235-318E6730443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07" name="Retângulo 1106">
                    <a:extLst>
                      <a:ext uri="{FF2B5EF4-FFF2-40B4-BE49-F238E27FC236}">
                        <a16:creationId xmlns="" xmlns:a16="http://schemas.microsoft.com/office/drawing/2014/main" id="{6236DE8B-47A4-451B-A365-F884FA3C858E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95" name="Grupo 170">
                <a:extLst>
                  <a:ext uri="{FF2B5EF4-FFF2-40B4-BE49-F238E27FC236}">
                    <a16:creationId xmlns="" xmlns:a16="http://schemas.microsoft.com/office/drawing/2014/main" id="{015E5B44-20CE-4A53-8F98-D7338EB96C14}"/>
                  </a:ext>
                </a:extLst>
              </p:cNvPr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00" name="Elipse 33">
                  <a:extLst>
                    <a:ext uri="{FF2B5EF4-FFF2-40B4-BE49-F238E27FC236}">
                      <a16:creationId xmlns="" xmlns:a16="http://schemas.microsoft.com/office/drawing/2014/main" id="{A973CC7F-38EC-4E51-97D8-E5333A615F07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1" name="Retângulo 1100">
                  <a:extLst>
                    <a:ext uri="{FF2B5EF4-FFF2-40B4-BE49-F238E27FC236}">
                      <a16:creationId xmlns="" xmlns:a16="http://schemas.microsoft.com/office/drawing/2014/main" id="{AA605F87-17EC-4A84-86E8-D144001BAD6C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2" name="Retângulo 1101">
                  <a:extLst>
                    <a:ext uri="{FF2B5EF4-FFF2-40B4-BE49-F238E27FC236}">
                      <a16:creationId xmlns="" xmlns:a16="http://schemas.microsoft.com/office/drawing/2014/main" id="{3C4292B1-DD6F-4AD6-8D8D-EDE8AEEB7623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96" name="Grupo 171">
                <a:extLst>
                  <a:ext uri="{FF2B5EF4-FFF2-40B4-BE49-F238E27FC236}">
                    <a16:creationId xmlns="" xmlns:a16="http://schemas.microsoft.com/office/drawing/2014/main" id="{4790C4EB-51A6-47A8-A8A8-4512E29993BF}"/>
                  </a:ext>
                </a:extLst>
              </p:cNvPr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7" name="Elipse 33">
                  <a:extLst>
                    <a:ext uri="{FF2B5EF4-FFF2-40B4-BE49-F238E27FC236}">
                      <a16:creationId xmlns="" xmlns:a16="http://schemas.microsoft.com/office/drawing/2014/main" id="{4220AA58-9037-4EB3-B6FF-DCA59F478648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8" name="Retângulo 1097">
                  <a:extLst>
                    <a:ext uri="{FF2B5EF4-FFF2-40B4-BE49-F238E27FC236}">
                      <a16:creationId xmlns="" xmlns:a16="http://schemas.microsoft.com/office/drawing/2014/main" id="{EDD6858E-0DAF-4AB2-8FC3-EBD8311DDD48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9" name="Retângulo 1098">
                  <a:extLst>
                    <a:ext uri="{FF2B5EF4-FFF2-40B4-BE49-F238E27FC236}">
                      <a16:creationId xmlns="" xmlns:a16="http://schemas.microsoft.com/office/drawing/2014/main" id="{FA39D428-0503-4DA7-B9DD-F9FF50981228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13" name="Grupo 183">
              <a:extLst>
                <a:ext uri="{FF2B5EF4-FFF2-40B4-BE49-F238E27FC236}">
                  <a16:creationId xmlns="" xmlns:a16="http://schemas.microsoft.com/office/drawing/2014/main" id="{2DC8F253-EDC2-4B94-8034-7082621E2F0C}"/>
                </a:ext>
              </a:extLst>
            </p:cNvPr>
            <p:cNvGrpSpPr/>
            <p:nvPr/>
          </p:nvGrpSpPr>
          <p:grpSpPr>
            <a:xfrm rot="683179">
              <a:off x="6229033" y="5231008"/>
              <a:ext cx="747523" cy="750177"/>
              <a:chOff x="-840123" y="-276438"/>
              <a:chExt cx="7028863" cy="7053812"/>
            </a:xfrm>
            <a:solidFill>
              <a:srgbClr val="F2BD54"/>
            </a:solidFill>
          </p:grpSpPr>
          <p:grpSp>
            <p:nvGrpSpPr>
              <p:cNvPr id="1078" name="Grupo 184">
                <a:extLst>
                  <a:ext uri="{FF2B5EF4-FFF2-40B4-BE49-F238E27FC236}">
                    <a16:creationId xmlns="" xmlns:a16="http://schemas.microsoft.com/office/drawing/2014/main" id="{CB91A65A-FE70-491F-9D01-1C582BCBD99D}"/>
                  </a:ext>
                </a:extLst>
              </p:cNvPr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91" name="Elipse 33">
                  <a:extLst>
                    <a:ext uri="{FF2B5EF4-FFF2-40B4-BE49-F238E27FC236}">
                      <a16:creationId xmlns="" xmlns:a16="http://schemas.microsoft.com/office/drawing/2014/main" id="{15679F88-15A4-4ED2-861D-438331EB834A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2" name="Retângulo 1091">
                  <a:extLst>
                    <a:ext uri="{FF2B5EF4-FFF2-40B4-BE49-F238E27FC236}">
                      <a16:creationId xmlns="" xmlns:a16="http://schemas.microsoft.com/office/drawing/2014/main" id="{E3470783-EF47-4EDB-8416-DDB2DCB2EDD6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3" name="Retângulo 1092">
                  <a:extLst>
                    <a:ext uri="{FF2B5EF4-FFF2-40B4-BE49-F238E27FC236}">
                      <a16:creationId xmlns="" xmlns:a16="http://schemas.microsoft.com/office/drawing/2014/main" id="{FA1EFEE0-C966-4811-BCAC-76C20B1D3B12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9" name="Grupo 185">
                <a:extLst>
                  <a:ext uri="{FF2B5EF4-FFF2-40B4-BE49-F238E27FC236}">
                    <a16:creationId xmlns="" xmlns:a16="http://schemas.microsoft.com/office/drawing/2014/main" id="{B9DA4D65-1965-4C19-9850-84E38B8E7E75}"/>
                  </a:ext>
                </a:extLst>
              </p:cNvPr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6" name="Elipse 33">
                  <a:extLst>
                    <a:ext uri="{FF2B5EF4-FFF2-40B4-BE49-F238E27FC236}">
                      <a16:creationId xmlns="" xmlns:a16="http://schemas.microsoft.com/office/drawing/2014/main" id="{ED1A5D2E-B500-46EE-8113-C544DB458D0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7" name="Grupo 193">
                  <a:extLst>
                    <a:ext uri="{FF2B5EF4-FFF2-40B4-BE49-F238E27FC236}">
                      <a16:creationId xmlns="" xmlns:a16="http://schemas.microsoft.com/office/drawing/2014/main" id="{26D02EBE-B5EB-477D-B4AF-61B6C9621BE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8" name="Retângulo 1087">
                    <a:extLst>
                      <a:ext uri="{FF2B5EF4-FFF2-40B4-BE49-F238E27FC236}">
                        <a16:creationId xmlns="" xmlns:a16="http://schemas.microsoft.com/office/drawing/2014/main" id="{D5795D06-FB8F-4BBD-87EA-29D3541CDBE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9" name="Retângulo 1088">
                    <a:extLst>
                      <a:ext uri="{FF2B5EF4-FFF2-40B4-BE49-F238E27FC236}">
                        <a16:creationId xmlns="" xmlns:a16="http://schemas.microsoft.com/office/drawing/2014/main" id="{2F0AD953-F103-43F4-B646-D9FA32F48E5E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0" name="Retângulo 1089">
                    <a:extLst>
                      <a:ext uri="{FF2B5EF4-FFF2-40B4-BE49-F238E27FC236}">
                        <a16:creationId xmlns="" xmlns:a16="http://schemas.microsoft.com/office/drawing/2014/main" id="{F07F6C83-309F-4F84-932C-0C93E161826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80" name="Grupo 186">
                <a:extLst>
                  <a:ext uri="{FF2B5EF4-FFF2-40B4-BE49-F238E27FC236}">
                    <a16:creationId xmlns="" xmlns:a16="http://schemas.microsoft.com/office/drawing/2014/main" id="{E92BC331-D21E-4FEF-A8C1-E8A523A42A12}"/>
                  </a:ext>
                </a:extLst>
              </p:cNvPr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81" name="Elipse 33">
                  <a:extLst>
                    <a:ext uri="{FF2B5EF4-FFF2-40B4-BE49-F238E27FC236}">
                      <a16:creationId xmlns="" xmlns:a16="http://schemas.microsoft.com/office/drawing/2014/main" id="{F1F38E92-FE3F-40B0-8FE4-03C23D600418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82" name="Grupo 188">
                  <a:extLst>
                    <a:ext uri="{FF2B5EF4-FFF2-40B4-BE49-F238E27FC236}">
                      <a16:creationId xmlns="" xmlns:a16="http://schemas.microsoft.com/office/drawing/2014/main" id="{9FBAC8D0-649E-4CC6-9DAC-EB0A9875AB17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83" name="Retângulo 1082">
                    <a:extLst>
                      <a:ext uri="{FF2B5EF4-FFF2-40B4-BE49-F238E27FC236}">
                        <a16:creationId xmlns="" xmlns:a16="http://schemas.microsoft.com/office/drawing/2014/main" id="{4F4A111B-3249-46AD-B7A8-0BCA65817DBE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4" name="Retângulo 1083">
                    <a:extLst>
                      <a:ext uri="{FF2B5EF4-FFF2-40B4-BE49-F238E27FC236}">
                        <a16:creationId xmlns="" xmlns:a16="http://schemas.microsoft.com/office/drawing/2014/main" id="{2AE4EF97-FE4E-4776-9CD1-49156A005D49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5" name="Retângulo 1084">
                    <a:extLst>
                      <a:ext uri="{FF2B5EF4-FFF2-40B4-BE49-F238E27FC236}">
                        <a16:creationId xmlns="" xmlns:a16="http://schemas.microsoft.com/office/drawing/2014/main" id="{0AC056DD-D215-4FC9-8A18-7759AA9506CA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4" name="Grupo 200">
              <a:extLst>
                <a:ext uri="{FF2B5EF4-FFF2-40B4-BE49-F238E27FC236}">
                  <a16:creationId xmlns="" xmlns:a16="http://schemas.microsoft.com/office/drawing/2014/main" id="{27ED7A53-B7F8-43C6-9262-2DF1977511AF}"/>
                </a:ext>
              </a:extLst>
            </p:cNvPr>
            <p:cNvGrpSpPr/>
            <p:nvPr/>
          </p:nvGrpSpPr>
          <p:grpSpPr>
            <a:xfrm rot="19506178">
              <a:off x="6399026" y="4545220"/>
              <a:ext cx="495371" cy="614678"/>
              <a:chOff x="3400144" y="-312908"/>
              <a:chExt cx="4730268" cy="5869520"/>
            </a:xfrm>
            <a:solidFill>
              <a:srgbClr val="F2BD54"/>
            </a:solidFill>
          </p:grpSpPr>
          <p:grpSp>
            <p:nvGrpSpPr>
              <p:cNvPr id="1062" name="Grupo 201">
                <a:extLst>
                  <a:ext uri="{FF2B5EF4-FFF2-40B4-BE49-F238E27FC236}">
                    <a16:creationId xmlns="" xmlns:a16="http://schemas.microsoft.com/office/drawing/2014/main" id="{ED2A9770-957A-42DC-A66C-57E0835713B8}"/>
                  </a:ext>
                </a:extLst>
              </p:cNvPr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75" name="Elipse 33">
                  <a:extLst>
                    <a:ext uri="{FF2B5EF4-FFF2-40B4-BE49-F238E27FC236}">
                      <a16:creationId xmlns="" xmlns:a16="http://schemas.microsoft.com/office/drawing/2014/main" id="{DB2CE547-0850-4ECD-99FE-6CE3E81368B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6" name="Retângulo 1075">
                  <a:extLst>
                    <a:ext uri="{FF2B5EF4-FFF2-40B4-BE49-F238E27FC236}">
                      <a16:creationId xmlns="" xmlns:a16="http://schemas.microsoft.com/office/drawing/2014/main" id="{54D43995-DC9C-400F-B61C-3BD4B1ECE394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7" name="Retângulo 1076">
                  <a:extLst>
                    <a:ext uri="{FF2B5EF4-FFF2-40B4-BE49-F238E27FC236}">
                      <a16:creationId xmlns="" xmlns:a16="http://schemas.microsoft.com/office/drawing/2014/main" id="{75CE9E0E-A03C-4723-8FF4-B4EC99F0F846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3" name="Grupo 202">
                <a:extLst>
                  <a:ext uri="{FF2B5EF4-FFF2-40B4-BE49-F238E27FC236}">
                    <a16:creationId xmlns="" xmlns:a16="http://schemas.microsoft.com/office/drawing/2014/main" id="{6A51C776-AA83-40AC-9270-D7741543DED7}"/>
                  </a:ext>
                </a:extLst>
              </p:cNvPr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70" name="Elipse 33">
                  <a:extLst>
                    <a:ext uri="{FF2B5EF4-FFF2-40B4-BE49-F238E27FC236}">
                      <a16:creationId xmlns="" xmlns:a16="http://schemas.microsoft.com/office/drawing/2014/main" id="{8FC0BB7E-0865-4EF7-85CC-7938B585D731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71" name="Grupo 210">
                  <a:extLst>
                    <a:ext uri="{FF2B5EF4-FFF2-40B4-BE49-F238E27FC236}">
                      <a16:creationId xmlns="" xmlns:a16="http://schemas.microsoft.com/office/drawing/2014/main" id="{8044DC97-CF42-494B-9E51-65AC1B6A0C2C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72" name="Retângulo 1071">
                    <a:extLst>
                      <a:ext uri="{FF2B5EF4-FFF2-40B4-BE49-F238E27FC236}">
                        <a16:creationId xmlns="" xmlns:a16="http://schemas.microsoft.com/office/drawing/2014/main" id="{2058BF11-2C49-40A1-AD1E-8B629C7B2A0D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3" name="Retângulo 1072">
                    <a:extLst>
                      <a:ext uri="{FF2B5EF4-FFF2-40B4-BE49-F238E27FC236}">
                        <a16:creationId xmlns="" xmlns:a16="http://schemas.microsoft.com/office/drawing/2014/main" id="{8789A371-C372-4427-A854-CD4FC6011C5D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4" name="Retângulo 1073">
                    <a:extLst>
                      <a:ext uri="{FF2B5EF4-FFF2-40B4-BE49-F238E27FC236}">
                        <a16:creationId xmlns="" xmlns:a16="http://schemas.microsoft.com/office/drawing/2014/main" id="{D5160A6F-0B36-452B-A5EE-A3D5DBB7B6CD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64" name="Grupo 203">
                <a:extLst>
                  <a:ext uri="{FF2B5EF4-FFF2-40B4-BE49-F238E27FC236}">
                    <a16:creationId xmlns="" xmlns:a16="http://schemas.microsoft.com/office/drawing/2014/main" id="{7710E530-21D0-4D32-A348-7A3681DEECBA}"/>
                  </a:ext>
                </a:extLst>
              </p:cNvPr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65" name="Elipse 33">
                  <a:extLst>
                    <a:ext uri="{FF2B5EF4-FFF2-40B4-BE49-F238E27FC236}">
                      <a16:creationId xmlns="" xmlns:a16="http://schemas.microsoft.com/office/drawing/2014/main" id="{125374C0-6084-4ED8-89A0-9D305D271547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66" name="Grupo 205">
                  <a:extLst>
                    <a:ext uri="{FF2B5EF4-FFF2-40B4-BE49-F238E27FC236}">
                      <a16:creationId xmlns="" xmlns:a16="http://schemas.microsoft.com/office/drawing/2014/main" id="{C5B141CB-3724-44AD-99F3-5394A52EC59B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7" name="Retângulo 1066">
                    <a:extLst>
                      <a:ext uri="{FF2B5EF4-FFF2-40B4-BE49-F238E27FC236}">
                        <a16:creationId xmlns="" xmlns:a16="http://schemas.microsoft.com/office/drawing/2014/main" id="{A5E5A646-548C-4D55-9553-4DF95E53BC6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8" name="Retângulo 1067">
                    <a:extLst>
                      <a:ext uri="{FF2B5EF4-FFF2-40B4-BE49-F238E27FC236}">
                        <a16:creationId xmlns="" xmlns:a16="http://schemas.microsoft.com/office/drawing/2014/main" id="{3E489D84-3136-4C77-8035-4ABB312D1E62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9" name="Retângulo 1068">
                    <a:extLst>
                      <a:ext uri="{FF2B5EF4-FFF2-40B4-BE49-F238E27FC236}">
                        <a16:creationId xmlns="" xmlns:a16="http://schemas.microsoft.com/office/drawing/2014/main" id="{B2B08686-EC79-4355-9DCD-06187410883F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5" name="Grupo 217">
              <a:extLst>
                <a:ext uri="{FF2B5EF4-FFF2-40B4-BE49-F238E27FC236}">
                  <a16:creationId xmlns="" xmlns:a16="http://schemas.microsoft.com/office/drawing/2014/main" id="{08E8388B-4457-4542-A9DA-810F2B166F14}"/>
                </a:ext>
              </a:extLst>
            </p:cNvPr>
            <p:cNvGrpSpPr/>
            <p:nvPr/>
          </p:nvGrpSpPr>
          <p:grpSpPr>
            <a:xfrm rot="19648751">
              <a:off x="-593793" y="5324475"/>
              <a:ext cx="642400" cy="806987"/>
              <a:chOff x="-1288916" y="-99927"/>
              <a:chExt cx="5100705" cy="6407530"/>
            </a:xfrm>
            <a:solidFill>
              <a:srgbClr val="F2BD54"/>
            </a:solidFill>
          </p:grpSpPr>
          <p:grpSp>
            <p:nvGrpSpPr>
              <p:cNvPr id="1050" name="Grupo 218">
                <a:extLst>
                  <a:ext uri="{FF2B5EF4-FFF2-40B4-BE49-F238E27FC236}">
                    <a16:creationId xmlns="" xmlns:a16="http://schemas.microsoft.com/office/drawing/2014/main" id="{D242A19D-65C8-4254-BC3C-6190BE71B8A6}"/>
                  </a:ext>
                </a:extLst>
              </p:cNvPr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9" name="Elipse 33">
                  <a:extLst>
                    <a:ext uri="{FF2B5EF4-FFF2-40B4-BE49-F238E27FC236}">
                      <a16:creationId xmlns="" xmlns:a16="http://schemas.microsoft.com/office/drawing/2014/main" id="{C5E48245-AE2E-475A-9875-B38B6E26B62B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0" name="Retângulo 1059">
                  <a:extLst>
                    <a:ext uri="{FF2B5EF4-FFF2-40B4-BE49-F238E27FC236}">
                      <a16:creationId xmlns="" xmlns:a16="http://schemas.microsoft.com/office/drawing/2014/main" id="{F916A828-92E1-44DA-8FB1-31A4CC3C497F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1" name="Retângulo 1060">
                  <a:extLst>
                    <a:ext uri="{FF2B5EF4-FFF2-40B4-BE49-F238E27FC236}">
                      <a16:creationId xmlns="" xmlns:a16="http://schemas.microsoft.com/office/drawing/2014/main" id="{3BC858C9-D7A1-472E-8B65-8338F9F8D14F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1" name="Grupo 219">
                <a:extLst>
                  <a:ext uri="{FF2B5EF4-FFF2-40B4-BE49-F238E27FC236}">
                    <a16:creationId xmlns="" xmlns:a16="http://schemas.microsoft.com/office/drawing/2014/main" id="{4C0FED6B-9CEF-4BE2-BE1F-9F4924AD4FF6}"/>
                  </a:ext>
                </a:extLst>
              </p:cNvPr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56" name="Elipse 33">
                  <a:extLst>
                    <a:ext uri="{FF2B5EF4-FFF2-40B4-BE49-F238E27FC236}">
                      <a16:creationId xmlns="" xmlns:a16="http://schemas.microsoft.com/office/drawing/2014/main" id="{2D00C342-4A8F-45EA-8D2A-10D6A0494E72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7" name="Retângulo 1056">
                  <a:extLst>
                    <a:ext uri="{FF2B5EF4-FFF2-40B4-BE49-F238E27FC236}">
                      <a16:creationId xmlns="" xmlns:a16="http://schemas.microsoft.com/office/drawing/2014/main" id="{B2098D4E-F6D8-4D73-A3A4-B18147A55B97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8" name="Retângulo 1057">
                  <a:extLst>
                    <a:ext uri="{FF2B5EF4-FFF2-40B4-BE49-F238E27FC236}">
                      <a16:creationId xmlns="" xmlns:a16="http://schemas.microsoft.com/office/drawing/2014/main" id="{89599353-B710-4A81-BF7F-DC2FF59025F9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52" name="Grupo 220">
                <a:extLst>
                  <a:ext uri="{FF2B5EF4-FFF2-40B4-BE49-F238E27FC236}">
                    <a16:creationId xmlns="" xmlns:a16="http://schemas.microsoft.com/office/drawing/2014/main" id="{CECAC883-2567-4E58-B3AB-D214421EBDF5}"/>
                  </a:ext>
                </a:extLst>
              </p:cNvPr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1053" name="Retângulo 1052">
                  <a:extLst>
                    <a:ext uri="{FF2B5EF4-FFF2-40B4-BE49-F238E27FC236}">
                      <a16:creationId xmlns="" xmlns:a16="http://schemas.microsoft.com/office/drawing/2014/main" id="{323F3EBF-307C-450A-981C-382131C618FF}"/>
                    </a:ext>
                  </a:extLst>
                </p:cNvPr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4" name="Retângulo 1053">
                  <a:extLst>
                    <a:ext uri="{FF2B5EF4-FFF2-40B4-BE49-F238E27FC236}">
                      <a16:creationId xmlns="" xmlns:a16="http://schemas.microsoft.com/office/drawing/2014/main" id="{AA514B71-C999-4FF6-9FA1-A2E2D90C7F57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5" name="Retângulo 1054">
                  <a:extLst>
                    <a:ext uri="{FF2B5EF4-FFF2-40B4-BE49-F238E27FC236}">
                      <a16:creationId xmlns="" xmlns:a16="http://schemas.microsoft.com/office/drawing/2014/main" id="{CA0A548A-9861-4F94-906A-DB082D952A11}"/>
                    </a:ext>
                  </a:extLst>
                </p:cNvPr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16" name="Elipse 33">
              <a:extLst>
                <a:ext uri="{FF2B5EF4-FFF2-40B4-BE49-F238E27FC236}">
                  <a16:creationId xmlns="" xmlns:a16="http://schemas.microsoft.com/office/drawing/2014/main" id="{A753BA50-261B-401C-A121-DC5D2FC56B2A}"/>
                </a:ext>
              </a:extLst>
            </p:cNvPr>
            <p:cNvSpPr/>
            <p:nvPr/>
          </p:nvSpPr>
          <p:spPr>
            <a:xfrm>
              <a:off x="7507356" y="3653439"/>
              <a:ext cx="408687" cy="408687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F2BD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17" name="Grupo 231">
              <a:extLst>
                <a:ext uri="{FF2B5EF4-FFF2-40B4-BE49-F238E27FC236}">
                  <a16:creationId xmlns="" xmlns:a16="http://schemas.microsoft.com/office/drawing/2014/main" id="{0AFEA62D-A570-43A6-A790-90CA5E8D60BE}"/>
                </a:ext>
              </a:extLst>
            </p:cNvPr>
            <p:cNvGrpSpPr/>
            <p:nvPr/>
          </p:nvGrpSpPr>
          <p:grpSpPr>
            <a:xfrm rot="19813159">
              <a:off x="5652945" y="4188850"/>
              <a:ext cx="492945" cy="608553"/>
              <a:chOff x="1272137" y="608819"/>
              <a:chExt cx="4751358" cy="5865680"/>
            </a:xfrm>
            <a:solidFill>
              <a:srgbClr val="F2BD54"/>
            </a:solidFill>
          </p:grpSpPr>
          <p:grpSp>
            <p:nvGrpSpPr>
              <p:cNvPr id="1033" name="Grupo 232">
                <a:extLst>
                  <a:ext uri="{FF2B5EF4-FFF2-40B4-BE49-F238E27FC236}">
                    <a16:creationId xmlns="" xmlns:a16="http://schemas.microsoft.com/office/drawing/2014/main" id="{360829DA-C60B-4505-989A-FD614DD10CA8}"/>
                  </a:ext>
                </a:extLst>
              </p:cNvPr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047" name="Elipse 33">
                  <a:extLst>
                    <a:ext uri="{FF2B5EF4-FFF2-40B4-BE49-F238E27FC236}">
                      <a16:creationId xmlns="" xmlns:a16="http://schemas.microsoft.com/office/drawing/2014/main" id="{3E4672E4-6F50-4F6B-8209-33CFA6667F1C}"/>
                    </a:ext>
                  </a:extLst>
                </p:cNvPr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8" name="Retângulo 1047">
                  <a:extLst>
                    <a:ext uri="{FF2B5EF4-FFF2-40B4-BE49-F238E27FC236}">
                      <a16:creationId xmlns="" xmlns:a16="http://schemas.microsoft.com/office/drawing/2014/main" id="{F75162BC-3899-475E-A001-31DD6A64656A}"/>
                    </a:ext>
                  </a:extLst>
                </p:cNvPr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9" name="Retângulo 1048">
                  <a:extLst>
                    <a:ext uri="{FF2B5EF4-FFF2-40B4-BE49-F238E27FC236}">
                      <a16:creationId xmlns="" xmlns:a16="http://schemas.microsoft.com/office/drawing/2014/main" id="{72B40A09-528F-4882-AA88-D10EEF382F1E}"/>
                    </a:ext>
                  </a:extLst>
                </p:cNvPr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34" name="Grupo 233">
                <a:extLst>
                  <a:ext uri="{FF2B5EF4-FFF2-40B4-BE49-F238E27FC236}">
                    <a16:creationId xmlns="" xmlns:a16="http://schemas.microsoft.com/office/drawing/2014/main" id="{EEC8C5A0-D830-49D7-80D7-EB4EB583D625}"/>
                  </a:ext>
                </a:extLst>
              </p:cNvPr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42" name="Elipse 33">
                  <a:extLst>
                    <a:ext uri="{FF2B5EF4-FFF2-40B4-BE49-F238E27FC236}">
                      <a16:creationId xmlns="" xmlns:a16="http://schemas.microsoft.com/office/drawing/2014/main" id="{0E0C9208-63B2-43E4-85D3-819C74181934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43" name="Grupo 242">
                  <a:extLst>
                    <a:ext uri="{FF2B5EF4-FFF2-40B4-BE49-F238E27FC236}">
                      <a16:creationId xmlns="" xmlns:a16="http://schemas.microsoft.com/office/drawing/2014/main" id="{FBFA305D-984D-4BCD-B9EA-5810EA9B891E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44" name="Retângulo 1043">
                    <a:extLst>
                      <a:ext uri="{FF2B5EF4-FFF2-40B4-BE49-F238E27FC236}">
                        <a16:creationId xmlns="" xmlns:a16="http://schemas.microsoft.com/office/drawing/2014/main" id="{30261F31-F120-4BE4-B03D-592A29BFF186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5" name="Retângulo 1044">
                    <a:extLst>
                      <a:ext uri="{FF2B5EF4-FFF2-40B4-BE49-F238E27FC236}">
                        <a16:creationId xmlns="" xmlns:a16="http://schemas.microsoft.com/office/drawing/2014/main" id="{A0D1104E-7779-4E48-9FDF-1E1983DE2090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6" name="Retângulo 1045">
                    <a:extLst>
                      <a:ext uri="{FF2B5EF4-FFF2-40B4-BE49-F238E27FC236}">
                        <a16:creationId xmlns="" xmlns:a16="http://schemas.microsoft.com/office/drawing/2014/main" id="{524510A2-3391-4373-9356-2FA2077F88F8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5" name="Grupo 234">
                <a:extLst>
                  <a:ext uri="{FF2B5EF4-FFF2-40B4-BE49-F238E27FC236}">
                    <a16:creationId xmlns="" xmlns:a16="http://schemas.microsoft.com/office/drawing/2014/main" id="{BD416010-3B7C-4D32-93EF-5C77127D78AF}"/>
                  </a:ext>
                </a:extLst>
              </p:cNvPr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037" name="Elipse 33">
                  <a:extLst>
                    <a:ext uri="{FF2B5EF4-FFF2-40B4-BE49-F238E27FC236}">
                      <a16:creationId xmlns="" xmlns:a16="http://schemas.microsoft.com/office/drawing/2014/main" id="{EF447CFE-B77D-4C63-A3B3-93255330D659}"/>
                    </a:ext>
                  </a:extLst>
                </p:cNvPr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38" name="Grupo 237">
                  <a:extLst>
                    <a:ext uri="{FF2B5EF4-FFF2-40B4-BE49-F238E27FC236}">
                      <a16:creationId xmlns="" xmlns:a16="http://schemas.microsoft.com/office/drawing/2014/main" id="{77872ED8-ABC5-4B60-BDAD-E7D4F51AB396}"/>
                    </a:ext>
                  </a:extLst>
                </p:cNvPr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39" name="Retângulo 1038">
                    <a:extLst>
                      <a:ext uri="{FF2B5EF4-FFF2-40B4-BE49-F238E27FC236}">
                        <a16:creationId xmlns="" xmlns:a16="http://schemas.microsoft.com/office/drawing/2014/main" id="{F85BAEEC-4446-4923-A257-26D13481A528}"/>
                      </a:ext>
                    </a:extLst>
                  </p:cNvPr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0" name="Retângulo 1039">
                    <a:extLst>
                      <a:ext uri="{FF2B5EF4-FFF2-40B4-BE49-F238E27FC236}">
                        <a16:creationId xmlns="" xmlns:a16="http://schemas.microsoft.com/office/drawing/2014/main" id="{8E8D0488-EDFD-4E9C-BB00-2EE9D11D0D0C}"/>
                      </a:ext>
                    </a:extLst>
                  </p:cNvPr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1" name="Retângulo 1040">
                    <a:extLst>
                      <a:ext uri="{FF2B5EF4-FFF2-40B4-BE49-F238E27FC236}">
                        <a16:creationId xmlns="" xmlns:a16="http://schemas.microsoft.com/office/drawing/2014/main" id="{CAF879B1-E392-40B6-BF2D-14DDE777FD49}"/>
                      </a:ext>
                    </a:extLst>
                  </p:cNvPr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36" name="Retângulo 1035">
                <a:extLst>
                  <a:ext uri="{FF2B5EF4-FFF2-40B4-BE49-F238E27FC236}">
                    <a16:creationId xmlns="" xmlns:a16="http://schemas.microsoft.com/office/drawing/2014/main" id="{7FB80AE1-2867-49AE-B9C2-11677716A3CF}"/>
                  </a:ext>
                </a:extLst>
              </p:cNvPr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8" name="Grupo 249">
              <a:extLst>
                <a:ext uri="{FF2B5EF4-FFF2-40B4-BE49-F238E27FC236}">
                  <a16:creationId xmlns="" xmlns:a16="http://schemas.microsoft.com/office/drawing/2014/main" id="{EDA7D84A-049B-4F59-882B-72D6D481829A}"/>
                </a:ext>
              </a:extLst>
            </p:cNvPr>
            <p:cNvGrpSpPr/>
            <p:nvPr/>
          </p:nvGrpSpPr>
          <p:grpSpPr>
            <a:xfrm rot="1311155">
              <a:off x="696762" y="4360187"/>
              <a:ext cx="451420" cy="661096"/>
              <a:chOff x="1072105" y="1035727"/>
              <a:chExt cx="3248113" cy="4756802"/>
            </a:xfrm>
            <a:solidFill>
              <a:srgbClr val="F2BD54"/>
            </a:solidFill>
          </p:grpSpPr>
          <p:sp>
            <p:nvSpPr>
              <p:cNvPr id="1025" name="Retângulo 1024">
                <a:extLst>
                  <a:ext uri="{FF2B5EF4-FFF2-40B4-BE49-F238E27FC236}">
                    <a16:creationId xmlns="" xmlns:a16="http://schemas.microsoft.com/office/drawing/2014/main" id="{69134FDF-D588-4A80-9784-09B31E887428}"/>
                  </a:ext>
                </a:extLst>
              </p:cNvPr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6" name="Grupo 316">
                <a:extLst>
                  <a:ext uri="{FF2B5EF4-FFF2-40B4-BE49-F238E27FC236}">
                    <a16:creationId xmlns="" xmlns:a16="http://schemas.microsoft.com/office/drawing/2014/main" id="{C49B0176-C4C3-4BE5-A21A-B5A66C86C53A}"/>
                  </a:ext>
                </a:extLst>
              </p:cNvPr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1030" name="Retângulo 1029">
                  <a:extLst>
                    <a:ext uri="{FF2B5EF4-FFF2-40B4-BE49-F238E27FC236}">
                      <a16:creationId xmlns="" xmlns:a16="http://schemas.microsoft.com/office/drawing/2014/main" id="{77509C1B-DF90-4A05-8DA8-9429588DDB36}"/>
                    </a:ext>
                  </a:extLst>
                </p:cNvPr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1" name="Retângulo 1030">
                  <a:extLst>
                    <a:ext uri="{FF2B5EF4-FFF2-40B4-BE49-F238E27FC236}">
                      <a16:creationId xmlns="" xmlns:a16="http://schemas.microsoft.com/office/drawing/2014/main" id="{0984E376-3AFF-4750-91B0-ECF8424F08D6}"/>
                    </a:ext>
                  </a:extLst>
                </p:cNvPr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2" name="Retângulo 1031">
                  <a:extLst>
                    <a:ext uri="{FF2B5EF4-FFF2-40B4-BE49-F238E27FC236}">
                      <a16:creationId xmlns="" xmlns:a16="http://schemas.microsoft.com/office/drawing/2014/main" id="{25401BAC-D5D8-42ED-854E-084D2875441D}"/>
                    </a:ext>
                  </a:extLst>
                </p:cNvPr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27" name="Retângulo 1026">
                <a:extLst>
                  <a:ext uri="{FF2B5EF4-FFF2-40B4-BE49-F238E27FC236}">
                    <a16:creationId xmlns="" xmlns:a16="http://schemas.microsoft.com/office/drawing/2014/main" id="{2D61EBB1-4899-48E4-ACE1-D93777960809}"/>
                  </a:ext>
                </a:extLst>
              </p:cNvPr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8" name="Retângulo 1027">
                <a:extLst>
                  <a:ext uri="{FF2B5EF4-FFF2-40B4-BE49-F238E27FC236}">
                    <a16:creationId xmlns="" xmlns:a16="http://schemas.microsoft.com/office/drawing/2014/main" id="{4D686182-D2E6-4E50-89DA-954DD9B250C3}"/>
                  </a:ext>
                </a:extLst>
              </p:cNvPr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9" name="Fluxograma: Atraso 52">
                <a:extLst>
                  <a:ext uri="{FF2B5EF4-FFF2-40B4-BE49-F238E27FC236}">
                    <a16:creationId xmlns="" xmlns:a16="http://schemas.microsoft.com/office/drawing/2014/main" id="{005558F2-3CD4-4B80-987A-0B05F4C50D5A}"/>
                  </a:ext>
                </a:extLst>
              </p:cNvPr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19" name="Grupo 323">
              <a:extLst>
                <a:ext uri="{FF2B5EF4-FFF2-40B4-BE49-F238E27FC236}">
                  <a16:creationId xmlns="" xmlns:a16="http://schemas.microsoft.com/office/drawing/2014/main" id="{8BE48256-B4CF-4A82-B9C1-6EE4D64AA5EB}"/>
                </a:ext>
              </a:extLst>
            </p:cNvPr>
            <p:cNvGrpSpPr/>
            <p:nvPr/>
          </p:nvGrpSpPr>
          <p:grpSpPr>
            <a:xfrm rot="19582740">
              <a:off x="8168202" y="5483862"/>
              <a:ext cx="631527" cy="463291"/>
              <a:chOff x="1534967" y="1556792"/>
              <a:chExt cx="5820816" cy="4270176"/>
            </a:xfrm>
            <a:solidFill>
              <a:srgbClr val="F2BD54"/>
            </a:solidFill>
          </p:grpSpPr>
          <p:sp>
            <p:nvSpPr>
              <p:cNvPr id="1021" name="Coração 55">
                <a:extLst>
                  <a:ext uri="{FF2B5EF4-FFF2-40B4-BE49-F238E27FC236}">
                    <a16:creationId xmlns="" xmlns:a16="http://schemas.microsoft.com/office/drawing/2014/main" id="{B06BA092-A4F8-4095-8090-54516CD3368A}"/>
                  </a:ext>
                </a:extLst>
              </p:cNvPr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22" name="Grupo 325">
                <a:extLst>
                  <a:ext uri="{FF2B5EF4-FFF2-40B4-BE49-F238E27FC236}">
                    <a16:creationId xmlns="" xmlns:a16="http://schemas.microsoft.com/office/drawing/2014/main" id="{5081A98D-7232-4316-8E62-D6C4CDC4D0E1}"/>
                  </a:ext>
                </a:extLst>
              </p:cNvPr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1023" name="Rosca 326">
                  <a:extLst>
                    <a:ext uri="{FF2B5EF4-FFF2-40B4-BE49-F238E27FC236}">
                      <a16:creationId xmlns="" xmlns:a16="http://schemas.microsoft.com/office/drawing/2014/main" id="{FA33989C-8379-435D-B6EA-ADB6ABA89336}"/>
                    </a:ext>
                  </a:extLst>
                </p:cNvPr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4" name="Rosca 327">
                  <a:extLst>
                    <a:ext uri="{FF2B5EF4-FFF2-40B4-BE49-F238E27FC236}">
                      <a16:creationId xmlns="" xmlns:a16="http://schemas.microsoft.com/office/drawing/2014/main" id="{A8EA0EF0-FD99-4FDE-9292-E375C17CAB92}"/>
                    </a:ext>
                  </a:extLst>
                </p:cNvPr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id="{A5A4B766-5A9F-48EF-8C14-D3A0DBE3E1AA}"/>
                    </a:ext>
                  </a:extLst>
                </p:cNvPr>
                <p:cNvSpPr/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6000" i="1" smtClean="0">
                            <a:solidFill>
                              <a:srgbClr val="F2BD54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000" dirty="0">
                    <a:solidFill>
                      <a:srgbClr val="F2BD54"/>
                    </a:solidFill>
                  </a:endParaRPr>
                </a:p>
              </p:txBody>
            </p:sp>
          </mc:Choice>
          <mc:Fallback>
            <p:sp>
              <p:nvSpPr>
                <p:cNvPr id="1020" name="Retângulo 101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A4B766-5A9F-48EF-8C14-D3A0DBE3E1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1845551" y="4951297"/>
                  <a:ext cx="832792" cy="1015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6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648048" y="791481"/>
            <a:ext cx="4534878" cy="5725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4648047" y="5407"/>
            <a:ext cx="4527767" cy="122413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520240" y="385689"/>
            <a:ext cx="453832" cy="382477"/>
            <a:chOff x="8559314" y="349206"/>
            <a:chExt cx="453832" cy="38247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8559314" y="3492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2" name="Retângulo de cantos arredondados 331"/>
            <p:cNvSpPr/>
            <p:nvPr/>
          </p:nvSpPr>
          <p:spPr>
            <a:xfrm>
              <a:off x="8559314" y="491968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3" name="Retângulo de cantos arredondados 332"/>
            <p:cNvSpPr/>
            <p:nvPr/>
          </p:nvSpPr>
          <p:spPr>
            <a:xfrm>
              <a:off x="8559314" y="639706"/>
              <a:ext cx="453832" cy="919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68117" y="3420000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>
                    <a:lumMod val="50000"/>
                  </a:schemeClr>
                </a:solidFill>
                <a:latin typeface="Yanone Kaffeesatz" panose="00000800000000000000" pitchFamily="2" charset="0"/>
              </a:rPr>
              <a:t>VAMOS FALAR DE SEXO?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112526" y="4156523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30" name="Agrupar 329">
            <a:extLst>
              <a:ext uri="{FF2B5EF4-FFF2-40B4-BE49-F238E27FC236}">
                <a16:creationId xmlns="" xmlns:a16="http://schemas.microsoft.com/office/drawing/2014/main" id="{36870139-E17D-4BE8-ADB1-3C9623D933B2}"/>
              </a:ext>
            </a:extLst>
          </p:cNvPr>
          <p:cNvGrpSpPr/>
          <p:nvPr/>
        </p:nvGrpSpPr>
        <p:grpSpPr>
          <a:xfrm>
            <a:off x="4830297" y="115403"/>
            <a:ext cx="2750250" cy="968836"/>
            <a:chOff x="1023513" y="568099"/>
            <a:chExt cx="2750250" cy="968836"/>
          </a:xfrm>
        </p:grpSpPr>
        <p:sp>
          <p:nvSpPr>
            <p:cNvPr id="331" name="CaixaDeTexto 330">
              <a:extLst>
                <a:ext uri="{FF2B5EF4-FFF2-40B4-BE49-F238E27FC236}">
                  <a16:creationId xmlns="" xmlns:a16="http://schemas.microsoft.com/office/drawing/2014/main" id="{7D628B74-FC37-40A5-96BC-84A35102FEFF}"/>
                </a:ext>
              </a:extLst>
            </p:cNvPr>
            <p:cNvSpPr txBox="1"/>
            <p:nvPr/>
          </p:nvSpPr>
          <p:spPr>
            <a:xfrm>
              <a:off x="1023513" y="765052"/>
              <a:ext cx="1760883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pt-BR" sz="3200" b="1" spc="300" dirty="0">
                  <a:solidFill>
                    <a:srgbClr val="893BC3"/>
                  </a:solidFill>
                  <a:latin typeface="Yanone Kaffeesatz" panose="00000800000000000000" pitchFamily="2" charset="0"/>
                </a:rPr>
                <a:t>DISCUS</a:t>
              </a:r>
              <a:r>
                <a:rPr lang="pt-BR" sz="3200" b="1" spc="300" dirty="0">
                  <a:solidFill>
                    <a:schemeClr val="bg1"/>
                  </a:solidFill>
                  <a:latin typeface="Yanone Kaffeesatz" panose="00000800000000000000" pitchFamily="2" charset="0"/>
                </a:rPr>
                <a:t>SEX</a:t>
              </a:r>
              <a:endParaRPr lang="pt-BR" sz="1000" b="1" spc="300" dirty="0">
                <a:solidFill>
                  <a:schemeClr val="bg1"/>
                </a:solidFill>
                <a:latin typeface="Yanone Kaffeesatz" panose="00000800000000000000" pitchFamily="2" charset="0"/>
              </a:endParaRPr>
            </a:p>
          </p:txBody>
        </p:sp>
        <p:sp>
          <p:nvSpPr>
            <p:cNvPr id="334" name="Balão de Pensamento: Nuvem 16">
              <a:extLst>
                <a:ext uri="{FF2B5EF4-FFF2-40B4-BE49-F238E27FC236}">
                  <a16:creationId xmlns="" xmlns:a16="http://schemas.microsoft.com/office/drawing/2014/main" id="{42D1F90F-5ACF-4134-A269-26B34205F99B}"/>
                </a:ext>
              </a:extLst>
            </p:cNvPr>
            <p:cNvSpPr/>
            <p:nvPr/>
          </p:nvSpPr>
          <p:spPr>
            <a:xfrm>
              <a:off x="1180595" y="568099"/>
              <a:ext cx="360040" cy="269359"/>
            </a:xfrm>
            <a:prstGeom prst="cloudCallout">
              <a:avLst>
                <a:gd name="adj1" fmla="val -5084"/>
                <a:gd name="adj2" fmla="val 57074"/>
              </a:avLst>
            </a:prstGeom>
            <a:solidFill>
              <a:srgbClr val="893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5" name="Grupo 253">
              <a:extLst>
                <a:ext uri="{FF2B5EF4-FFF2-40B4-BE49-F238E27FC236}">
                  <a16:creationId xmlns="" xmlns:a16="http://schemas.microsoft.com/office/drawing/2014/main" id="{0547245D-30CF-4290-AE2E-6895D4AFE74D}"/>
                </a:ext>
              </a:extLst>
            </p:cNvPr>
            <p:cNvGrpSpPr/>
            <p:nvPr/>
          </p:nvGrpSpPr>
          <p:grpSpPr>
            <a:xfrm rot="503187">
              <a:off x="2895753" y="581426"/>
              <a:ext cx="878010" cy="955509"/>
              <a:chOff x="-180528" y="2276873"/>
              <a:chExt cx="2857570" cy="3024336"/>
            </a:xfrm>
            <a:effectLst/>
          </p:grpSpPr>
          <p:grpSp>
            <p:nvGrpSpPr>
              <p:cNvPr id="336" name="Agrupar 15">
                <a:extLst>
                  <a:ext uri="{FF2B5EF4-FFF2-40B4-BE49-F238E27FC236}">
                    <a16:creationId xmlns="" xmlns:a16="http://schemas.microsoft.com/office/drawing/2014/main" id="{F0960F03-4731-4937-A9D4-247C6088FB8E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375" name="Retângulo 374">
                  <a:extLst>
                    <a:ext uri="{FF2B5EF4-FFF2-40B4-BE49-F238E27FC236}">
                      <a16:creationId xmlns="" xmlns:a16="http://schemas.microsoft.com/office/drawing/2014/main" id="{2B7AF6C2-70B1-4314-92C5-EDD1E0D02490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76" name="Grupo 294">
                  <a:extLst>
                    <a:ext uri="{FF2B5EF4-FFF2-40B4-BE49-F238E27FC236}">
                      <a16:creationId xmlns="" xmlns:a16="http://schemas.microsoft.com/office/drawing/2014/main" id="{1842FADE-50CF-47FB-92C9-1AC9928F77D9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88" name="Triângulo isósceles 387">
                    <a:extLst>
                      <a:ext uri="{FF2B5EF4-FFF2-40B4-BE49-F238E27FC236}">
                        <a16:creationId xmlns="" xmlns:a16="http://schemas.microsoft.com/office/drawing/2014/main" id="{D09ED1BE-DF17-48D9-BFFF-F09387F795D0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9" name="Triângulo isósceles 388">
                    <a:extLst>
                      <a:ext uri="{FF2B5EF4-FFF2-40B4-BE49-F238E27FC236}">
                        <a16:creationId xmlns="" xmlns:a16="http://schemas.microsoft.com/office/drawing/2014/main" id="{B8F22848-EAF9-4F20-A858-B2CB010351F3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Triângulo isósceles 389">
                    <a:extLst>
                      <a:ext uri="{FF2B5EF4-FFF2-40B4-BE49-F238E27FC236}">
                        <a16:creationId xmlns="" xmlns:a16="http://schemas.microsoft.com/office/drawing/2014/main" id="{F2AB4CB9-055F-42F7-8CF8-C299653C960D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1" name="Triângulo isósceles 390">
                    <a:extLst>
                      <a:ext uri="{FF2B5EF4-FFF2-40B4-BE49-F238E27FC236}">
                        <a16:creationId xmlns="" xmlns:a16="http://schemas.microsoft.com/office/drawing/2014/main" id="{AD905013-4F21-443D-B502-050BA06794D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2" name="Triângulo isósceles 391">
                    <a:extLst>
                      <a:ext uri="{FF2B5EF4-FFF2-40B4-BE49-F238E27FC236}">
                        <a16:creationId xmlns="" xmlns:a16="http://schemas.microsoft.com/office/drawing/2014/main" id="{6A7E8B84-2D5D-48D2-961E-529886FE0CE4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Triângulo isósceles 392">
                    <a:extLst>
                      <a:ext uri="{FF2B5EF4-FFF2-40B4-BE49-F238E27FC236}">
                        <a16:creationId xmlns="" xmlns:a16="http://schemas.microsoft.com/office/drawing/2014/main" id="{073F6783-070D-4115-A91C-112C0DBE3E7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4" name="Triângulo isósceles 393">
                    <a:extLst>
                      <a:ext uri="{FF2B5EF4-FFF2-40B4-BE49-F238E27FC236}">
                        <a16:creationId xmlns="" xmlns:a16="http://schemas.microsoft.com/office/drawing/2014/main" id="{6963F81C-7EC9-4880-B911-95984796B1D6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Triângulo isósceles 394">
                    <a:extLst>
                      <a:ext uri="{FF2B5EF4-FFF2-40B4-BE49-F238E27FC236}">
                        <a16:creationId xmlns="" xmlns:a16="http://schemas.microsoft.com/office/drawing/2014/main" id="{7B90D1BA-FB60-46D4-976C-BD3BC53A8EA1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Triângulo isósceles 395">
                    <a:extLst>
                      <a:ext uri="{FF2B5EF4-FFF2-40B4-BE49-F238E27FC236}">
                        <a16:creationId xmlns="" xmlns:a16="http://schemas.microsoft.com/office/drawing/2014/main" id="{9E99A37F-E3C8-4C4F-AD24-E0757B2A706F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Triângulo isósceles 396">
                    <a:extLst>
                      <a:ext uri="{FF2B5EF4-FFF2-40B4-BE49-F238E27FC236}">
                        <a16:creationId xmlns="" xmlns:a16="http://schemas.microsoft.com/office/drawing/2014/main" id="{F3842785-0C5B-4BBF-A813-3E3EEBAF0EDB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77" name="Grupo 295">
                  <a:extLst>
                    <a:ext uri="{FF2B5EF4-FFF2-40B4-BE49-F238E27FC236}">
                      <a16:creationId xmlns="" xmlns:a16="http://schemas.microsoft.com/office/drawing/2014/main" id="{96B9B004-A86F-4E8E-ABFB-28D9D6A119C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78" name="Triângulo isósceles 377">
                    <a:extLst>
                      <a:ext uri="{FF2B5EF4-FFF2-40B4-BE49-F238E27FC236}">
                        <a16:creationId xmlns="" xmlns:a16="http://schemas.microsoft.com/office/drawing/2014/main" id="{E1690A72-5EA4-49FD-84C9-7C3E4D472FE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9" name="Triângulo isósceles 378">
                    <a:extLst>
                      <a:ext uri="{FF2B5EF4-FFF2-40B4-BE49-F238E27FC236}">
                        <a16:creationId xmlns="" xmlns:a16="http://schemas.microsoft.com/office/drawing/2014/main" id="{BE35B3A9-0291-4523-BC6B-DF9A2B95BE4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0" name="Triângulo isósceles 379">
                    <a:extLst>
                      <a:ext uri="{FF2B5EF4-FFF2-40B4-BE49-F238E27FC236}">
                        <a16:creationId xmlns="" xmlns:a16="http://schemas.microsoft.com/office/drawing/2014/main" id="{047653E2-465E-4A80-8D64-CD9083E1BA10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Triângulo isósceles 380">
                    <a:extLst>
                      <a:ext uri="{FF2B5EF4-FFF2-40B4-BE49-F238E27FC236}">
                        <a16:creationId xmlns="" xmlns:a16="http://schemas.microsoft.com/office/drawing/2014/main" id="{84C5E897-DC3D-4A6E-AF24-9F992F8B4A13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2" name="Triângulo isósceles 381">
                    <a:extLst>
                      <a:ext uri="{FF2B5EF4-FFF2-40B4-BE49-F238E27FC236}">
                        <a16:creationId xmlns="" xmlns:a16="http://schemas.microsoft.com/office/drawing/2014/main" id="{5F9DF9CF-8256-49E9-9439-AF198E6F1BA8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3" name="Triângulo isósceles 382">
                    <a:extLst>
                      <a:ext uri="{FF2B5EF4-FFF2-40B4-BE49-F238E27FC236}">
                        <a16:creationId xmlns="" xmlns:a16="http://schemas.microsoft.com/office/drawing/2014/main" id="{D83FC3EE-7785-4E80-B5DA-2DDADC88F5E1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Triângulo isósceles 383">
                    <a:extLst>
                      <a:ext uri="{FF2B5EF4-FFF2-40B4-BE49-F238E27FC236}">
                        <a16:creationId xmlns="" xmlns:a16="http://schemas.microsoft.com/office/drawing/2014/main" id="{A867A07F-477B-4DC2-BDFA-FB44E96A1FF4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5" name="Triângulo isósceles 384">
                    <a:extLst>
                      <a:ext uri="{FF2B5EF4-FFF2-40B4-BE49-F238E27FC236}">
                        <a16:creationId xmlns="" xmlns:a16="http://schemas.microsoft.com/office/drawing/2014/main" id="{A8B82D78-8D07-496A-BE2E-D7BEB75D73E8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6" name="Triângulo isósceles 385">
                    <a:extLst>
                      <a:ext uri="{FF2B5EF4-FFF2-40B4-BE49-F238E27FC236}">
                        <a16:creationId xmlns="" xmlns:a16="http://schemas.microsoft.com/office/drawing/2014/main" id="{38F0B751-7EDD-4C2B-93A1-3DB2B13BE472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Triângulo isósceles 386">
                    <a:extLst>
                      <a:ext uri="{FF2B5EF4-FFF2-40B4-BE49-F238E27FC236}">
                        <a16:creationId xmlns="" xmlns:a16="http://schemas.microsoft.com/office/drawing/2014/main" id="{F0383DE2-8C78-4303-8F9D-2BC99CA061AE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337" name="Agrupar 15">
                <a:extLst>
                  <a:ext uri="{FF2B5EF4-FFF2-40B4-BE49-F238E27FC236}">
                    <a16:creationId xmlns="" xmlns:a16="http://schemas.microsoft.com/office/drawing/2014/main" id="{D4CBCF90-768B-4212-BAA4-D3E65EF4EECB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352" name="Retângulo 351">
                  <a:extLst>
                    <a:ext uri="{FF2B5EF4-FFF2-40B4-BE49-F238E27FC236}">
                      <a16:creationId xmlns="" xmlns:a16="http://schemas.microsoft.com/office/drawing/2014/main" id="{0864A174-B3AF-49D1-9777-DAD5FFC68A97}"/>
                    </a:ext>
                  </a:extLst>
                </p:cNvPr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353" name="Grupo 271">
                  <a:extLst>
                    <a:ext uri="{FF2B5EF4-FFF2-40B4-BE49-F238E27FC236}">
                      <a16:creationId xmlns="" xmlns:a16="http://schemas.microsoft.com/office/drawing/2014/main" id="{74ADE9F0-5442-44EE-8315-59E6B0DD0F52}"/>
                    </a:ext>
                  </a:extLst>
                </p:cNvPr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65" name="Triângulo isósceles 364">
                    <a:extLst>
                      <a:ext uri="{FF2B5EF4-FFF2-40B4-BE49-F238E27FC236}">
                        <a16:creationId xmlns="" xmlns:a16="http://schemas.microsoft.com/office/drawing/2014/main" id="{5C1367F9-D184-42BC-922B-EC32A143629A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Triângulo isósceles 365">
                    <a:extLst>
                      <a:ext uri="{FF2B5EF4-FFF2-40B4-BE49-F238E27FC236}">
                        <a16:creationId xmlns="" xmlns:a16="http://schemas.microsoft.com/office/drawing/2014/main" id="{2F658D07-FE54-42B7-BCE3-64B226FD7DC9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Triângulo isósceles 366">
                    <a:extLst>
                      <a:ext uri="{FF2B5EF4-FFF2-40B4-BE49-F238E27FC236}">
                        <a16:creationId xmlns="" xmlns:a16="http://schemas.microsoft.com/office/drawing/2014/main" id="{6805106D-4D3C-4414-BE57-AF32D675638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8" name="Triângulo isósceles 367">
                    <a:extLst>
                      <a:ext uri="{FF2B5EF4-FFF2-40B4-BE49-F238E27FC236}">
                        <a16:creationId xmlns="" xmlns:a16="http://schemas.microsoft.com/office/drawing/2014/main" id="{0D8E1BE5-4674-4D69-B728-05D5FACB8F88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Triângulo isósceles 368">
                    <a:extLst>
                      <a:ext uri="{FF2B5EF4-FFF2-40B4-BE49-F238E27FC236}">
                        <a16:creationId xmlns="" xmlns:a16="http://schemas.microsoft.com/office/drawing/2014/main" id="{6174E7E3-2CBA-411A-9AA3-1F1F298AD65A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0" name="Triângulo isósceles 369">
                    <a:extLst>
                      <a:ext uri="{FF2B5EF4-FFF2-40B4-BE49-F238E27FC236}">
                        <a16:creationId xmlns="" xmlns:a16="http://schemas.microsoft.com/office/drawing/2014/main" id="{7E75AA6A-00A1-479E-BA4A-55276BCD65DE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1" name="Triângulo isósceles 370">
                    <a:extLst>
                      <a:ext uri="{FF2B5EF4-FFF2-40B4-BE49-F238E27FC236}">
                        <a16:creationId xmlns="" xmlns:a16="http://schemas.microsoft.com/office/drawing/2014/main" id="{91E9C50D-0566-4E2A-91DB-3BE93AC6C595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Triângulo isósceles 371">
                    <a:extLst>
                      <a:ext uri="{FF2B5EF4-FFF2-40B4-BE49-F238E27FC236}">
                        <a16:creationId xmlns="" xmlns:a16="http://schemas.microsoft.com/office/drawing/2014/main" id="{4D109A08-5253-46C8-B75D-050538FE587E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3" name="Triângulo isósceles 372">
                    <a:extLst>
                      <a:ext uri="{FF2B5EF4-FFF2-40B4-BE49-F238E27FC236}">
                        <a16:creationId xmlns="" xmlns:a16="http://schemas.microsoft.com/office/drawing/2014/main" id="{7BE4FC93-6858-45AA-8DC4-EF46E68E3C53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4" name="Triângulo isósceles 373">
                    <a:extLst>
                      <a:ext uri="{FF2B5EF4-FFF2-40B4-BE49-F238E27FC236}">
                        <a16:creationId xmlns="" xmlns:a16="http://schemas.microsoft.com/office/drawing/2014/main" id="{6016613A-1256-461F-8922-18E83BFA7916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354" name="Grupo 272">
                  <a:extLst>
                    <a:ext uri="{FF2B5EF4-FFF2-40B4-BE49-F238E27FC236}">
                      <a16:creationId xmlns="" xmlns:a16="http://schemas.microsoft.com/office/drawing/2014/main" id="{0DE91147-CAB0-4DE5-9419-BEB83181DEDA}"/>
                    </a:ext>
                  </a:extLst>
                </p:cNvPr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355" name="Triângulo isósceles 354">
                    <a:extLst>
                      <a:ext uri="{FF2B5EF4-FFF2-40B4-BE49-F238E27FC236}">
                        <a16:creationId xmlns="" xmlns:a16="http://schemas.microsoft.com/office/drawing/2014/main" id="{F282E94D-C333-481F-B406-4A5D0464AE28}"/>
                      </a:ext>
                    </a:extLst>
                  </p:cNvPr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6" name="Triângulo isósceles 355">
                    <a:extLst>
                      <a:ext uri="{FF2B5EF4-FFF2-40B4-BE49-F238E27FC236}">
                        <a16:creationId xmlns="" xmlns:a16="http://schemas.microsoft.com/office/drawing/2014/main" id="{F7B689DA-B2CD-4262-A8F2-D93F9A1C5E64}"/>
                      </a:ext>
                    </a:extLst>
                  </p:cNvPr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Triângulo isósceles 356">
                    <a:extLst>
                      <a:ext uri="{FF2B5EF4-FFF2-40B4-BE49-F238E27FC236}">
                        <a16:creationId xmlns="" xmlns:a16="http://schemas.microsoft.com/office/drawing/2014/main" id="{A74CE4B5-5A35-444A-BE4B-405339B1D97E}"/>
                      </a:ext>
                    </a:extLst>
                  </p:cNvPr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Triângulo isósceles 357">
                    <a:extLst>
                      <a:ext uri="{FF2B5EF4-FFF2-40B4-BE49-F238E27FC236}">
                        <a16:creationId xmlns="" xmlns:a16="http://schemas.microsoft.com/office/drawing/2014/main" id="{78F1773D-5E95-4B77-B28D-C9145AC3EE5C}"/>
                      </a:ext>
                    </a:extLst>
                  </p:cNvPr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9" name="Triângulo isósceles 358">
                    <a:extLst>
                      <a:ext uri="{FF2B5EF4-FFF2-40B4-BE49-F238E27FC236}">
                        <a16:creationId xmlns="" xmlns:a16="http://schemas.microsoft.com/office/drawing/2014/main" id="{9F4FBBE5-B3CB-4052-B5CA-23B362F1DAD5}"/>
                      </a:ext>
                    </a:extLst>
                  </p:cNvPr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Triângulo isósceles 359">
                    <a:extLst>
                      <a:ext uri="{FF2B5EF4-FFF2-40B4-BE49-F238E27FC236}">
                        <a16:creationId xmlns="" xmlns:a16="http://schemas.microsoft.com/office/drawing/2014/main" id="{7F1E7121-0A35-48EE-B90B-89B17171D21D}"/>
                      </a:ext>
                    </a:extLst>
                  </p:cNvPr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Triângulo isósceles 360">
                    <a:extLst>
                      <a:ext uri="{FF2B5EF4-FFF2-40B4-BE49-F238E27FC236}">
                        <a16:creationId xmlns="" xmlns:a16="http://schemas.microsoft.com/office/drawing/2014/main" id="{3EEF6174-D6C3-43E9-BBC1-518AD5F0EEEF}"/>
                      </a:ext>
                    </a:extLst>
                  </p:cNvPr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2" name="Triângulo isósceles 361">
                    <a:extLst>
                      <a:ext uri="{FF2B5EF4-FFF2-40B4-BE49-F238E27FC236}">
                        <a16:creationId xmlns="" xmlns:a16="http://schemas.microsoft.com/office/drawing/2014/main" id="{FC558F78-3C83-4F84-BD5D-9BC25892470C}"/>
                      </a:ext>
                    </a:extLst>
                  </p:cNvPr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Triângulo isósceles 362">
                    <a:extLst>
                      <a:ext uri="{FF2B5EF4-FFF2-40B4-BE49-F238E27FC236}">
                        <a16:creationId xmlns="" xmlns:a16="http://schemas.microsoft.com/office/drawing/2014/main" id="{37C4DFD5-8B43-457F-9183-7F7CCBBACC1B}"/>
                      </a:ext>
                    </a:extLst>
                  </p:cNvPr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Triângulo isósceles 363">
                    <a:extLst>
                      <a:ext uri="{FF2B5EF4-FFF2-40B4-BE49-F238E27FC236}">
                        <a16:creationId xmlns="" xmlns:a16="http://schemas.microsoft.com/office/drawing/2014/main" id="{FECDAB48-AFF6-4360-B4C7-9CD568C8A24F}"/>
                      </a:ext>
                    </a:extLst>
                  </p:cNvPr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38" name="Retângulo de cantos arredondados 256">
                <a:extLst>
                  <a:ext uri="{FF2B5EF4-FFF2-40B4-BE49-F238E27FC236}">
                    <a16:creationId xmlns="" xmlns:a16="http://schemas.microsoft.com/office/drawing/2014/main" id="{C49FB0BC-732D-4457-B341-2215CE56E088}"/>
                  </a:ext>
                </a:extLst>
              </p:cNvPr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="" xmlns:a16="http://schemas.microsoft.com/office/drawing/2014/main" id="{7CB07525-C9FA-49BA-B036-2BAF83FDA2D7}"/>
                  </a:ext>
                </a:extLst>
              </p:cNvPr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40" name="Grupo 258">
                <a:extLst>
                  <a:ext uri="{FF2B5EF4-FFF2-40B4-BE49-F238E27FC236}">
                    <a16:creationId xmlns="" xmlns:a16="http://schemas.microsoft.com/office/drawing/2014/main" id="{C4DA1282-3CBA-4F05-8DF7-FA0A89491A23}"/>
                  </a:ext>
                </a:extLst>
              </p:cNvPr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341" name="Grupo 259">
                  <a:extLst>
                    <a:ext uri="{FF2B5EF4-FFF2-40B4-BE49-F238E27FC236}">
                      <a16:creationId xmlns="" xmlns:a16="http://schemas.microsoft.com/office/drawing/2014/main" id="{2F7FB1C2-BBB9-4C64-8389-327AEFCE29D4}"/>
                    </a:ext>
                  </a:extLst>
                </p:cNvPr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343" name="Grupo 261">
                    <a:extLst>
                      <a:ext uri="{FF2B5EF4-FFF2-40B4-BE49-F238E27FC236}">
                        <a16:creationId xmlns="" xmlns:a16="http://schemas.microsoft.com/office/drawing/2014/main" id="{6233BFBB-72A7-47DF-8C9A-DC2B69F44D2E}"/>
                      </a:ext>
                    </a:extLst>
                  </p:cNvPr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349" name="Retângulo de cantos arredondados 18">
                      <a:extLst>
                        <a:ext uri="{FF2B5EF4-FFF2-40B4-BE49-F238E27FC236}">
                          <a16:creationId xmlns="" xmlns:a16="http://schemas.microsoft.com/office/drawing/2014/main" id="{F921CE60-91CB-46E8-919D-C7331C0B9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0" name="Retângulo de cantos arredondados 18">
                      <a:extLst>
                        <a:ext uri="{FF2B5EF4-FFF2-40B4-BE49-F238E27FC236}">
                          <a16:creationId xmlns="" xmlns:a16="http://schemas.microsoft.com/office/drawing/2014/main" id="{16A07EE1-E98D-438E-84FC-9DB776A49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1" name="Retângulo de cantos arredondados 269">
                      <a:extLst>
                        <a:ext uri="{FF2B5EF4-FFF2-40B4-BE49-F238E27FC236}">
                          <a16:creationId xmlns="" xmlns:a16="http://schemas.microsoft.com/office/drawing/2014/main" id="{F8477439-40B8-467A-9ADA-744CFE41E79E}"/>
                        </a:ext>
                      </a:extLst>
                    </p:cNvPr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44" name="Lua 343">
                    <a:extLst>
                      <a:ext uri="{FF2B5EF4-FFF2-40B4-BE49-F238E27FC236}">
                        <a16:creationId xmlns="" xmlns:a16="http://schemas.microsoft.com/office/drawing/2014/main" id="{C0B3829F-2CE3-4824-B091-891BC321D4CD}"/>
                      </a:ext>
                    </a:extLst>
                  </p:cNvPr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345" name="Lua 344">
                    <a:extLst>
                      <a:ext uri="{FF2B5EF4-FFF2-40B4-BE49-F238E27FC236}">
                        <a16:creationId xmlns="" xmlns:a16="http://schemas.microsoft.com/office/drawing/2014/main" id="{D88D18BF-1D72-4B16-85EF-20AE19F25EE9}"/>
                      </a:ext>
                    </a:extLst>
                  </p:cNvPr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46" name="Grupo 264">
                    <a:extLst>
                      <a:ext uri="{FF2B5EF4-FFF2-40B4-BE49-F238E27FC236}">
                        <a16:creationId xmlns="" xmlns:a16="http://schemas.microsoft.com/office/drawing/2014/main" id="{17EBC2C7-6AF3-4A8C-8ED0-33FB8904627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347" name="Retângulo de cantos arredondados 18">
                      <a:extLst>
                        <a:ext uri="{FF2B5EF4-FFF2-40B4-BE49-F238E27FC236}">
                          <a16:creationId xmlns="" xmlns:a16="http://schemas.microsoft.com/office/drawing/2014/main" id="{037B3AFE-EEDC-487E-8426-116115997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8" name="Retângulo de cantos arredondados 18">
                      <a:extLst>
                        <a:ext uri="{FF2B5EF4-FFF2-40B4-BE49-F238E27FC236}">
                          <a16:creationId xmlns="" xmlns:a16="http://schemas.microsoft.com/office/drawing/2014/main" id="{E6BEACB8-C51E-4531-9A30-010C18040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342" name="Retângulo de cantos arredondados 260">
                  <a:extLst>
                    <a:ext uri="{FF2B5EF4-FFF2-40B4-BE49-F238E27FC236}">
                      <a16:creationId xmlns="" xmlns:a16="http://schemas.microsoft.com/office/drawing/2014/main" id="{0BC57659-183F-4E11-BCD1-18910EDD4D09}"/>
                    </a:ext>
                  </a:extLst>
                </p:cNvPr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=""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Agrupar 36">
            <a:extLst>
              <a:ext uri="{FF2B5EF4-FFF2-40B4-BE49-F238E27FC236}">
                <a16:creationId xmlns=""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3325378" y="1442932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=""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=""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=""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=""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1367751">
            <a:off x="5712618" y="2637141"/>
            <a:ext cx="1934096" cy="1183007"/>
            <a:chOff x="5346622" y="4798692"/>
            <a:chExt cx="1934096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=""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=""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86432" y="5935980"/>
              <a:ext cx="1894286" cy="45719"/>
            </a:xfrm>
            <a:prstGeom prst="round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rgbClr val="C19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0" y="4930138"/>
              <a:ext cx="298525" cy="8731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0435" y="4838696"/>
              <a:ext cx="298525" cy="964629"/>
            </a:xfrm>
            <a:prstGeom prst="rect">
              <a:avLst/>
            </a:prstGeom>
            <a:solidFill>
              <a:srgbClr val="361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08961" y="4975856"/>
              <a:ext cx="298525" cy="827469"/>
            </a:xfrm>
            <a:prstGeom prst="rect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3529356" y="3691296"/>
            <a:ext cx="1749287" cy="1749290"/>
            <a:chOff x="3742945" y="3459969"/>
            <a:chExt cx="1749287" cy="1749290"/>
          </a:xfrm>
        </p:grpSpPr>
        <p:sp>
          <p:nvSpPr>
            <p:cNvPr id="5" name="Elipse 4">
              <a:extLst>
                <a:ext uri="{FF2B5EF4-FFF2-40B4-BE49-F238E27FC236}">
                  <a16:creationId xmlns=""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3742945" y="3459972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Pizza 28"/>
            <p:cNvSpPr/>
            <p:nvPr/>
          </p:nvSpPr>
          <p:spPr>
            <a:xfrm>
              <a:off x="3742945" y="3459971"/>
              <a:ext cx="1749287" cy="1749287"/>
            </a:xfrm>
            <a:prstGeom prst="pie">
              <a:avLst>
                <a:gd name="adj1" fmla="val 8138422"/>
                <a:gd name="adj2" fmla="val 16200000"/>
              </a:avLst>
            </a:prstGeom>
            <a:solidFill>
              <a:srgbClr val="934B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Pizza 29"/>
            <p:cNvSpPr/>
            <p:nvPr/>
          </p:nvSpPr>
          <p:spPr>
            <a:xfrm>
              <a:off x="3742945" y="3459972"/>
              <a:ext cx="1749287" cy="1749287"/>
            </a:xfrm>
            <a:prstGeom prst="pie">
              <a:avLst>
                <a:gd name="adj1" fmla="val 11284478"/>
                <a:gd name="adj2" fmla="val 16200000"/>
              </a:avLst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1" name="Pizza 30"/>
            <p:cNvSpPr/>
            <p:nvPr/>
          </p:nvSpPr>
          <p:spPr>
            <a:xfrm>
              <a:off x="3742945" y="3459970"/>
              <a:ext cx="1749287" cy="1749287"/>
            </a:xfrm>
            <a:prstGeom prst="pie">
              <a:avLst>
                <a:gd name="adj1" fmla="val 13090784"/>
                <a:gd name="adj2" fmla="val 1620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2" name="Pizza 31"/>
            <p:cNvSpPr/>
            <p:nvPr/>
          </p:nvSpPr>
          <p:spPr>
            <a:xfrm>
              <a:off x="3742945" y="3459969"/>
              <a:ext cx="1749287" cy="1749287"/>
            </a:xfrm>
            <a:prstGeom prst="pie">
              <a:avLst>
                <a:gd name="adj1" fmla="val 14324800"/>
                <a:gd name="adj2" fmla="val 16200000"/>
              </a:avLst>
            </a:prstGeom>
            <a:solidFill>
              <a:srgbClr val="CBA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=""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838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41" name="Retângulo 40"/>
          <p:cNvSpPr/>
          <p:nvPr/>
        </p:nvSpPr>
        <p:spPr>
          <a:xfrm rot="19141708">
            <a:off x="3086552" y="1875876"/>
            <a:ext cx="3555416" cy="4258010"/>
          </a:xfrm>
          <a:prstGeom prst="rect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 rot="3216273">
            <a:off x="4440319" y="2584418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2987828" y="3455995"/>
            <a:ext cx="3605346" cy="1194386"/>
            <a:chOff x="3155680" y="2960252"/>
            <a:chExt cx="3605346" cy="1194386"/>
          </a:xfrm>
        </p:grpSpPr>
        <p:grpSp>
          <p:nvGrpSpPr>
            <p:cNvPr id="14" name="Grupo 13"/>
            <p:cNvGrpSpPr/>
            <p:nvPr/>
          </p:nvGrpSpPr>
          <p:grpSpPr>
            <a:xfrm rot="5348328">
              <a:off x="4361160" y="1754772"/>
              <a:ext cx="1194386" cy="3605346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5264378">
              <a:off x="5818160" y="2735222"/>
              <a:ext cx="257344" cy="919612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30" name="Conector reto 29"/>
          <p:cNvCxnSpPr>
            <a:stCxn id="6" idx="0"/>
            <a:endCxn id="6" idx="4"/>
          </p:cNvCxnSpPr>
          <p:nvPr/>
        </p:nvCxnSpPr>
        <p:spPr>
          <a:xfrm flipH="1">
            <a:off x="4653357" y="2755882"/>
            <a:ext cx="753508" cy="55544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 rot="1346184" flipH="1">
            <a:off x="3283222" y="1121419"/>
            <a:ext cx="1218537" cy="367824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38</Words>
  <Application>Microsoft Office PowerPoint</Application>
  <PresentationFormat>Apresentação na tela (4:3)</PresentationFormat>
  <Paragraphs>14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FERREIRA GITZEL</cp:lastModifiedBy>
  <cp:revision>72</cp:revision>
  <dcterms:created xsi:type="dcterms:W3CDTF">2019-02-15T13:24:10Z</dcterms:created>
  <dcterms:modified xsi:type="dcterms:W3CDTF">2019-03-18T13:38:25Z</dcterms:modified>
</cp:coreProperties>
</file>