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709"/>
    <a:srgbClr val="F7B237"/>
    <a:srgbClr val="A96F07"/>
    <a:srgbClr val="F2DCD1"/>
    <a:srgbClr val="FFFFD1"/>
    <a:srgbClr val="FFFF97"/>
    <a:srgbClr val="FFFFCC"/>
    <a:srgbClr val="086432"/>
    <a:srgbClr val="44C8C5"/>
    <a:srgbClr val="94E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93" autoAdjust="0"/>
  </p:normalViewPr>
  <p:slideViewPr>
    <p:cSldViewPr>
      <p:cViewPr>
        <p:scale>
          <a:sx n="215" d="100"/>
          <a:sy n="215" d="100"/>
        </p:scale>
        <p:origin x="-328" y="3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7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5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8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6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4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0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76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4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8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07/04/19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1AAD-977E-406E-A9C0-5904A4C6FCBD}" type="datetimeFigureOut">
              <a:rPr lang="pt-BR" smtClean="0"/>
              <a:t>07/04/19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798C-F45E-446E-A901-780765B60C4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2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311233"/>
            <a:ext cx="24835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Imagem</a:t>
            </a:r>
            <a:r>
              <a:rPr lang="pt-BR" sz="3600" dirty="0" smtClean="0"/>
              <a:t> 1 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grpSp>
          <p:nvGrpSpPr>
            <p:cNvPr id="9" name="Grupo 8"/>
            <p:cNvGrpSpPr/>
            <p:nvPr/>
          </p:nvGrpSpPr>
          <p:grpSpPr>
            <a:xfrm>
              <a:off x="1897932" y="602436"/>
              <a:ext cx="5476011" cy="5597169"/>
              <a:chOff x="2344744" y="533800"/>
              <a:chExt cx="5476011" cy="5597169"/>
            </a:xfrm>
          </p:grpSpPr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" name="Elipse 10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88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pt-BR" dirty="0" smtClean="0"/>
              <a:t>Imagem 2</a:t>
            </a:r>
            <a:endParaRPr lang="pt-BR" dirty="0"/>
          </a:p>
        </p:txBody>
      </p:sp>
      <p:pic>
        <p:nvPicPr>
          <p:cNvPr id="1028" name="Imagem 10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88840"/>
            <a:ext cx="4614471" cy="26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3</a:t>
            </a:r>
            <a:endParaRPr lang="pt-BR" dirty="0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-243408"/>
            <a:ext cx="4376566" cy="5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/>
          <p:cNvSpPr/>
          <p:nvPr/>
        </p:nvSpPr>
        <p:spPr>
          <a:xfrm>
            <a:off x="2232294" y="580555"/>
            <a:ext cx="5616624" cy="5616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 smtClean="0"/>
              <a:t>Imagem 4</a:t>
            </a:r>
            <a:endParaRPr lang="pt-BR" dirty="0"/>
          </a:p>
        </p:txBody>
      </p:sp>
      <p:grpSp>
        <p:nvGrpSpPr>
          <p:cNvPr id="27" name="Grupo 26"/>
          <p:cNvGrpSpPr/>
          <p:nvPr/>
        </p:nvGrpSpPr>
        <p:grpSpPr>
          <a:xfrm rot="2940489">
            <a:off x="4287543" y="1498419"/>
            <a:ext cx="1137982" cy="3192518"/>
            <a:chOff x="6497111" y="2061748"/>
            <a:chExt cx="1235506" cy="3466114"/>
          </a:xfrm>
        </p:grpSpPr>
        <p:sp>
          <p:nvSpPr>
            <p:cNvPr id="28" name="Retângulo 27"/>
            <p:cNvSpPr/>
            <p:nvPr/>
          </p:nvSpPr>
          <p:spPr>
            <a:xfrm>
              <a:off x="7088047" y="4786915"/>
              <a:ext cx="45719" cy="442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7025568" y="4736073"/>
              <a:ext cx="178675" cy="95631"/>
            </a:xfrm>
            <a:prstGeom prst="roundRect">
              <a:avLst/>
            </a:prstGeom>
            <a:solidFill>
              <a:srgbClr val="6D4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>
              <a:off x="6963132" y="4575678"/>
              <a:ext cx="303548" cy="1912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690400" y="2949654"/>
              <a:ext cx="848927" cy="16699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690485" y="3633999"/>
              <a:ext cx="848842" cy="1693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690485" y="3647709"/>
              <a:ext cx="848842" cy="971891"/>
            </a:xfrm>
            <a:prstGeom prst="roundRect">
              <a:avLst>
                <a:gd name="adj" fmla="val 115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6497111" y="2061748"/>
              <a:ext cx="1235506" cy="1008112"/>
              <a:chOff x="5666983" y="1501572"/>
              <a:chExt cx="1656184" cy="1351364"/>
            </a:xfrm>
          </p:grpSpPr>
          <p:sp>
            <p:nvSpPr>
              <p:cNvPr id="46" name="Retângulo de cantos arredondados 45"/>
              <p:cNvSpPr/>
              <p:nvPr/>
            </p:nvSpPr>
            <p:spPr>
              <a:xfrm>
                <a:off x="6099031" y="1537596"/>
                <a:ext cx="792088" cy="102696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5883007" y="1501572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5400000">
                <a:off x="5883007" y="2088684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5666983" y="2564564"/>
                <a:ext cx="1656184" cy="2883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5" name="Retângulo de cantos arredondados 34"/>
            <p:cNvSpPr/>
            <p:nvPr/>
          </p:nvSpPr>
          <p:spPr>
            <a:xfrm>
              <a:off x="6690485" y="314096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6690485" y="327617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690485" y="341138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6690485" y="354659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6690485" y="381701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6688936" y="368180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6689157" y="395222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690262" y="408743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6688715" y="422264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688715" y="4357855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Triângulo retângulo 44"/>
            <p:cNvSpPr/>
            <p:nvPr/>
          </p:nvSpPr>
          <p:spPr>
            <a:xfrm rot="10800000">
              <a:off x="7088005" y="5229200"/>
              <a:ext cx="45719" cy="298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5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24036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Imagem 7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3568" y="1364748"/>
            <a:ext cx="4392488" cy="46965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220072" y="1448780"/>
            <a:ext cx="1440160" cy="3024336"/>
            <a:chOff x="5220072" y="1448780"/>
            <a:chExt cx="1440160" cy="3024336"/>
          </a:xfrm>
        </p:grpSpPr>
        <p:sp>
          <p:nvSpPr>
            <p:cNvPr id="7" name="Trapezoide 6"/>
            <p:cNvSpPr/>
            <p:nvPr/>
          </p:nvSpPr>
          <p:spPr>
            <a:xfrm>
              <a:off x="5256076" y="3104964"/>
              <a:ext cx="1368152" cy="1216152"/>
            </a:xfrm>
            <a:prstGeom prst="trapezoid">
              <a:avLst/>
            </a:prstGeom>
            <a:solidFill>
              <a:srgbClr val="D96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64088" y="2456892"/>
              <a:ext cx="1152128" cy="1800200"/>
            </a:xfrm>
            <a:prstGeom prst="rect">
              <a:avLst/>
            </a:prstGeom>
            <a:solidFill>
              <a:srgbClr val="D96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256076" y="1448780"/>
              <a:ext cx="1368152" cy="1368152"/>
            </a:xfrm>
            <a:prstGeom prst="ellipse">
              <a:avLst/>
            </a:prstGeom>
            <a:solidFill>
              <a:srgbClr val="D96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/>
            <p:cNvSpPr/>
            <p:nvPr/>
          </p:nvSpPr>
          <p:spPr>
            <a:xfrm>
              <a:off x="5364088" y="1556792"/>
              <a:ext cx="1152128" cy="1152128"/>
            </a:xfrm>
            <a:prstGeom prst="ellipse">
              <a:avLst/>
            </a:prstGeom>
            <a:solidFill>
              <a:srgbClr val="D96709"/>
            </a:solidFill>
            <a:ln>
              <a:solidFill>
                <a:srgbClr val="F7B2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5220072" y="4321116"/>
              <a:ext cx="1440160" cy="152000"/>
            </a:xfrm>
            <a:prstGeom prst="roundRect">
              <a:avLst/>
            </a:prstGeom>
            <a:solidFill>
              <a:srgbClr val="F7B2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32240" y="1700808"/>
            <a:ext cx="2008333" cy="2955868"/>
            <a:chOff x="6732240" y="1700808"/>
            <a:chExt cx="2008333" cy="2955868"/>
          </a:xfrm>
        </p:grpSpPr>
        <p:grpSp>
          <p:nvGrpSpPr>
            <p:cNvPr id="4100" name="Grupo 4099"/>
            <p:cNvGrpSpPr/>
            <p:nvPr/>
          </p:nvGrpSpPr>
          <p:grpSpPr>
            <a:xfrm>
              <a:off x="6732240" y="1700808"/>
              <a:ext cx="2008333" cy="2955868"/>
              <a:chOff x="5464099" y="436408"/>
              <a:chExt cx="3538246" cy="5207597"/>
            </a:xfrm>
          </p:grpSpPr>
          <p:grpSp>
            <p:nvGrpSpPr>
              <p:cNvPr id="4097" name="Grupo 4096"/>
              <p:cNvGrpSpPr/>
              <p:nvPr/>
            </p:nvGrpSpPr>
            <p:grpSpPr>
              <a:xfrm>
                <a:off x="5464099" y="436408"/>
                <a:ext cx="3538246" cy="5207597"/>
                <a:chOff x="3360459" y="1101723"/>
                <a:chExt cx="3538246" cy="3744729"/>
              </a:xfrm>
            </p:grpSpPr>
            <p:grpSp>
              <p:nvGrpSpPr>
                <p:cNvPr id="92" name="Agrupar 15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CDA0B437-9E5C-43AF-AD41-CFFD83C35D59}"/>
                    </a:ext>
                  </a:extLst>
                </p:cNvPr>
                <p:cNvGrpSpPr/>
                <p:nvPr/>
              </p:nvGrpSpPr>
              <p:grpSpPr>
                <a:xfrm rot="21594755">
                  <a:off x="3360459" y="1101723"/>
                  <a:ext cx="3538246" cy="3744729"/>
                  <a:chOff x="3787347" y="611222"/>
                  <a:chExt cx="2714221" cy="2854590"/>
                </a:xfrm>
                <a:solidFill>
                  <a:srgbClr val="D35400"/>
                </a:solidFill>
              </p:grpSpPr>
              <p:sp>
                <p:nvSpPr>
                  <p:cNvPr id="131" name="Retângulo 130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132" name="Grupo 131"/>
                  <p:cNvGrpSpPr/>
                  <p:nvPr/>
                </p:nvGrpSpPr>
                <p:grpSpPr>
                  <a:xfrm>
                    <a:off x="3787347" y="611222"/>
                    <a:ext cx="2703475" cy="108020"/>
                    <a:chOff x="5952287" y="2088382"/>
                    <a:chExt cx="2850831" cy="216038"/>
                  </a:xfrm>
                  <a:grpFill/>
                </p:grpSpPr>
                <p:sp>
                  <p:nvSpPr>
                    <p:cNvPr id="144" name="Triângulo isósceles 143"/>
                    <p:cNvSpPr/>
                    <p:nvPr/>
                  </p:nvSpPr>
                  <p:spPr>
                    <a:xfrm>
                      <a:off x="5952287" y="2088382"/>
                      <a:ext cx="288033" cy="216023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45" name="Triângulo isósceles 144"/>
                    <p:cNvSpPr/>
                    <p:nvPr/>
                  </p:nvSpPr>
                  <p:spPr>
                    <a:xfrm>
                      <a:off x="6241783" y="2088388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46" name="Triângulo isósceles 145"/>
                    <p:cNvSpPr/>
                    <p:nvPr/>
                  </p:nvSpPr>
                  <p:spPr>
                    <a:xfrm>
                      <a:off x="6520840" y="2088389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47" name="Triângulo isósceles 146"/>
                    <p:cNvSpPr/>
                    <p:nvPr/>
                  </p:nvSpPr>
                  <p:spPr>
                    <a:xfrm>
                      <a:off x="6786042" y="2088395"/>
                      <a:ext cx="288033" cy="216025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48" name="Triângulo isósceles 147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49" name="Triângulo isósceles 148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50" name="Triângulo isósceles 149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51" name="Triângulo isósceles 150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52" name="Triângulo isósceles 151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53" name="Triângulo isósceles 152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  <p:grpSp>
                <p:nvGrpSpPr>
                  <p:cNvPr id="133" name="Grupo 132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134" name="Triângulo isósceles 133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35" name="Triângulo isósceles 134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36" name="Triângulo isósceles 135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37" name="Triângulo isósceles 136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38" name="Triângulo isósceles 137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39" name="Triângulo isósceles 138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40" name="Triângulo isósceles 139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41" name="Triângulo isósceles 140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42" name="Triângulo isósceles 141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43" name="Triângulo isósceles 142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  <p:grpSp>
              <p:nvGrpSpPr>
                <p:cNvPr id="4096" name="Grupo 4095"/>
                <p:cNvGrpSpPr/>
                <p:nvPr/>
              </p:nvGrpSpPr>
              <p:grpSpPr>
                <a:xfrm>
                  <a:off x="3462863" y="1213248"/>
                  <a:ext cx="3360745" cy="3534557"/>
                  <a:chOff x="3462863" y="1213248"/>
                  <a:chExt cx="3360745" cy="3534557"/>
                </a:xfrm>
              </p:grpSpPr>
              <p:grpSp>
                <p:nvGrpSpPr>
                  <p:cNvPr id="93" name="Agrupar 15">
                    <a:extLst>
                      <a:ext uri="{FF2B5EF4-FFF2-40B4-BE49-F238E27FC236}">
                        <a16:creationId xmlns:a16="http://schemas.microsoft.com/office/drawing/2014/main" xmlns="" xmlns:lc="http://schemas.openxmlformats.org/drawingml/2006/lockedCanvas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21594755">
                    <a:off x="3462863" y="1213248"/>
                    <a:ext cx="3360745" cy="3534557"/>
                    <a:chOff x="3787347" y="611219"/>
                    <a:chExt cx="2714221" cy="2854593"/>
                  </a:xfrm>
                  <a:solidFill>
                    <a:srgbClr val="E67E22"/>
                  </a:solidFill>
                </p:grpSpPr>
                <p:sp>
                  <p:nvSpPr>
                    <p:cNvPr id="108" name="Retângulo 107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09" name="Grupo 108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21" name="Triângulo isósceles 120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22" name="Triângulo isósceles 121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23" name="Triângulo isósceles 122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24" name="Triângulo isósceles 123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25" name="Triângulo isósceles 124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26" name="Triângulo isósceles 125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27" name="Triângulo isósceles 126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28" name="Triângulo isósceles 127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29" name="Triângulo isósceles 128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0" name="Triângulo isósceles 129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  <p:grpSp>
                  <p:nvGrpSpPr>
                    <p:cNvPr id="110" name="Grupo 109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11" name="Triângulo isósceles 110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12" name="Triângulo isósceles 111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13" name="Triângulo isósceles 112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14" name="Triângulo isósceles 113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15" name="Triângulo isósceles 114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16" name="Triângulo isósceles 115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17" name="Triângulo isósceles 116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18" name="Triângulo isósceles 117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19" name="Triângulo isósceles 118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20" name="Triângulo isósceles 119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sp>
                <p:nvSpPr>
                  <p:cNvPr id="94" name="Retângulo de cantos arredondados 93"/>
                  <p:cNvSpPr/>
                  <p:nvPr/>
                </p:nvSpPr>
                <p:spPr>
                  <a:xfrm rot="21594755">
                    <a:off x="3655412" y="1458385"/>
                    <a:ext cx="2914876" cy="3112603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A934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</p:grpSp>
          </p:grpSp>
          <p:grpSp>
            <p:nvGrpSpPr>
              <p:cNvPr id="4099" name="Grupo 4098"/>
              <p:cNvGrpSpPr/>
              <p:nvPr/>
            </p:nvGrpSpPr>
            <p:grpSpPr>
              <a:xfrm>
                <a:off x="6034794" y="1118668"/>
                <a:ext cx="2396865" cy="2396867"/>
                <a:chOff x="7246492" y="2985577"/>
                <a:chExt cx="2396865" cy="2396867"/>
              </a:xfrm>
            </p:grpSpPr>
            <p:sp>
              <p:nvSpPr>
                <p:cNvPr id="95" name="Elipse 94"/>
                <p:cNvSpPr/>
                <p:nvPr/>
              </p:nvSpPr>
              <p:spPr>
                <a:xfrm rot="21594755">
                  <a:off x="7246492" y="2985577"/>
                  <a:ext cx="2396865" cy="2396867"/>
                </a:xfrm>
                <a:prstGeom prst="ellipse">
                  <a:avLst/>
                </a:prstGeom>
                <a:solidFill>
                  <a:srgbClr val="EEA4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97" name="Grupo 96"/>
                <p:cNvGrpSpPr/>
                <p:nvPr/>
              </p:nvGrpSpPr>
              <p:grpSpPr>
                <a:xfrm rot="21594755">
                  <a:off x="7608611" y="3252829"/>
                  <a:ext cx="1578635" cy="1842154"/>
                  <a:chOff x="7147826" y="4030302"/>
                  <a:chExt cx="1402382" cy="1636478"/>
                </a:xfrm>
              </p:grpSpPr>
              <p:sp>
                <p:nvSpPr>
                  <p:cNvPr id="100" name="Lua 99"/>
                  <p:cNvSpPr/>
                  <p:nvPr/>
                </p:nvSpPr>
                <p:spPr>
                  <a:xfrm rot="14897553" flipV="1">
                    <a:off x="7956521" y="507309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01" name="Lua 100"/>
                  <p:cNvSpPr/>
                  <p:nvPr/>
                </p:nvSpPr>
                <p:spPr>
                  <a:xfrm rot="4888875">
                    <a:off x="7527544" y="365058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</p:grpSp>
          </p:grpSp>
        </p:grpSp>
        <p:grpSp>
          <p:nvGrpSpPr>
            <p:cNvPr id="66" name="Grupo 45"/>
            <p:cNvGrpSpPr/>
            <p:nvPr/>
          </p:nvGrpSpPr>
          <p:grpSpPr>
            <a:xfrm>
              <a:off x="7020272" y="3573016"/>
              <a:ext cx="351417" cy="689080"/>
              <a:chOff x="1378453" y="929714"/>
              <a:chExt cx="2376264" cy="4659528"/>
            </a:xfrm>
            <a:solidFill>
              <a:srgbClr val="D96709"/>
            </a:solidFill>
          </p:grpSpPr>
          <p:sp>
            <p:nvSpPr>
              <p:cNvPr id="67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8" name="Retângulo 43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9" name="Retângulo 44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908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en-US" dirty="0" err="1" smtClean="0"/>
              <a:t>Imagem</a:t>
            </a:r>
            <a:r>
              <a:rPr lang="en-US" dirty="0" smtClean="0"/>
              <a:t> 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1772816"/>
            <a:ext cx="4293096" cy="42930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04048" y="292494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04048" y="3356992"/>
            <a:ext cx="1008112" cy="19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95936" y="249289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48064" y="400506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do Office</vt:lpstr>
      <vt:lpstr>PowerPoint Presentation</vt:lpstr>
      <vt:lpstr>Imagem 2</vt:lpstr>
      <vt:lpstr>Imagem 3</vt:lpstr>
      <vt:lpstr>Imagem 4</vt:lpstr>
      <vt:lpstr>Imagem 7</vt:lpstr>
      <vt:lpstr>Imagem 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Mimi Paulino</cp:lastModifiedBy>
  <cp:revision>12</cp:revision>
  <dcterms:created xsi:type="dcterms:W3CDTF">2019-04-06T13:49:43Z</dcterms:created>
  <dcterms:modified xsi:type="dcterms:W3CDTF">2019-04-07T18:23:19Z</dcterms:modified>
</cp:coreProperties>
</file>