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07"/>
    <a:srgbClr val="D29B00"/>
    <a:srgbClr val="F6B600"/>
    <a:srgbClr val="FFFFFF"/>
    <a:srgbClr val="8DEF57"/>
    <a:srgbClr val="6CEA26"/>
    <a:srgbClr val="399AB5"/>
    <a:srgbClr val="0B4507"/>
    <a:srgbClr val="AC7F00"/>
    <a:srgbClr val="EEF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4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842311" y="1640110"/>
            <a:ext cx="4155305" cy="3746126"/>
            <a:chOff x="2018747" y="1994367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018747" y="4652282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>
                    <a:latin typeface="Century Gothic" panose="020B0502020202020204" pitchFamily="34" charset="0"/>
                  </a:rPr>
                  <a:t>SEX</a:t>
                </a:r>
                <a:endParaRPr lang="pt-BR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2936514" y="1994367"/>
              <a:ext cx="2303839" cy="2438290"/>
              <a:chOff x="-180528" y="2276873"/>
              <a:chExt cx="2857570" cy="3024336"/>
            </a:xfrm>
            <a:effectLst>
              <a:outerShdw blurRad="152400" dist="38100" dir="1800000" sx="103000" sy="103000" algn="t" rotWithShape="0">
                <a:srgbClr val="893BC3">
                  <a:alpha val="61000"/>
                </a:srgbClr>
              </a:outerShdw>
            </a:effectLst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64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05588" y="1598504"/>
            <a:ext cx="4155305" cy="3746126"/>
            <a:chOff x="2746785" y="1735723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746785" y="4393638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 smtClean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664552" y="1735723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tângulo 210"/>
          <p:cNvSpPr/>
          <p:nvPr/>
        </p:nvSpPr>
        <p:spPr>
          <a:xfrm>
            <a:off x="-13350" y="273433"/>
            <a:ext cx="9162298" cy="1660007"/>
          </a:xfrm>
          <a:prstGeom prst="rect">
            <a:avLst/>
          </a:prstGeom>
          <a:solidFill>
            <a:srgbClr val="F6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sz="3200" b="1" dirty="0" smtClean="0">
                <a:latin typeface="Agency FB" panose="020B0503020202020204" pitchFamily="34" charset="0"/>
              </a:rPr>
              <a:t>	FÓRUM	 DST		 DADOS	MITOS	</a:t>
            </a:r>
            <a:endParaRPr lang="pt-BR" sz="3200" b="1" dirty="0">
              <a:latin typeface="Agency FB" panose="020B0503020202020204" pitchFamily="34" charset="0"/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0" y="0"/>
            <a:ext cx="9144000" cy="1281416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416695" y="466695"/>
            <a:ext cx="4155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Balão de Pensamento: Nuvem 16">
            <a:extLst>
              <a:ext uri="{FF2B5EF4-FFF2-40B4-BE49-F238E27FC236}">
                <a16:creationId xmlns="" xmlns:a16="http://schemas.microsoft.com/office/drawing/2014/main" id="{5C57BA0A-9700-43BD-9104-CC30BC0DE381}"/>
              </a:ext>
            </a:extLst>
          </p:cNvPr>
          <p:cNvSpPr/>
          <p:nvPr/>
        </p:nvSpPr>
        <p:spPr>
          <a:xfrm>
            <a:off x="690052" y="268829"/>
            <a:ext cx="360040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7653684" y="294571"/>
            <a:ext cx="1152128" cy="4611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ENTRAR</a:t>
            </a:r>
            <a:endParaRPr lang="pt-BR" sz="2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 rot="503187">
            <a:off x="2878411" y="191195"/>
            <a:ext cx="878010" cy="955509"/>
            <a:chOff x="-180528" y="2276873"/>
            <a:chExt cx="2857570" cy="3024336"/>
          </a:xfrm>
          <a:effectLst/>
        </p:grpSpPr>
        <p:grpSp>
          <p:nvGrpSpPr>
            <p:cNvPr id="6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45" name="Retângulo 4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6" name="Grupo 45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58" name="Triângulo isósceles 5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7" name="Grupo 46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48" name="Triângulo isósceles 4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iângulo isósceles 5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2" name="Retângulo 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" name="Grupo 22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5" name="Triângulo isósceles 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Triângulo isósceles 4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Grupo 23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5" name="Triângulo isósceles 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Triângulo isósceles 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Retângulo de cantos arredondados 7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Retângulo de cantos arredondados 20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Lua 13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" name="Lua 14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" name="Retângulo de cantos arredondados 11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0" name="Retângulo 69"/>
          <p:cNvSpPr/>
          <p:nvPr/>
        </p:nvSpPr>
        <p:spPr>
          <a:xfrm>
            <a:off x="4948" y="8037512"/>
            <a:ext cx="9144000" cy="986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211"/>
          <p:cNvSpPr/>
          <p:nvPr/>
        </p:nvSpPr>
        <p:spPr>
          <a:xfrm>
            <a:off x="157348" y="8189912"/>
            <a:ext cx="9144000" cy="986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-13350" y="1933440"/>
            <a:ext cx="9162298" cy="250367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-4948" y="11699776"/>
            <a:ext cx="9148948" cy="2420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Retângulo 212"/>
          <p:cNvSpPr/>
          <p:nvPr/>
        </p:nvSpPr>
        <p:spPr>
          <a:xfrm>
            <a:off x="-4948" y="6858000"/>
            <a:ext cx="9148948" cy="2420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Retângulo 213"/>
          <p:cNvSpPr/>
          <p:nvPr/>
        </p:nvSpPr>
        <p:spPr>
          <a:xfrm>
            <a:off x="-4948" y="9278888"/>
            <a:ext cx="9148948" cy="2420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Retângulo 214"/>
          <p:cNvSpPr/>
          <p:nvPr/>
        </p:nvSpPr>
        <p:spPr>
          <a:xfrm>
            <a:off x="-4948" y="4437112"/>
            <a:ext cx="9148948" cy="2420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215"/>
          <p:cNvSpPr/>
          <p:nvPr/>
        </p:nvSpPr>
        <p:spPr>
          <a:xfrm>
            <a:off x="-4948" y="14120664"/>
            <a:ext cx="9148948" cy="2420888"/>
          </a:xfrm>
          <a:prstGeom prst="rect">
            <a:avLst/>
          </a:prstGeom>
          <a:solidFill>
            <a:srgbClr val="F6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36446" y="14374216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@COPYRIGHT 2019</a:t>
            </a:r>
            <a:endParaRPr lang="pt-BR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11930" y="1281416"/>
            <a:ext cx="1691680" cy="652024"/>
          </a:xfrm>
          <a:prstGeom prst="rect">
            <a:avLst/>
          </a:prstGeom>
          <a:solidFill>
            <a:srgbClr val="D2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gency FB" panose="020B0503020202020204" pitchFamily="34" charset="0"/>
              </a:rPr>
              <a:t>HOME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7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683568" y="548680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2" name="CaixaDeTexto 251"/>
          <p:cNvSpPr txBox="1"/>
          <p:nvPr/>
        </p:nvSpPr>
        <p:spPr>
          <a:xfrm>
            <a:off x="894876" y="839207"/>
            <a:ext cx="4155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3" name="Balão de Pensamento: Nuvem 16">
            <a:extLst>
              <a:ext uri="{FF2B5EF4-FFF2-40B4-BE49-F238E27FC236}">
                <a16:creationId xmlns="" xmlns:a16="http://schemas.microsoft.com/office/drawing/2014/main" id="{5C57BA0A-9700-43BD-9104-CC30BC0DE381}"/>
              </a:ext>
            </a:extLst>
          </p:cNvPr>
          <p:cNvSpPr/>
          <p:nvPr/>
        </p:nvSpPr>
        <p:spPr>
          <a:xfrm>
            <a:off x="1168234" y="663458"/>
            <a:ext cx="360040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4" name="Grupo 253"/>
          <p:cNvGrpSpPr/>
          <p:nvPr/>
        </p:nvGrpSpPr>
        <p:grpSpPr>
          <a:xfrm rot="503187">
            <a:off x="3171378" y="647372"/>
            <a:ext cx="878010" cy="955509"/>
            <a:chOff x="-180528" y="2276873"/>
            <a:chExt cx="2857570" cy="3024336"/>
          </a:xfrm>
          <a:effectLst/>
        </p:grpSpPr>
        <p:grpSp>
          <p:nvGrpSpPr>
            <p:cNvPr id="255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294" name="Retângulo 29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5" name="Grupo 294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07" name="Triângulo isósceles 30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Triângulo isósceles 30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6" name="Grupo 295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97" name="Triângulo isósceles 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isósceles 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Agrupar 15">
              <a:extLst>
                <a:ext uri="{FF2B5EF4-FFF2-40B4-BE49-F238E27FC236}">
                  <a16:creationId xmlns=""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71" name="Retângulo 27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2" name="Grupo 27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84" name="Triângulo isósceles 2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Triângulo isósceles 2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3" name="Grupo 272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74" name="Triângulo isósceles 2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Triângulo isósceles 2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Triângulo isósceles 2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7" name="Retângulo de cantos arredondados 25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60" name="Grupo 25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 de cantos arredondados 26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3" name="Lua 26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4" name="Lua 26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5" name="Grupo 26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1" name="Retângulo de cantos arredondados 26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3" name="CaixaDeTexto 22"/>
          <p:cNvSpPr txBox="1"/>
          <p:nvPr/>
        </p:nvSpPr>
        <p:spPr>
          <a:xfrm>
            <a:off x="4283968" y="903928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endParaRPr lang="pt-BR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508103" y="894883"/>
            <a:ext cx="128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FORÚM</a:t>
            </a:r>
            <a:endParaRPr lang="pt-BR" sz="2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734667" y="2760361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20"/>
          <p:cNvGrpSpPr/>
          <p:nvPr/>
        </p:nvGrpSpPr>
        <p:grpSpPr>
          <a:xfrm rot="3956065">
            <a:off x="7186915" y="4467362"/>
            <a:ext cx="2220328" cy="1512386"/>
            <a:chOff x="996022" y="3109179"/>
            <a:chExt cx="4986968" cy="29515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Triângulo isósceles 5"/>
            <p:cNvSpPr/>
            <p:nvPr/>
          </p:nvSpPr>
          <p:spPr>
            <a:xfrm rot="8331098">
              <a:off x="2562233" y="3334691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2618671">
              <a:off x="996022" y="4797152"/>
              <a:ext cx="2952328" cy="432048"/>
            </a:xfrm>
            <a:prstGeom prst="roundRect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203847" y="5677647"/>
              <a:ext cx="580390" cy="383057"/>
            </a:xfrm>
            <a:prstGeom prst="ellipse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 rot="18981329" flipH="1">
              <a:off x="3030662" y="4797151"/>
              <a:ext cx="2952328" cy="432048"/>
            </a:xfrm>
            <a:prstGeom prst="roundRect">
              <a:avLst/>
            </a:prstGeom>
            <a:solidFill>
              <a:srgbClr val="9D5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riângulo isósceles 14"/>
            <p:cNvSpPr/>
            <p:nvPr/>
          </p:nvSpPr>
          <p:spPr>
            <a:xfrm rot="13268902" flipH="1">
              <a:off x="4204234" y="3334692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isósceles 15"/>
            <p:cNvSpPr/>
            <p:nvPr/>
          </p:nvSpPr>
          <p:spPr>
            <a:xfrm rot="8827352">
              <a:off x="2713284" y="3207359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isósceles 16"/>
            <p:cNvSpPr/>
            <p:nvPr/>
          </p:nvSpPr>
          <p:spPr>
            <a:xfrm rot="12772648" flipH="1">
              <a:off x="4051229" y="3207360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riângulo isósceles 18"/>
            <p:cNvSpPr/>
            <p:nvPr/>
          </p:nvSpPr>
          <p:spPr>
            <a:xfrm rot="9269000">
              <a:off x="2867273" y="3109180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2331000" flipH="1">
              <a:off x="3896969" y="3109179"/>
              <a:ext cx="217293" cy="2508710"/>
            </a:xfrm>
            <a:prstGeom prst="triangle">
              <a:avLst/>
            </a:prstGeom>
            <a:solidFill>
              <a:srgbClr val="E5B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2" name="Grupo 91"/>
          <p:cNvGrpSpPr/>
          <p:nvPr/>
        </p:nvGrpSpPr>
        <p:grpSpPr>
          <a:xfrm rot="19779663">
            <a:off x="4603021" y="1197352"/>
            <a:ext cx="1293083" cy="1570131"/>
            <a:chOff x="5618998" y="2635966"/>
            <a:chExt cx="2328170" cy="2826989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93" name="Grupo 92"/>
            <p:cNvGrpSpPr/>
            <p:nvPr/>
          </p:nvGrpSpPr>
          <p:grpSpPr>
            <a:xfrm rot="8126470">
              <a:off x="5618998" y="3461642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100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1" name="Grupo 100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2" name="Retângulo 10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4" name="Grupo 93"/>
            <p:cNvGrpSpPr/>
            <p:nvPr/>
          </p:nvGrpSpPr>
          <p:grpSpPr>
            <a:xfrm>
              <a:off x="5952556" y="2635966"/>
              <a:ext cx="1994612" cy="2001313"/>
              <a:chOff x="4644008" y="1430760"/>
              <a:chExt cx="3570421" cy="3582416"/>
            </a:xfrm>
            <a:grpFill/>
          </p:grpSpPr>
          <p:sp>
            <p:nvSpPr>
              <p:cNvPr id="95" name="Elipse 33"/>
              <p:cNvSpPr/>
              <p:nvPr/>
            </p:nvSpPr>
            <p:spPr>
              <a:xfrm>
                <a:off x="4644008" y="2636912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Grupo 95"/>
              <p:cNvGrpSpPr/>
              <p:nvPr/>
            </p:nvGrpSpPr>
            <p:grpSpPr>
              <a:xfrm>
                <a:off x="7077493" y="1430760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97" name="Retângulo 96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97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5" name="Grupo 104"/>
          <p:cNvGrpSpPr/>
          <p:nvPr/>
        </p:nvGrpSpPr>
        <p:grpSpPr>
          <a:xfrm rot="1034383">
            <a:off x="6394249" y="1404169"/>
            <a:ext cx="1198438" cy="1649054"/>
            <a:chOff x="1530853" y="1082114"/>
            <a:chExt cx="3636642" cy="5004030"/>
          </a:xfrm>
          <a:gradFill>
            <a:gsLst>
              <a:gs pos="60000">
                <a:srgbClr val="92D050"/>
              </a:gs>
              <a:gs pos="40000">
                <a:srgbClr val="FFFF66"/>
              </a:gs>
              <a:gs pos="20000">
                <a:srgbClr val="FF7A3F"/>
              </a:gs>
              <a:gs pos="0">
                <a:srgbClr val="FF0000"/>
              </a:gs>
              <a:gs pos="80000">
                <a:srgbClr val="3333FF"/>
              </a:gs>
              <a:gs pos="100000">
                <a:srgbClr val="C64AB7"/>
              </a:gs>
            </a:gsLst>
            <a:lin ang="5400000" scaled="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06" name="Grupo 105"/>
            <p:cNvGrpSpPr/>
            <p:nvPr/>
          </p:nvGrpSpPr>
          <p:grpSpPr>
            <a:xfrm>
              <a:off x="2791231" y="1426616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11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111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112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Grupo 106"/>
            <p:cNvGrpSpPr/>
            <p:nvPr/>
          </p:nvGrpSpPr>
          <p:grpSpPr>
            <a:xfrm>
              <a:off x="1530853" y="1082114"/>
              <a:ext cx="2376264" cy="4659528"/>
              <a:chOff x="1378453" y="929714"/>
              <a:chExt cx="2376264" cy="4659528"/>
            </a:xfrm>
            <a:grpFill/>
          </p:grpSpPr>
          <p:sp>
            <p:nvSpPr>
              <p:cNvPr id="108" name="Elipse 33"/>
              <p:cNvSpPr/>
              <p:nvPr/>
            </p:nvSpPr>
            <p:spPr>
              <a:xfrm>
                <a:off x="1378453" y="929714"/>
                <a:ext cx="2376264" cy="2376264"/>
              </a:xfrm>
              <a:custGeom>
                <a:avLst/>
                <a:gdLst/>
                <a:ahLst/>
                <a:cxnLst/>
                <a:rect l="l" t="t" r="r" b="b"/>
                <a:pathLst>
                  <a:path w="2376264" h="2376264">
                    <a:moveTo>
                      <a:pt x="1188132" y="216024"/>
                    </a:moveTo>
                    <a:cubicBezTo>
                      <a:pt x="651252" y="216024"/>
                      <a:pt x="216024" y="651252"/>
                      <a:pt x="216024" y="1188132"/>
                    </a:cubicBezTo>
                    <a:cubicBezTo>
                      <a:pt x="216024" y="1725012"/>
                      <a:pt x="651252" y="2160240"/>
                      <a:pt x="1188132" y="2160240"/>
                    </a:cubicBezTo>
                    <a:cubicBezTo>
                      <a:pt x="1725012" y="2160240"/>
                      <a:pt x="2160240" y="1725012"/>
                      <a:pt x="2160240" y="1188132"/>
                    </a:cubicBezTo>
                    <a:cubicBezTo>
                      <a:pt x="2160240" y="651252"/>
                      <a:pt x="1725012" y="216024"/>
                      <a:pt x="1188132" y="216024"/>
                    </a:cubicBezTo>
                    <a:close/>
                    <a:moveTo>
                      <a:pt x="1188132" y="0"/>
                    </a:moveTo>
                    <a:cubicBezTo>
                      <a:pt x="1844319" y="0"/>
                      <a:pt x="2376264" y="531945"/>
                      <a:pt x="2376264" y="1188132"/>
                    </a:cubicBezTo>
                    <a:cubicBezTo>
                      <a:pt x="2376264" y="1844319"/>
                      <a:pt x="1844319" y="2376264"/>
                      <a:pt x="1188132" y="2376264"/>
                    </a:cubicBezTo>
                    <a:cubicBezTo>
                      <a:pt x="531945" y="2376264"/>
                      <a:pt x="0" y="1844319"/>
                      <a:pt x="0" y="1188132"/>
                    </a:cubicBezTo>
                    <a:cubicBezTo>
                      <a:pt x="0" y="531945"/>
                      <a:pt x="531945" y="0"/>
                      <a:pt x="1188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108"/>
              <p:cNvSpPr/>
              <p:nvPr/>
            </p:nvSpPr>
            <p:spPr>
              <a:xfrm rot="16200000">
                <a:off x="1429782" y="4302491"/>
                <a:ext cx="23017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109"/>
              <p:cNvSpPr/>
              <p:nvPr/>
            </p:nvSpPr>
            <p:spPr>
              <a:xfrm>
                <a:off x="1558473" y="3933056"/>
                <a:ext cx="2016224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13</Words>
  <Application>Microsoft Office PowerPoint</Application>
  <PresentationFormat>Apresentação na tela (4:3)</PresentationFormat>
  <Paragraphs>16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44</cp:revision>
  <dcterms:created xsi:type="dcterms:W3CDTF">2019-02-15T13:24:10Z</dcterms:created>
  <dcterms:modified xsi:type="dcterms:W3CDTF">2019-02-20T14:35:50Z</dcterms:modified>
</cp:coreProperties>
</file>