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BC3"/>
    <a:srgbClr val="FFC107"/>
    <a:srgbClr val="EAAD00"/>
    <a:srgbClr val="F3C34B"/>
    <a:srgbClr val="D29B00"/>
    <a:srgbClr val="452E23"/>
    <a:srgbClr val="3E2C2A"/>
    <a:srgbClr val="002E15"/>
    <a:srgbClr val="001A0C"/>
    <a:srgbClr val="251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75" d="100"/>
          <a:sy n="75" d="100"/>
        </p:scale>
        <p:origin x="-18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842311" y="1640110"/>
            <a:ext cx="4155305" cy="3746126"/>
            <a:chOff x="2018747" y="1994367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018747" y="4652282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>
                    <a:latin typeface="Century Gothic" panose="020B0502020202020204" pitchFamily="34" charset="0"/>
                  </a:rPr>
                  <a:t>SEX</a:t>
                </a:r>
                <a:endParaRPr lang="pt-BR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2936514" y="1994367"/>
              <a:ext cx="2303839" cy="2438290"/>
              <a:chOff x="-180528" y="2276873"/>
              <a:chExt cx="2857570" cy="3024336"/>
            </a:xfrm>
            <a:effectLst>
              <a:outerShdw blurRad="152400" dist="38100" dir="1800000" sx="103000" sy="103000" algn="t" rotWithShape="0">
                <a:srgbClr val="893BC3">
                  <a:alpha val="61000"/>
                </a:srgbClr>
              </a:outerShdw>
            </a:effectLst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64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11" y="0"/>
            <a:ext cx="9144000" cy="6858000"/>
            <a:chOff x="4211" y="0"/>
            <a:chExt cx="9144000" cy="6858000"/>
          </a:xfrm>
        </p:grpSpPr>
        <p:sp>
          <p:nvSpPr>
            <p:cNvPr id="2" name="Retângulo 1"/>
            <p:cNvSpPr/>
            <p:nvPr/>
          </p:nvSpPr>
          <p:spPr>
            <a:xfrm>
              <a:off x="4211" y="0"/>
              <a:ext cx="9144000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1608947" y="176669"/>
              <a:ext cx="828547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3305222" y="871318"/>
              <a:ext cx="1055848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685403" y="1521058"/>
              <a:ext cx="946729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9053" y="5486566"/>
              <a:ext cx="1109403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830818" y="1338018"/>
              <a:ext cx="902275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74786" y="1819948"/>
              <a:ext cx="1409965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702063" y="3341931"/>
              <a:ext cx="1047191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318262" y="2229189"/>
              <a:ext cx="770861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2272624" y="3998699"/>
              <a:ext cx="861970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304522" y="3036205"/>
              <a:ext cx="92503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50583" y="4196515"/>
              <a:ext cx="1372880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2054491" y="2665184"/>
              <a:ext cx="909784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5283490" y="185405"/>
              <a:ext cx="1179815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3344879" y="2825615"/>
              <a:ext cx="750583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206397" y="4847213"/>
              <a:ext cx="905328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21232" y="3363460"/>
              <a:ext cx="829065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3072239" y="5609151"/>
              <a:ext cx="1159845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2" name="CaixaDeTexto 251"/>
          <p:cNvSpPr txBox="1"/>
          <p:nvPr/>
        </p:nvSpPr>
        <p:spPr>
          <a:xfrm>
            <a:off x="1023513" y="765052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893BC3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:a16="http://schemas.microsoft.com/office/drawing/2014/main" xmlns="" id="{5C57BA0A-9700-43BD-9104-CC30BC0DE381}"/>
              </a:ext>
            </a:extLst>
          </p:cNvPr>
          <p:cNvSpPr/>
          <p:nvPr/>
        </p:nvSpPr>
        <p:spPr>
          <a:xfrm>
            <a:off x="1330544" y="589303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893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3408120" y="582852"/>
            <a:ext cx="878010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CaixaDeTexto 22"/>
          <p:cNvSpPr txBox="1"/>
          <p:nvPr/>
        </p:nvSpPr>
        <p:spPr>
          <a:xfrm>
            <a:off x="4446278" y="82977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FORÚM</a:t>
            </a:r>
            <a:endParaRPr lang="pt-BR" sz="2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2" name="CaixaDeTexto 251"/>
          <p:cNvSpPr txBox="1"/>
          <p:nvPr/>
        </p:nvSpPr>
        <p:spPr>
          <a:xfrm>
            <a:off x="4781125" y="347573"/>
            <a:ext cx="416195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893BC3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:a16="http://schemas.microsoft.com/office/drawing/2014/main" xmlns="" id="{5C57BA0A-9700-43BD-9104-CC30BC0DE381}"/>
              </a:ext>
            </a:extLst>
          </p:cNvPr>
          <p:cNvSpPr/>
          <p:nvPr/>
        </p:nvSpPr>
        <p:spPr>
          <a:xfrm>
            <a:off x="5094226" y="171824"/>
            <a:ext cx="360616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893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7087031" y="88908"/>
            <a:ext cx="879414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8559314" y="349206"/>
            <a:ext cx="453832" cy="919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de cantos arredondados 331"/>
          <p:cNvSpPr/>
          <p:nvPr/>
        </p:nvSpPr>
        <p:spPr>
          <a:xfrm>
            <a:off x="8559314" y="491968"/>
            <a:ext cx="453832" cy="919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de cantos arredondados 332"/>
          <p:cNvSpPr/>
          <p:nvPr/>
        </p:nvSpPr>
        <p:spPr>
          <a:xfrm>
            <a:off x="8559314" y="639706"/>
            <a:ext cx="453832" cy="919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042379" y="2644568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20"/>
          <p:cNvGrpSpPr/>
          <p:nvPr/>
        </p:nvGrpSpPr>
        <p:grpSpPr>
          <a:xfrm rot="3956065">
            <a:off x="5054970" y="4212312"/>
            <a:ext cx="2220328" cy="1512386"/>
            <a:chOff x="996022" y="3109179"/>
            <a:chExt cx="4986968" cy="29515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Triângulo isósceles 5"/>
            <p:cNvSpPr/>
            <p:nvPr/>
          </p:nvSpPr>
          <p:spPr>
            <a:xfrm rot="8331098">
              <a:off x="2562233" y="3334691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2618671">
              <a:off x="996022" y="4797152"/>
              <a:ext cx="2952328" cy="432048"/>
            </a:xfrm>
            <a:prstGeom prst="roundRect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203847" y="5677647"/>
              <a:ext cx="580390" cy="383057"/>
            </a:xfrm>
            <a:prstGeom prst="ellipse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 rot="18981329" flipH="1">
              <a:off x="3030662" y="4797151"/>
              <a:ext cx="2952328" cy="432048"/>
            </a:xfrm>
            <a:prstGeom prst="roundRect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isósceles 14"/>
            <p:cNvSpPr/>
            <p:nvPr/>
          </p:nvSpPr>
          <p:spPr>
            <a:xfrm rot="13268902" flipH="1">
              <a:off x="4204234" y="3334692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isósceles 15"/>
            <p:cNvSpPr/>
            <p:nvPr/>
          </p:nvSpPr>
          <p:spPr>
            <a:xfrm rot="8827352">
              <a:off x="2713284" y="3207359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isósceles 16"/>
            <p:cNvSpPr/>
            <p:nvPr/>
          </p:nvSpPr>
          <p:spPr>
            <a:xfrm rot="12772648" flipH="1">
              <a:off x="4051229" y="3207360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riângulo isósceles 18"/>
            <p:cNvSpPr/>
            <p:nvPr/>
          </p:nvSpPr>
          <p:spPr>
            <a:xfrm rot="9269000">
              <a:off x="2867273" y="3109180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2331000" flipH="1">
              <a:off x="3896969" y="3109179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2" name="Grupo 91"/>
          <p:cNvGrpSpPr/>
          <p:nvPr/>
        </p:nvGrpSpPr>
        <p:grpSpPr>
          <a:xfrm rot="19779663">
            <a:off x="4603021" y="1197352"/>
            <a:ext cx="1293083" cy="1570131"/>
            <a:chOff x="5618998" y="2635966"/>
            <a:chExt cx="2328170" cy="2826989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3" name="Grupo 92"/>
            <p:cNvGrpSpPr/>
            <p:nvPr/>
          </p:nvGrpSpPr>
          <p:grpSpPr>
            <a:xfrm rot="8126470">
              <a:off x="5618998" y="3461642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00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1" name="Grupo 100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2" name="Retângulo 10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" name="Grupo 93"/>
            <p:cNvGrpSpPr/>
            <p:nvPr/>
          </p:nvGrpSpPr>
          <p:grpSpPr>
            <a:xfrm>
              <a:off x="5952556" y="2635966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95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Grupo 95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97" name="Retângulo 96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97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5" name="Grupo 104"/>
          <p:cNvGrpSpPr/>
          <p:nvPr/>
        </p:nvGrpSpPr>
        <p:grpSpPr>
          <a:xfrm rot="1034383">
            <a:off x="6394249" y="1404169"/>
            <a:ext cx="1198438" cy="1649054"/>
            <a:chOff x="1530853" y="1082114"/>
            <a:chExt cx="3636642" cy="5004030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6" name="Grupo 105"/>
            <p:cNvGrpSpPr/>
            <p:nvPr/>
          </p:nvGrpSpPr>
          <p:grpSpPr>
            <a:xfrm>
              <a:off x="2791231" y="1426616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11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111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112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530853" y="108211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08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109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</Words>
  <Application>Microsoft Office PowerPoint</Application>
  <PresentationFormat>Apresentação na tela (4:3)</PresentationFormat>
  <Paragraphs>10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51</cp:revision>
  <dcterms:created xsi:type="dcterms:W3CDTF">2019-02-15T13:24:10Z</dcterms:created>
  <dcterms:modified xsi:type="dcterms:W3CDTF">2019-02-21T12:13:00Z</dcterms:modified>
</cp:coreProperties>
</file>