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8103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73018" y="692696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A</a:t>
            </a:r>
            <a:endParaRPr lang="pt-BR" sz="4800" dirty="0"/>
          </a:p>
        </p:txBody>
      </p:sp>
      <p:sp>
        <p:nvSpPr>
          <p:cNvPr id="4" name="Retângulo 3"/>
          <p:cNvSpPr/>
          <p:nvPr/>
        </p:nvSpPr>
        <p:spPr>
          <a:xfrm>
            <a:off x="1691680" y="4149080"/>
            <a:ext cx="288032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03848" y="4149080"/>
            <a:ext cx="288032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259632" y="3645024"/>
            <a:ext cx="2636628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 rot="1039746">
            <a:off x="1492495" y="2429001"/>
            <a:ext cx="144016" cy="13593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rot="20560254" flipH="1">
            <a:off x="3485087" y="2429001"/>
            <a:ext cx="144016" cy="13593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5400000">
            <a:off x="2483767" y="1646317"/>
            <a:ext cx="144016" cy="17281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728873" y="1726431"/>
            <a:ext cx="1658566" cy="777946"/>
          </a:xfrm>
          <a:custGeom>
            <a:avLst/>
            <a:gdLst>
              <a:gd name="connsiteX0" fmla="*/ 0 w 1656185"/>
              <a:gd name="connsiteY0" fmla="*/ 214375 h 737596"/>
              <a:gd name="connsiteX1" fmla="*/ 214375 w 1656185"/>
              <a:gd name="connsiteY1" fmla="*/ 0 h 737596"/>
              <a:gd name="connsiteX2" fmla="*/ 1441810 w 1656185"/>
              <a:gd name="connsiteY2" fmla="*/ 0 h 737596"/>
              <a:gd name="connsiteX3" fmla="*/ 1656185 w 1656185"/>
              <a:gd name="connsiteY3" fmla="*/ 214375 h 737596"/>
              <a:gd name="connsiteX4" fmla="*/ 1656185 w 1656185"/>
              <a:gd name="connsiteY4" fmla="*/ 523221 h 737596"/>
              <a:gd name="connsiteX5" fmla="*/ 1441810 w 1656185"/>
              <a:gd name="connsiteY5" fmla="*/ 737596 h 737596"/>
              <a:gd name="connsiteX6" fmla="*/ 214375 w 1656185"/>
              <a:gd name="connsiteY6" fmla="*/ 737596 h 737596"/>
              <a:gd name="connsiteX7" fmla="*/ 0 w 1656185"/>
              <a:gd name="connsiteY7" fmla="*/ 523221 h 737596"/>
              <a:gd name="connsiteX8" fmla="*/ 0 w 1656185"/>
              <a:gd name="connsiteY8" fmla="*/ 214375 h 737596"/>
              <a:gd name="connsiteX0" fmla="*/ 2381 w 1658566"/>
              <a:gd name="connsiteY0" fmla="*/ 214375 h 788413"/>
              <a:gd name="connsiteX1" fmla="*/ 216756 w 1658566"/>
              <a:gd name="connsiteY1" fmla="*/ 0 h 788413"/>
              <a:gd name="connsiteX2" fmla="*/ 1444191 w 1658566"/>
              <a:gd name="connsiteY2" fmla="*/ 0 h 788413"/>
              <a:gd name="connsiteX3" fmla="*/ 1658566 w 1658566"/>
              <a:gd name="connsiteY3" fmla="*/ 214375 h 788413"/>
              <a:gd name="connsiteX4" fmla="*/ 1658566 w 1658566"/>
              <a:gd name="connsiteY4" fmla="*/ 523221 h 788413"/>
              <a:gd name="connsiteX5" fmla="*/ 1444191 w 1658566"/>
              <a:gd name="connsiteY5" fmla="*/ 737596 h 788413"/>
              <a:gd name="connsiteX6" fmla="*/ 216756 w 1658566"/>
              <a:gd name="connsiteY6" fmla="*/ 737596 h 788413"/>
              <a:gd name="connsiteX7" fmla="*/ 0 w 1658566"/>
              <a:gd name="connsiteY7" fmla="*/ 735152 h 788413"/>
              <a:gd name="connsiteX8" fmla="*/ 2381 w 1658566"/>
              <a:gd name="connsiteY8" fmla="*/ 214375 h 788413"/>
              <a:gd name="connsiteX0" fmla="*/ 2381 w 1658566"/>
              <a:gd name="connsiteY0" fmla="*/ 214375 h 777946"/>
              <a:gd name="connsiteX1" fmla="*/ 216756 w 1658566"/>
              <a:gd name="connsiteY1" fmla="*/ 0 h 777946"/>
              <a:gd name="connsiteX2" fmla="*/ 1444191 w 1658566"/>
              <a:gd name="connsiteY2" fmla="*/ 0 h 777946"/>
              <a:gd name="connsiteX3" fmla="*/ 1658566 w 1658566"/>
              <a:gd name="connsiteY3" fmla="*/ 214375 h 777946"/>
              <a:gd name="connsiteX4" fmla="*/ 1658566 w 1658566"/>
              <a:gd name="connsiteY4" fmla="*/ 523221 h 777946"/>
              <a:gd name="connsiteX5" fmla="*/ 1444191 w 1658566"/>
              <a:gd name="connsiteY5" fmla="*/ 737596 h 777946"/>
              <a:gd name="connsiteX6" fmla="*/ 216756 w 1658566"/>
              <a:gd name="connsiteY6" fmla="*/ 737596 h 777946"/>
              <a:gd name="connsiteX7" fmla="*/ 42777 w 1658566"/>
              <a:gd name="connsiteY7" fmla="*/ 740544 h 777946"/>
              <a:gd name="connsiteX8" fmla="*/ 0 w 1658566"/>
              <a:gd name="connsiteY8" fmla="*/ 735152 h 777946"/>
              <a:gd name="connsiteX9" fmla="*/ 2381 w 1658566"/>
              <a:gd name="connsiteY9" fmla="*/ 214375 h 777946"/>
              <a:gd name="connsiteX0" fmla="*/ 2381 w 1658566"/>
              <a:gd name="connsiteY0" fmla="*/ 214375 h 788413"/>
              <a:gd name="connsiteX1" fmla="*/ 216756 w 1658566"/>
              <a:gd name="connsiteY1" fmla="*/ 0 h 788413"/>
              <a:gd name="connsiteX2" fmla="*/ 1444191 w 1658566"/>
              <a:gd name="connsiteY2" fmla="*/ 0 h 788413"/>
              <a:gd name="connsiteX3" fmla="*/ 1658566 w 1658566"/>
              <a:gd name="connsiteY3" fmla="*/ 214375 h 788413"/>
              <a:gd name="connsiteX4" fmla="*/ 1658566 w 1658566"/>
              <a:gd name="connsiteY4" fmla="*/ 735152 h 788413"/>
              <a:gd name="connsiteX5" fmla="*/ 1444191 w 1658566"/>
              <a:gd name="connsiteY5" fmla="*/ 737596 h 788413"/>
              <a:gd name="connsiteX6" fmla="*/ 216756 w 1658566"/>
              <a:gd name="connsiteY6" fmla="*/ 737596 h 788413"/>
              <a:gd name="connsiteX7" fmla="*/ 42777 w 1658566"/>
              <a:gd name="connsiteY7" fmla="*/ 740544 h 788413"/>
              <a:gd name="connsiteX8" fmla="*/ 0 w 1658566"/>
              <a:gd name="connsiteY8" fmla="*/ 735152 h 788413"/>
              <a:gd name="connsiteX9" fmla="*/ 2381 w 1658566"/>
              <a:gd name="connsiteY9" fmla="*/ 214375 h 788413"/>
              <a:gd name="connsiteX0" fmla="*/ 2381 w 1658566"/>
              <a:gd name="connsiteY0" fmla="*/ 214375 h 777946"/>
              <a:gd name="connsiteX1" fmla="*/ 216756 w 1658566"/>
              <a:gd name="connsiteY1" fmla="*/ 0 h 777946"/>
              <a:gd name="connsiteX2" fmla="*/ 1444191 w 1658566"/>
              <a:gd name="connsiteY2" fmla="*/ 0 h 777946"/>
              <a:gd name="connsiteX3" fmla="*/ 1658566 w 1658566"/>
              <a:gd name="connsiteY3" fmla="*/ 214375 h 777946"/>
              <a:gd name="connsiteX4" fmla="*/ 1658566 w 1658566"/>
              <a:gd name="connsiteY4" fmla="*/ 735152 h 777946"/>
              <a:gd name="connsiteX5" fmla="*/ 1597733 w 1658566"/>
              <a:gd name="connsiteY5" fmla="*/ 704825 h 777946"/>
              <a:gd name="connsiteX6" fmla="*/ 1444191 w 1658566"/>
              <a:gd name="connsiteY6" fmla="*/ 737596 h 777946"/>
              <a:gd name="connsiteX7" fmla="*/ 216756 w 1658566"/>
              <a:gd name="connsiteY7" fmla="*/ 737596 h 777946"/>
              <a:gd name="connsiteX8" fmla="*/ 42777 w 1658566"/>
              <a:gd name="connsiteY8" fmla="*/ 740544 h 777946"/>
              <a:gd name="connsiteX9" fmla="*/ 0 w 1658566"/>
              <a:gd name="connsiteY9" fmla="*/ 735152 h 777946"/>
              <a:gd name="connsiteX10" fmla="*/ 2381 w 1658566"/>
              <a:gd name="connsiteY10" fmla="*/ 214375 h 777946"/>
              <a:gd name="connsiteX0" fmla="*/ 2381 w 1658566"/>
              <a:gd name="connsiteY0" fmla="*/ 214375 h 777946"/>
              <a:gd name="connsiteX1" fmla="*/ 216756 w 1658566"/>
              <a:gd name="connsiteY1" fmla="*/ 0 h 777946"/>
              <a:gd name="connsiteX2" fmla="*/ 1444191 w 1658566"/>
              <a:gd name="connsiteY2" fmla="*/ 0 h 777946"/>
              <a:gd name="connsiteX3" fmla="*/ 1658566 w 1658566"/>
              <a:gd name="connsiteY3" fmla="*/ 214375 h 777946"/>
              <a:gd name="connsiteX4" fmla="*/ 1658566 w 1658566"/>
              <a:gd name="connsiteY4" fmla="*/ 735152 h 777946"/>
              <a:gd name="connsiteX5" fmla="*/ 1602496 w 1658566"/>
              <a:gd name="connsiteY5" fmla="*/ 728638 h 777946"/>
              <a:gd name="connsiteX6" fmla="*/ 1444191 w 1658566"/>
              <a:gd name="connsiteY6" fmla="*/ 737596 h 777946"/>
              <a:gd name="connsiteX7" fmla="*/ 216756 w 1658566"/>
              <a:gd name="connsiteY7" fmla="*/ 737596 h 777946"/>
              <a:gd name="connsiteX8" fmla="*/ 42777 w 1658566"/>
              <a:gd name="connsiteY8" fmla="*/ 740544 h 777946"/>
              <a:gd name="connsiteX9" fmla="*/ 0 w 1658566"/>
              <a:gd name="connsiteY9" fmla="*/ 735152 h 777946"/>
              <a:gd name="connsiteX10" fmla="*/ 2381 w 1658566"/>
              <a:gd name="connsiteY10" fmla="*/ 214375 h 777946"/>
              <a:gd name="connsiteX0" fmla="*/ 2381 w 1658566"/>
              <a:gd name="connsiteY0" fmla="*/ 214375 h 777946"/>
              <a:gd name="connsiteX1" fmla="*/ 216756 w 1658566"/>
              <a:gd name="connsiteY1" fmla="*/ 0 h 777946"/>
              <a:gd name="connsiteX2" fmla="*/ 1444191 w 1658566"/>
              <a:gd name="connsiteY2" fmla="*/ 0 h 777946"/>
              <a:gd name="connsiteX3" fmla="*/ 1658566 w 1658566"/>
              <a:gd name="connsiteY3" fmla="*/ 214375 h 777946"/>
              <a:gd name="connsiteX4" fmla="*/ 1658566 w 1658566"/>
              <a:gd name="connsiteY4" fmla="*/ 735152 h 777946"/>
              <a:gd name="connsiteX5" fmla="*/ 1602496 w 1658566"/>
              <a:gd name="connsiteY5" fmla="*/ 740545 h 777946"/>
              <a:gd name="connsiteX6" fmla="*/ 1444191 w 1658566"/>
              <a:gd name="connsiteY6" fmla="*/ 737596 h 777946"/>
              <a:gd name="connsiteX7" fmla="*/ 216756 w 1658566"/>
              <a:gd name="connsiteY7" fmla="*/ 737596 h 777946"/>
              <a:gd name="connsiteX8" fmla="*/ 42777 w 1658566"/>
              <a:gd name="connsiteY8" fmla="*/ 740544 h 777946"/>
              <a:gd name="connsiteX9" fmla="*/ 0 w 1658566"/>
              <a:gd name="connsiteY9" fmla="*/ 735152 h 777946"/>
              <a:gd name="connsiteX10" fmla="*/ 2381 w 1658566"/>
              <a:gd name="connsiteY10" fmla="*/ 214375 h 7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8566" h="777946">
                <a:moveTo>
                  <a:pt x="2381" y="214375"/>
                </a:moveTo>
                <a:cubicBezTo>
                  <a:pt x="2381" y="95979"/>
                  <a:pt x="98360" y="0"/>
                  <a:pt x="216756" y="0"/>
                </a:cubicBezTo>
                <a:lnTo>
                  <a:pt x="1444191" y="0"/>
                </a:lnTo>
                <a:cubicBezTo>
                  <a:pt x="1562587" y="0"/>
                  <a:pt x="1658566" y="95979"/>
                  <a:pt x="1658566" y="214375"/>
                </a:cubicBezTo>
                <a:lnTo>
                  <a:pt x="1658566" y="735152"/>
                </a:lnTo>
                <a:cubicBezTo>
                  <a:pt x="1644459" y="828006"/>
                  <a:pt x="1638225" y="740138"/>
                  <a:pt x="1602496" y="740545"/>
                </a:cubicBezTo>
                <a:cubicBezTo>
                  <a:pt x="1566767" y="740952"/>
                  <a:pt x="1670385" y="743247"/>
                  <a:pt x="1444191" y="737596"/>
                </a:cubicBezTo>
                <a:lnTo>
                  <a:pt x="216756" y="737596"/>
                </a:lnTo>
                <a:lnTo>
                  <a:pt x="42777" y="740544"/>
                </a:lnTo>
                <a:cubicBezTo>
                  <a:pt x="6651" y="740137"/>
                  <a:pt x="11495" y="828403"/>
                  <a:pt x="0" y="735152"/>
                </a:cubicBezTo>
                <a:cubicBezTo>
                  <a:pt x="0" y="632203"/>
                  <a:pt x="2381" y="317324"/>
                  <a:pt x="2381" y="214375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2231529" cy="22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90030"/>
            <a:ext cx="2665015" cy="266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5928030" y="1944491"/>
            <a:ext cx="1415872" cy="24985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71600" y="620688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 </a:t>
            </a:r>
            <a:endParaRPr lang="pt-BR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706044" cy="370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4855379" y="3573016"/>
            <a:ext cx="3674153" cy="991154"/>
            <a:chOff x="4570081" y="2780928"/>
            <a:chExt cx="3674153" cy="703122"/>
          </a:xfrm>
        </p:grpSpPr>
        <p:sp>
          <p:nvSpPr>
            <p:cNvPr id="3" name="Elipse 2"/>
            <p:cNvSpPr/>
            <p:nvPr/>
          </p:nvSpPr>
          <p:spPr>
            <a:xfrm>
              <a:off x="4570081" y="2924944"/>
              <a:ext cx="1076491" cy="559106"/>
            </a:xfrm>
            <a:custGeom>
              <a:avLst/>
              <a:gdLst/>
              <a:ahLst/>
              <a:cxnLst/>
              <a:rect l="l" t="t" r="r" b="b"/>
              <a:pathLst>
                <a:path w="1076491" h="559106">
                  <a:moveTo>
                    <a:pt x="1920" y="521014"/>
                  </a:moveTo>
                  <a:lnTo>
                    <a:pt x="1920" y="559106"/>
                  </a:lnTo>
                  <a:cubicBezTo>
                    <a:pt x="111" y="552821"/>
                    <a:pt x="0" y="546454"/>
                    <a:pt x="0" y="540060"/>
                  </a:cubicBezTo>
                  <a:close/>
                  <a:moveTo>
                    <a:pt x="540060" y="0"/>
                  </a:moveTo>
                  <a:cubicBezTo>
                    <a:pt x="826174" y="0"/>
                    <a:pt x="1060323" y="222491"/>
                    <a:pt x="1076491" y="504056"/>
                  </a:cubicBezTo>
                  <a:lnTo>
                    <a:pt x="3630" y="504056"/>
                  </a:lnTo>
                  <a:cubicBezTo>
                    <a:pt x="19798" y="222491"/>
                    <a:pt x="253946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" name="Elipse 5"/>
            <p:cNvSpPr/>
            <p:nvPr/>
          </p:nvSpPr>
          <p:spPr>
            <a:xfrm>
              <a:off x="5110140" y="2780928"/>
              <a:ext cx="1080120" cy="648072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" name="Elipse 6"/>
            <p:cNvSpPr/>
            <p:nvPr/>
          </p:nvSpPr>
          <p:spPr>
            <a:xfrm>
              <a:off x="5855693" y="2934092"/>
              <a:ext cx="1071017" cy="494908"/>
            </a:xfrm>
            <a:custGeom>
              <a:avLst/>
              <a:gdLst/>
              <a:ahLst/>
              <a:cxnLst/>
              <a:rect l="l" t="t" r="r" b="b"/>
              <a:pathLst>
                <a:path w="1071017" h="494908">
                  <a:moveTo>
                    <a:pt x="535508" y="0"/>
                  </a:moveTo>
                  <a:cubicBezTo>
                    <a:pt x="818494" y="0"/>
                    <a:pt x="1050644" y="217652"/>
                    <a:pt x="1071017" y="494908"/>
                  </a:cubicBezTo>
                  <a:lnTo>
                    <a:pt x="0" y="494908"/>
                  </a:lnTo>
                  <a:cubicBezTo>
                    <a:pt x="20372" y="217652"/>
                    <a:pt x="252523" y="0"/>
                    <a:pt x="53550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" name="Elipse 7"/>
            <p:cNvSpPr/>
            <p:nvPr/>
          </p:nvSpPr>
          <p:spPr>
            <a:xfrm>
              <a:off x="6692456" y="2794836"/>
              <a:ext cx="1080120" cy="633772"/>
            </a:xfrm>
            <a:custGeom>
              <a:avLst/>
              <a:gdLst/>
              <a:ahLst/>
              <a:cxnLst/>
              <a:rect l="l" t="t" r="r" b="b"/>
              <a:pathLst>
                <a:path w="1080120" h="6337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70673" y="633772"/>
                  </a:lnTo>
                  <a:lnTo>
                    <a:pt x="9447" y="633772"/>
                  </a:lnTo>
                  <a:cubicBezTo>
                    <a:pt x="2791" y="603492"/>
                    <a:pt x="0" y="572102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" name="Elipse 8"/>
            <p:cNvSpPr/>
            <p:nvPr/>
          </p:nvSpPr>
          <p:spPr>
            <a:xfrm>
              <a:off x="7235454" y="3077344"/>
              <a:ext cx="1008780" cy="351656"/>
            </a:xfrm>
            <a:custGeom>
              <a:avLst/>
              <a:gdLst/>
              <a:ahLst/>
              <a:cxnLst/>
              <a:rect l="l" t="t" r="r" b="b"/>
              <a:pathLst>
                <a:path w="1008780" h="351656">
                  <a:moveTo>
                    <a:pt x="504390" y="0"/>
                  </a:moveTo>
                  <a:cubicBezTo>
                    <a:pt x="736157" y="0"/>
                    <a:pt x="933824" y="145994"/>
                    <a:pt x="1008780" y="351656"/>
                  </a:cubicBezTo>
                  <a:lnTo>
                    <a:pt x="0" y="351656"/>
                  </a:lnTo>
                  <a:cubicBezTo>
                    <a:pt x="74956" y="145994"/>
                    <a:pt x="272624" y="0"/>
                    <a:pt x="50439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4427984" y="3185692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Apresentação na tela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6</cp:revision>
  <dcterms:created xsi:type="dcterms:W3CDTF">2019-03-01T18:01:03Z</dcterms:created>
  <dcterms:modified xsi:type="dcterms:W3CDTF">2019-03-01T22:54:30Z</dcterms:modified>
</cp:coreProperties>
</file>