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709"/>
    <a:srgbClr val="F7B237"/>
    <a:srgbClr val="A96F07"/>
    <a:srgbClr val="F2DCD1"/>
    <a:srgbClr val="FFFFD1"/>
    <a:srgbClr val="FFFF97"/>
    <a:srgbClr val="FFFFCC"/>
    <a:srgbClr val="086432"/>
    <a:srgbClr val="44C8C5"/>
    <a:srgbClr val="94E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0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</a:t>
            </a:r>
            <a:r>
              <a:rPr lang="pt-BR" sz="3600" dirty="0" smtClean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pic>
        <p:nvPicPr>
          <p:cNvPr id="1028" name="Imagem 10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88840"/>
            <a:ext cx="4614471" cy="26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243408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/>
          <p:cNvSpPr/>
          <p:nvPr/>
        </p:nvSpPr>
        <p:spPr>
          <a:xfrm>
            <a:off x="2232294" y="580555"/>
            <a:ext cx="5616624" cy="5616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 rot="2940489">
            <a:off x="4287543" y="1498419"/>
            <a:ext cx="1137982" cy="3192518"/>
            <a:chOff x="6497111" y="2061748"/>
            <a:chExt cx="1235506" cy="3466114"/>
          </a:xfrm>
        </p:grpSpPr>
        <p:sp>
          <p:nvSpPr>
            <p:cNvPr id="28" name="Retângulo 27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Retângulo de cantos arredondados 34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retângulo 44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568" y="1364748"/>
            <a:ext cx="4392488" cy="4696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rapezoide 6"/>
          <p:cNvSpPr/>
          <p:nvPr/>
        </p:nvSpPr>
        <p:spPr>
          <a:xfrm>
            <a:off x="5256076" y="3104964"/>
            <a:ext cx="1368152" cy="1216152"/>
          </a:xfrm>
          <a:prstGeom prst="trapezoid">
            <a:avLst/>
          </a:prstGeom>
          <a:solidFill>
            <a:srgbClr val="F7B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64088" y="2456892"/>
            <a:ext cx="1152128" cy="1800200"/>
          </a:xfrm>
          <a:prstGeom prst="rect">
            <a:avLst/>
          </a:prstGeom>
          <a:solidFill>
            <a:srgbClr val="F7B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256076" y="1448780"/>
            <a:ext cx="1368152" cy="1368152"/>
          </a:xfrm>
          <a:prstGeom prst="ellipse">
            <a:avLst/>
          </a:prstGeom>
          <a:solidFill>
            <a:srgbClr val="F7B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364088" y="1556792"/>
            <a:ext cx="1152128" cy="1152128"/>
          </a:xfrm>
          <a:prstGeom prst="ellipse">
            <a:avLst/>
          </a:prstGeom>
          <a:solidFill>
            <a:srgbClr val="F7B237"/>
          </a:solidFill>
          <a:ln>
            <a:solidFill>
              <a:srgbClr val="A96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220072" y="4321116"/>
            <a:ext cx="1440160" cy="152000"/>
          </a:xfrm>
          <a:prstGeom prst="roundRect">
            <a:avLst/>
          </a:prstGeom>
          <a:solidFill>
            <a:srgbClr val="F7B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00" name="Grupo 4099"/>
          <p:cNvGrpSpPr/>
          <p:nvPr/>
        </p:nvGrpSpPr>
        <p:grpSpPr>
          <a:xfrm>
            <a:off x="6835983" y="1596420"/>
            <a:ext cx="2008333" cy="2955868"/>
            <a:chOff x="5464099" y="436408"/>
            <a:chExt cx="3538246" cy="5207597"/>
          </a:xfrm>
        </p:grpSpPr>
        <p:grpSp>
          <p:nvGrpSpPr>
            <p:cNvPr id="4097" name="Grupo 4096"/>
            <p:cNvGrpSpPr/>
            <p:nvPr/>
          </p:nvGrpSpPr>
          <p:grpSpPr>
            <a:xfrm>
              <a:off x="5464099" y="436408"/>
              <a:ext cx="3538246" cy="5207597"/>
              <a:chOff x="3360459" y="1101723"/>
              <a:chExt cx="3538246" cy="3744729"/>
            </a:xfrm>
          </p:grpSpPr>
          <p:grpSp>
            <p:nvGrpSpPr>
              <p:cNvPr id="9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21594755">
                <a:off x="3360459" y="1101723"/>
                <a:ext cx="3538246" cy="3744729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131" name="Retângulo 13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144" name="Triângulo isósceles 143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Triângulo isósceles 144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Triângulo isósceles 145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Triângulo isósceles 146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8" name="Triângulo isósceles 14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Triângulo isósceles 14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Triângulo isósceles 14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Triângulo isósceles 15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Triângulo isósceles 15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3" name="Grupo 13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4" name="Triângulo isósceles 13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Triângulo isósceles 13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Triângulo isósceles 13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Triângulo isósceles 13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Triângulo isósceles 13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9" name="Triângulo isósceles 13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Triângulo isósceles 13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Triângulo isósceles 14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Triângulo isósceles 14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Triângulo isósceles 14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096" name="Grupo 4095"/>
              <p:cNvGrpSpPr/>
              <p:nvPr/>
            </p:nvGrpSpPr>
            <p:grpSpPr>
              <a:xfrm>
                <a:off x="3462863" y="1213248"/>
                <a:ext cx="3360745" cy="3534557"/>
                <a:chOff x="3462863" y="1213248"/>
                <a:chExt cx="3360745" cy="3534557"/>
              </a:xfrm>
            </p:grpSpPr>
            <p:grpSp>
              <p:nvGrpSpPr>
                <p:cNvPr id="93" name="Agrupar 15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21594755">
                  <a:off x="3462863" y="1213248"/>
                  <a:ext cx="3360745" cy="3534557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108" name="Retângulo 107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109" name="Grupo 108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121" name="Triângulo isósceles 120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Triângulo isósceles 121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Triângulo isósceles 122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Triângulo isósceles 123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Triângulo isósceles 124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6" name="Triângulo isósceles 125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Triângulo isósceles 126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Triângulo isósceles 127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Triângulo isósceles 128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0" name="Triângulo isósceles 129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0" name="Grupo 109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111" name="Triângulo isósceles 110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2" name="Triângulo isósceles 111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Triângulo isósceles 112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Triângulo isósceles 113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Triângulo isósceles 114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Triângulo isósceles 115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Triângulo isósceles 116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8" name="Triângulo isósceles 117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Triângulo isósceles 118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Triângulo isósceles 119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4" name="Retângulo de cantos arredondados 93"/>
                <p:cNvSpPr/>
                <p:nvPr/>
              </p:nvSpPr>
              <p:spPr>
                <a:xfrm rot="21594755">
                  <a:off x="3655412" y="1458385"/>
                  <a:ext cx="2914876" cy="3112603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099" name="Grupo 4098"/>
            <p:cNvGrpSpPr/>
            <p:nvPr/>
          </p:nvGrpSpPr>
          <p:grpSpPr>
            <a:xfrm>
              <a:off x="6034794" y="1118668"/>
              <a:ext cx="2396865" cy="2396867"/>
              <a:chOff x="7246492" y="2985577"/>
              <a:chExt cx="2396865" cy="2396867"/>
            </a:xfrm>
          </p:grpSpPr>
          <p:sp>
            <p:nvSpPr>
              <p:cNvPr id="95" name="Elipse 94"/>
              <p:cNvSpPr/>
              <p:nvPr/>
            </p:nvSpPr>
            <p:spPr>
              <a:xfrm rot="21594755">
                <a:off x="7246492" y="2985577"/>
                <a:ext cx="2396865" cy="2396867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 rot="21594755">
                <a:off x="7608611" y="3252829"/>
                <a:ext cx="1578635" cy="1842154"/>
                <a:chOff x="7147826" y="4030302"/>
                <a:chExt cx="1402382" cy="1636478"/>
              </a:xfrm>
            </p:grpSpPr>
            <p:sp>
              <p:nvSpPr>
                <p:cNvPr id="100" name="Lua 99"/>
                <p:cNvSpPr/>
                <p:nvPr/>
              </p:nvSpPr>
              <p:spPr>
                <a:xfrm rot="14897553" flipV="1">
                  <a:off x="7956521" y="507309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1" name="Lua 100"/>
                <p:cNvSpPr/>
                <p:nvPr/>
              </p:nvSpPr>
              <p:spPr>
                <a:xfrm rot="4888875">
                  <a:off x="7527544" y="365058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Imagem 2</vt:lpstr>
      <vt:lpstr>Imagem 3</vt:lpstr>
      <vt:lpstr>Imagem 4</vt:lpstr>
      <vt:lpstr>Imagem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10</cp:revision>
  <dcterms:created xsi:type="dcterms:W3CDTF">2019-04-06T13:49:43Z</dcterms:created>
  <dcterms:modified xsi:type="dcterms:W3CDTF">2019-04-06T15:15:03Z</dcterms:modified>
</cp:coreProperties>
</file>