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3" r:id="rId6"/>
    <p:sldId id="276" r:id="rId7"/>
    <p:sldId id="260" r:id="rId8"/>
    <p:sldId id="277" r:id="rId9"/>
    <p:sldId id="261" r:id="rId10"/>
    <p:sldId id="262" r:id="rId11"/>
    <p:sldId id="263" r:id="rId12"/>
    <p:sldId id="264" r:id="rId13"/>
    <p:sldId id="275" r:id="rId14"/>
    <p:sldId id="265" r:id="rId15"/>
    <p:sldId id="266" r:id="rId16"/>
    <p:sldId id="267" r:id="rId17"/>
    <p:sldId id="268" r:id="rId18"/>
    <p:sldId id="274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1B1"/>
    <a:srgbClr val="EE5253"/>
    <a:srgbClr val="D01A1A"/>
    <a:srgbClr val="EB5F5F"/>
    <a:srgbClr val="C0392B"/>
    <a:srgbClr val="E74C3C"/>
    <a:srgbClr val="CD6B6B"/>
    <a:srgbClr val="8809AB"/>
    <a:srgbClr val="E69CFA"/>
    <a:srgbClr val="FE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793" autoAdjust="0"/>
  </p:normalViewPr>
  <p:slideViewPr>
    <p:cSldViewPr>
      <p:cViewPr varScale="1">
        <p:scale>
          <a:sx n="68" d="100"/>
          <a:sy n="68" d="100"/>
        </p:scale>
        <p:origin x="15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1B732-C268-443D-B174-F5D7F50B39DC}" type="datetimeFigureOut">
              <a:rPr lang="pt-BR" smtClean="0"/>
              <a:t>08/04/2019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1282-A380-4FF6-8C51-E5FD6565A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63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01282-A380-4FF6-8C51-E5FD6565A19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7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2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78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55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8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6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47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06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976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49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89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06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1AAD-977E-406E-A9C0-5904A4C6FCBD}" type="datetimeFigureOut">
              <a:rPr lang="pt-BR" smtClean="0"/>
              <a:t>08/04/2019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798C-F45E-446E-A901-780765B60C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27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9512" y="311233"/>
            <a:ext cx="24835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Imagem</a:t>
            </a:r>
            <a:r>
              <a:rPr lang="pt-BR" sz="3600" dirty="0"/>
              <a:t> 1 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897932" y="602436"/>
            <a:ext cx="5476011" cy="5597169"/>
            <a:chOff x="1897932" y="602436"/>
            <a:chExt cx="5476011" cy="5597169"/>
          </a:xfrm>
        </p:grpSpPr>
        <p:grpSp>
          <p:nvGrpSpPr>
            <p:cNvPr id="9" name="Grupo 8"/>
            <p:cNvGrpSpPr/>
            <p:nvPr/>
          </p:nvGrpSpPr>
          <p:grpSpPr>
            <a:xfrm>
              <a:off x="1897932" y="602436"/>
              <a:ext cx="5476011" cy="5597169"/>
              <a:chOff x="2344744" y="533800"/>
              <a:chExt cx="5476011" cy="5597169"/>
            </a:xfrm>
          </p:grpSpPr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3E2299F0-B270-40D7-8F79-C18F6A4FE3E7}"/>
                  </a:ext>
                </a:extLst>
              </p:cNvPr>
              <p:cNvSpPr/>
              <p:nvPr/>
            </p:nvSpPr>
            <p:spPr>
              <a:xfrm>
                <a:off x="2360860" y="671074"/>
                <a:ext cx="5459895" cy="5459895"/>
              </a:xfrm>
              <a:prstGeom prst="ellipse">
                <a:avLst/>
              </a:prstGeom>
              <a:solidFill>
                <a:srgbClr val="E8D8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1C62FD96-B9CD-44D9-A6B7-B9CA744BF9E4}"/>
                  </a:ext>
                </a:extLst>
              </p:cNvPr>
              <p:cNvSpPr/>
              <p:nvPr/>
            </p:nvSpPr>
            <p:spPr>
              <a:xfrm>
                <a:off x="2344744" y="533800"/>
                <a:ext cx="5459895" cy="5459895"/>
              </a:xfrm>
              <a:prstGeom prst="ellipse">
                <a:avLst/>
              </a:prstGeom>
              <a:solidFill>
                <a:srgbClr val="F3EB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3784071" y="1089667"/>
              <a:ext cx="1687615" cy="4485431"/>
              <a:chOff x="4396553" y="2420888"/>
              <a:chExt cx="785684" cy="20882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1" name="Elipse 10"/>
              <p:cNvSpPr/>
              <p:nvPr/>
            </p:nvSpPr>
            <p:spPr>
              <a:xfrm>
                <a:off x="4682414" y="2420888"/>
                <a:ext cx="213963" cy="39967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12" name="Grupo 11"/>
              <p:cNvGrpSpPr/>
              <p:nvPr/>
            </p:nvGrpSpPr>
            <p:grpSpPr>
              <a:xfrm>
                <a:off x="4468118" y="2535641"/>
                <a:ext cx="641190" cy="1342583"/>
                <a:chOff x="4325330" y="2247814"/>
                <a:chExt cx="996372" cy="2086293"/>
              </a:xfrm>
              <a:grpFill/>
            </p:grpSpPr>
            <p:sp>
              <p:nvSpPr>
                <p:cNvPr id="15" name="Elipse 14"/>
                <p:cNvSpPr/>
                <p:nvPr/>
              </p:nvSpPr>
              <p:spPr>
                <a:xfrm>
                  <a:off x="4325330" y="2247814"/>
                  <a:ext cx="996372" cy="726416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 15"/>
                <p:cNvSpPr/>
                <p:nvPr/>
              </p:nvSpPr>
              <p:spPr>
                <a:xfrm>
                  <a:off x="4325330" y="2604454"/>
                  <a:ext cx="996372" cy="17296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3" name="Retângulo de cantos arredondados 12"/>
              <p:cNvSpPr/>
              <p:nvPr/>
            </p:nvSpPr>
            <p:spPr>
              <a:xfrm>
                <a:off x="4396553" y="3880743"/>
                <a:ext cx="785684" cy="640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4505610" y="3996045"/>
                <a:ext cx="552564" cy="5130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388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pt-BR" dirty="0"/>
              <a:t>Imagem 10</a:t>
            </a:r>
          </a:p>
        </p:txBody>
      </p:sp>
      <p:grpSp>
        <p:nvGrpSpPr>
          <p:cNvPr id="14" name="Grupo 13"/>
          <p:cNvGrpSpPr/>
          <p:nvPr/>
        </p:nvGrpSpPr>
        <p:grpSpPr>
          <a:xfrm rot="1472585">
            <a:off x="4129720" y="2085187"/>
            <a:ext cx="2267319" cy="3217602"/>
            <a:chOff x="4498576" y="2963262"/>
            <a:chExt cx="1562613" cy="2217538"/>
          </a:xfrm>
        </p:grpSpPr>
        <p:sp>
          <p:nvSpPr>
            <p:cNvPr id="5" name="Trapezoide 4"/>
            <p:cNvSpPr/>
            <p:nvPr/>
          </p:nvSpPr>
          <p:spPr>
            <a:xfrm>
              <a:off x="4571292" y="3228740"/>
              <a:ext cx="1417183" cy="1884853"/>
            </a:xfrm>
            <a:prstGeom prst="trapezoid">
              <a:avLst>
                <a:gd name="adj" fmla="val 2422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4498576" y="5046386"/>
              <a:ext cx="1562613" cy="134414"/>
            </a:xfrm>
            <a:prstGeom prst="rect">
              <a:avLst/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5021224" y="2963262"/>
              <a:ext cx="517320" cy="265477"/>
            </a:xfrm>
            <a:prstGeom prst="rect">
              <a:avLst/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upo 11"/>
            <p:cNvGrpSpPr/>
            <p:nvPr/>
          </p:nvGrpSpPr>
          <p:grpSpPr>
            <a:xfrm rot="822168">
              <a:off x="5040733" y="4129957"/>
              <a:ext cx="478303" cy="760897"/>
              <a:chOff x="4974502" y="3762867"/>
              <a:chExt cx="459465" cy="730929"/>
            </a:xfrm>
          </p:grpSpPr>
          <p:sp>
            <p:nvSpPr>
              <p:cNvPr id="10" name="Forma livre 9"/>
              <p:cNvSpPr/>
              <p:nvPr/>
            </p:nvSpPr>
            <p:spPr>
              <a:xfrm rot="900000">
                <a:off x="4974502" y="4014140"/>
                <a:ext cx="285742" cy="479656"/>
              </a:xfrm>
              <a:custGeom>
                <a:avLst/>
                <a:gdLst>
                  <a:gd name="connsiteX0" fmla="*/ 343026 w 409725"/>
                  <a:gd name="connsiteY0" fmla="*/ 24689 h 687777"/>
                  <a:gd name="connsiteX1" fmla="*/ 276351 w 409725"/>
                  <a:gd name="connsiteY1" fmla="*/ 158039 h 687777"/>
                  <a:gd name="connsiteX2" fmla="*/ 314451 w 409725"/>
                  <a:gd name="connsiteY2" fmla="*/ 281864 h 687777"/>
                  <a:gd name="connsiteX3" fmla="*/ 171576 w 409725"/>
                  <a:gd name="connsiteY3" fmla="*/ 358064 h 687777"/>
                  <a:gd name="connsiteX4" fmla="*/ 257301 w 409725"/>
                  <a:gd name="connsiteY4" fmla="*/ 567614 h 687777"/>
                  <a:gd name="connsiteX5" fmla="*/ 126 w 409725"/>
                  <a:gd name="connsiteY5" fmla="*/ 681914 h 687777"/>
                  <a:gd name="connsiteX6" fmla="*/ 295401 w 409725"/>
                  <a:gd name="connsiteY6" fmla="*/ 653339 h 687777"/>
                  <a:gd name="connsiteX7" fmla="*/ 323976 w 409725"/>
                  <a:gd name="connsiteY7" fmla="*/ 500939 h 687777"/>
                  <a:gd name="connsiteX8" fmla="*/ 247776 w 409725"/>
                  <a:gd name="connsiteY8" fmla="*/ 386639 h 687777"/>
                  <a:gd name="connsiteX9" fmla="*/ 400176 w 409725"/>
                  <a:gd name="connsiteY9" fmla="*/ 291389 h 687777"/>
                  <a:gd name="connsiteX10" fmla="*/ 333501 w 409725"/>
                  <a:gd name="connsiteY10" fmla="*/ 196139 h 687777"/>
                  <a:gd name="connsiteX11" fmla="*/ 409701 w 409725"/>
                  <a:gd name="connsiteY11" fmla="*/ 15164 h 687777"/>
                  <a:gd name="connsiteX12" fmla="*/ 343026 w 409725"/>
                  <a:gd name="connsiteY12" fmla="*/ 24689 h 68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9725" h="687777">
                    <a:moveTo>
                      <a:pt x="343026" y="24689"/>
                    </a:moveTo>
                    <a:cubicBezTo>
                      <a:pt x="320801" y="48501"/>
                      <a:pt x="281113" y="115177"/>
                      <a:pt x="276351" y="158039"/>
                    </a:cubicBezTo>
                    <a:cubicBezTo>
                      <a:pt x="271588" y="200902"/>
                      <a:pt x="331913" y="248527"/>
                      <a:pt x="314451" y="281864"/>
                    </a:cubicBezTo>
                    <a:cubicBezTo>
                      <a:pt x="296989" y="315201"/>
                      <a:pt x="181101" y="310439"/>
                      <a:pt x="171576" y="358064"/>
                    </a:cubicBezTo>
                    <a:cubicBezTo>
                      <a:pt x="162051" y="405689"/>
                      <a:pt x="285876" y="513639"/>
                      <a:pt x="257301" y="567614"/>
                    </a:cubicBezTo>
                    <a:cubicBezTo>
                      <a:pt x="228726" y="621589"/>
                      <a:pt x="-6224" y="667626"/>
                      <a:pt x="126" y="681914"/>
                    </a:cubicBezTo>
                    <a:cubicBezTo>
                      <a:pt x="6476" y="696202"/>
                      <a:pt x="241426" y="683502"/>
                      <a:pt x="295401" y="653339"/>
                    </a:cubicBezTo>
                    <a:cubicBezTo>
                      <a:pt x="349376" y="623177"/>
                      <a:pt x="331913" y="545389"/>
                      <a:pt x="323976" y="500939"/>
                    </a:cubicBezTo>
                    <a:cubicBezTo>
                      <a:pt x="316039" y="456489"/>
                      <a:pt x="235076" y="421564"/>
                      <a:pt x="247776" y="386639"/>
                    </a:cubicBezTo>
                    <a:cubicBezTo>
                      <a:pt x="260476" y="351714"/>
                      <a:pt x="385889" y="323139"/>
                      <a:pt x="400176" y="291389"/>
                    </a:cubicBezTo>
                    <a:cubicBezTo>
                      <a:pt x="414464" y="259639"/>
                      <a:pt x="331914" y="242176"/>
                      <a:pt x="333501" y="196139"/>
                    </a:cubicBezTo>
                    <a:cubicBezTo>
                      <a:pt x="335088" y="150102"/>
                      <a:pt x="411288" y="42151"/>
                      <a:pt x="409701" y="15164"/>
                    </a:cubicBezTo>
                    <a:cubicBezTo>
                      <a:pt x="408114" y="-11823"/>
                      <a:pt x="365251" y="877"/>
                      <a:pt x="343026" y="246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Elipse 8"/>
              <p:cNvSpPr/>
              <p:nvPr/>
            </p:nvSpPr>
            <p:spPr>
              <a:xfrm rot="1549842">
                <a:off x="5214721" y="3762867"/>
                <a:ext cx="219246" cy="35624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Símbolo de 'Não' 10"/>
            <p:cNvSpPr/>
            <p:nvPr/>
          </p:nvSpPr>
          <p:spPr>
            <a:xfrm>
              <a:off x="4775828" y="3984376"/>
              <a:ext cx="1008112" cy="1008112"/>
            </a:xfrm>
            <a:prstGeom prst="noSmoking">
              <a:avLst>
                <a:gd name="adj" fmla="val 12047"/>
              </a:avLst>
            </a:prstGeom>
            <a:solidFill>
              <a:srgbClr val="EC56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60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1143000"/>
          </a:xfrm>
        </p:spPr>
        <p:txBody>
          <a:bodyPr/>
          <a:lstStyle/>
          <a:p>
            <a:r>
              <a:rPr lang="pt-BR" dirty="0"/>
              <a:t>Imagem 12</a:t>
            </a:r>
          </a:p>
        </p:txBody>
      </p:sp>
      <p:grpSp>
        <p:nvGrpSpPr>
          <p:cNvPr id="72" name="Grupo 71"/>
          <p:cNvGrpSpPr/>
          <p:nvPr/>
        </p:nvGrpSpPr>
        <p:grpSpPr>
          <a:xfrm>
            <a:off x="1109454" y="1918070"/>
            <a:ext cx="2526459" cy="4099714"/>
            <a:chOff x="5252986" y="1025434"/>
            <a:chExt cx="2526459" cy="4099714"/>
          </a:xfrm>
        </p:grpSpPr>
        <p:grpSp>
          <p:nvGrpSpPr>
            <p:cNvPr id="56" name="Grupo 55"/>
            <p:cNvGrpSpPr/>
            <p:nvPr/>
          </p:nvGrpSpPr>
          <p:grpSpPr>
            <a:xfrm>
              <a:off x="5252986" y="1025434"/>
              <a:ext cx="2526459" cy="938875"/>
              <a:chOff x="5250641" y="863395"/>
              <a:chExt cx="2526459" cy="938875"/>
            </a:xfrm>
          </p:grpSpPr>
          <p:grpSp>
            <p:nvGrpSpPr>
              <p:cNvPr id="62" name="Grupo 61"/>
              <p:cNvGrpSpPr/>
              <p:nvPr/>
            </p:nvGrpSpPr>
            <p:grpSpPr>
              <a:xfrm>
                <a:off x="5250641" y="863395"/>
                <a:ext cx="1296888" cy="938875"/>
                <a:chOff x="5292080" y="873690"/>
                <a:chExt cx="1296888" cy="938875"/>
              </a:xfrm>
            </p:grpSpPr>
            <p:grpSp>
              <p:nvGrpSpPr>
                <p:cNvPr id="63" name="Grupo 62"/>
                <p:cNvGrpSpPr/>
                <p:nvPr/>
              </p:nvGrpSpPr>
              <p:grpSpPr>
                <a:xfrm>
                  <a:off x="5292080" y="873690"/>
                  <a:ext cx="864096" cy="153386"/>
                  <a:chOff x="5220072" y="925496"/>
                  <a:chExt cx="864096" cy="153386"/>
                </a:xfrm>
              </p:grpSpPr>
              <p:sp>
                <p:nvSpPr>
                  <p:cNvPr id="65" name="Retângulo 64"/>
                  <p:cNvSpPr/>
                  <p:nvPr/>
                </p:nvSpPr>
                <p:spPr>
                  <a:xfrm>
                    <a:off x="5292080" y="951642"/>
                    <a:ext cx="792088" cy="1010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Elipse 65"/>
                  <p:cNvSpPr/>
                  <p:nvPr/>
                </p:nvSpPr>
                <p:spPr>
                  <a:xfrm>
                    <a:off x="5220072" y="925496"/>
                    <a:ext cx="288032" cy="153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4" name="Semicírculos 63"/>
                <p:cNvSpPr/>
                <p:nvPr/>
              </p:nvSpPr>
              <p:spPr>
                <a:xfrm rot="5193013">
                  <a:off x="5674568" y="898165"/>
                  <a:ext cx="914400" cy="914400"/>
                </a:xfrm>
                <a:prstGeom prst="blockArc">
                  <a:avLst>
                    <a:gd name="adj1" fmla="val 10822933"/>
                    <a:gd name="adj2" fmla="val 16826443"/>
                    <a:gd name="adj3" fmla="val 1118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7" name="Grupo 66"/>
              <p:cNvGrpSpPr/>
              <p:nvPr/>
            </p:nvGrpSpPr>
            <p:grpSpPr>
              <a:xfrm flipH="1">
                <a:off x="6480212" y="863395"/>
                <a:ext cx="1296888" cy="938875"/>
                <a:chOff x="5292080" y="873690"/>
                <a:chExt cx="1296888" cy="938875"/>
              </a:xfrm>
            </p:grpSpPr>
            <p:grpSp>
              <p:nvGrpSpPr>
                <p:cNvPr id="68" name="Grupo 67"/>
                <p:cNvGrpSpPr/>
                <p:nvPr/>
              </p:nvGrpSpPr>
              <p:grpSpPr>
                <a:xfrm>
                  <a:off x="5292080" y="873690"/>
                  <a:ext cx="864096" cy="153386"/>
                  <a:chOff x="5220072" y="925496"/>
                  <a:chExt cx="864096" cy="153386"/>
                </a:xfrm>
              </p:grpSpPr>
              <p:sp>
                <p:nvSpPr>
                  <p:cNvPr id="70" name="Retângulo 69"/>
                  <p:cNvSpPr/>
                  <p:nvPr/>
                </p:nvSpPr>
                <p:spPr>
                  <a:xfrm>
                    <a:off x="5292080" y="951642"/>
                    <a:ext cx="792088" cy="10109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Elipse 70"/>
                  <p:cNvSpPr/>
                  <p:nvPr/>
                </p:nvSpPr>
                <p:spPr>
                  <a:xfrm>
                    <a:off x="5220072" y="925496"/>
                    <a:ext cx="288032" cy="1533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Semicírculos 68"/>
                <p:cNvSpPr/>
                <p:nvPr/>
              </p:nvSpPr>
              <p:spPr>
                <a:xfrm rot="5193013">
                  <a:off x="5674568" y="898165"/>
                  <a:ext cx="914400" cy="914400"/>
                </a:xfrm>
                <a:prstGeom prst="blockArc">
                  <a:avLst>
                    <a:gd name="adj1" fmla="val 10822933"/>
                    <a:gd name="adj2" fmla="val 16826443"/>
                    <a:gd name="adj3" fmla="val 1118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Retângulo 6"/>
            <p:cNvSpPr/>
            <p:nvPr/>
          </p:nvSpPr>
          <p:spPr>
            <a:xfrm>
              <a:off x="6444208" y="4325938"/>
              <a:ext cx="138404" cy="388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Grupo 49"/>
            <p:cNvGrpSpPr/>
            <p:nvPr/>
          </p:nvGrpSpPr>
          <p:grpSpPr>
            <a:xfrm>
              <a:off x="6300192" y="1494872"/>
              <a:ext cx="432048" cy="2826140"/>
              <a:chOff x="6300192" y="1494872"/>
              <a:chExt cx="432048" cy="2826140"/>
            </a:xfrm>
          </p:grpSpPr>
          <p:grpSp>
            <p:nvGrpSpPr>
              <p:cNvPr id="34" name="Grupo 33"/>
              <p:cNvGrpSpPr/>
              <p:nvPr/>
            </p:nvGrpSpPr>
            <p:grpSpPr>
              <a:xfrm>
                <a:off x="6300192" y="1494872"/>
                <a:ext cx="432048" cy="2610116"/>
                <a:chOff x="6300192" y="1494872"/>
                <a:chExt cx="432048" cy="2610116"/>
              </a:xfrm>
              <a:solidFill>
                <a:srgbClr val="F8F196"/>
              </a:solidFill>
            </p:grpSpPr>
            <p:sp>
              <p:nvSpPr>
                <p:cNvPr id="6" name="Elipse 5"/>
                <p:cNvSpPr/>
                <p:nvPr/>
              </p:nvSpPr>
              <p:spPr>
                <a:xfrm flipH="1">
                  <a:off x="6300192" y="1494872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 flipH="1">
                  <a:off x="6300192" y="1710896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 flipH="1">
                  <a:off x="6300192" y="1930936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Elipse 9"/>
                <p:cNvSpPr/>
                <p:nvPr/>
              </p:nvSpPr>
              <p:spPr>
                <a:xfrm flipH="1">
                  <a:off x="6300192" y="2146960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 flipH="1">
                  <a:off x="6300192" y="2362984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 flipH="1">
                  <a:off x="6300192" y="2579008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 flipH="1">
                  <a:off x="6300192" y="2799048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 flipH="1">
                  <a:off x="6300192" y="3015072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 flipH="1">
                  <a:off x="6300192" y="3236876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flipH="1">
                  <a:off x="6300192" y="3452900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flipH="1">
                  <a:off x="6300192" y="3672940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 flipH="1">
                  <a:off x="6300192" y="3888964"/>
                  <a:ext cx="432048" cy="216024"/>
                </a:xfrm>
                <a:prstGeom prst="ellipse">
                  <a:avLst/>
                </a:prstGeom>
                <a:grpFill/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9" name="Elipse 18"/>
              <p:cNvSpPr/>
              <p:nvPr/>
            </p:nvSpPr>
            <p:spPr>
              <a:xfrm flipH="1">
                <a:off x="6300192" y="4104988"/>
                <a:ext cx="432048" cy="216024"/>
              </a:xfrm>
              <a:prstGeom prst="ellipse">
                <a:avLst/>
              </a:prstGeom>
              <a:solidFill>
                <a:srgbClr val="F8F196"/>
              </a:solidFill>
              <a:ln>
                <a:solidFill>
                  <a:srgbClr val="F8F1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" name="Rosca 23"/>
            <p:cNvSpPr/>
            <p:nvPr/>
          </p:nvSpPr>
          <p:spPr>
            <a:xfrm>
              <a:off x="6280210" y="4653136"/>
              <a:ext cx="472012" cy="472012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361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/>
          <a:lstStyle/>
          <a:p>
            <a:r>
              <a:rPr lang="pt-BR" dirty="0"/>
              <a:t>Imagem 13</a:t>
            </a:r>
          </a:p>
        </p:txBody>
      </p:sp>
      <p:grpSp>
        <p:nvGrpSpPr>
          <p:cNvPr id="2049" name="Grupo 2048"/>
          <p:cNvGrpSpPr/>
          <p:nvPr/>
        </p:nvGrpSpPr>
        <p:grpSpPr>
          <a:xfrm>
            <a:off x="1062566" y="1671111"/>
            <a:ext cx="5721736" cy="4242719"/>
            <a:chOff x="5262181" y="2348706"/>
            <a:chExt cx="2352852" cy="1744661"/>
          </a:xfrm>
        </p:grpSpPr>
        <p:grpSp>
          <p:nvGrpSpPr>
            <p:cNvPr id="10" name="Grupo 9"/>
            <p:cNvGrpSpPr/>
            <p:nvPr/>
          </p:nvGrpSpPr>
          <p:grpSpPr>
            <a:xfrm>
              <a:off x="5262181" y="2666219"/>
              <a:ext cx="2352852" cy="1427148"/>
              <a:chOff x="4139953" y="2187116"/>
              <a:chExt cx="3623314" cy="2197760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4139953" y="2187116"/>
                <a:ext cx="3623314" cy="2197760"/>
              </a:xfrm>
              <a:prstGeom prst="roundRect">
                <a:avLst>
                  <a:gd name="adj" fmla="val 143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4139955" y="2187116"/>
                <a:ext cx="3623312" cy="449796"/>
              </a:xfrm>
              <a:prstGeom prst="roundRect">
                <a:avLst>
                  <a:gd name="adj" fmla="val 3288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4139955" y="2509779"/>
                <a:ext cx="3623312" cy="127133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5659318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de cantos arredondados 12"/>
              <p:cNvSpPr/>
              <p:nvPr/>
            </p:nvSpPr>
            <p:spPr>
              <a:xfrm>
                <a:off x="6307390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4363670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de cantos arredondados 14"/>
              <p:cNvSpPr/>
              <p:nvPr/>
            </p:nvSpPr>
            <p:spPr>
              <a:xfrm>
                <a:off x="5011742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5659814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6307886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de cantos arredondados 21"/>
              <p:cNvSpPr/>
              <p:nvPr/>
            </p:nvSpPr>
            <p:spPr>
              <a:xfrm>
                <a:off x="4363670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>
                <a:off x="5011742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de cantos arredondados 23"/>
              <p:cNvSpPr/>
              <p:nvPr/>
            </p:nvSpPr>
            <p:spPr>
              <a:xfrm>
                <a:off x="5659814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>
                <a:off x="6307886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de cantos arredondados 25"/>
              <p:cNvSpPr/>
              <p:nvPr/>
            </p:nvSpPr>
            <p:spPr>
              <a:xfrm>
                <a:off x="4364166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de cantos arredondados 26"/>
              <p:cNvSpPr/>
              <p:nvPr/>
            </p:nvSpPr>
            <p:spPr>
              <a:xfrm>
                <a:off x="5012238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de cantos arredondados 27"/>
              <p:cNvSpPr/>
              <p:nvPr/>
            </p:nvSpPr>
            <p:spPr>
              <a:xfrm>
                <a:off x="5660311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de cantos arredondados 28"/>
              <p:cNvSpPr/>
              <p:nvPr/>
            </p:nvSpPr>
            <p:spPr>
              <a:xfrm>
                <a:off x="6308383" y="3783371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de cantos arredondados 39"/>
              <p:cNvSpPr/>
              <p:nvPr/>
            </p:nvSpPr>
            <p:spPr>
              <a:xfrm>
                <a:off x="6955462" y="2720975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de cantos arredondados 42"/>
              <p:cNvSpPr/>
              <p:nvPr/>
            </p:nvSpPr>
            <p:spPr>
              <a:xfrm>
                <a:off x="6955959" y="3068959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 de cantos arredondados 45"/>
              <p:cNvSpPr/>
              <p:nvPr/>
            </p:nvSpPr>
            <p:spPr>
              <a:xfrm>
                <a:off x="6955959" y="3435387"/>
                <a:ext cx="576065" cy="267418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48" name="Retângulo de cantos arredondados 2047"/>
            <p:cNvSpPr/>
            <p:nvPr/>
          </p:nvSpPr>
          <p:spPr>
            <a:xfrm>
              <a:off x="5886376" y="2348880"/>
              <a:ext cx="123442" cy="4320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de cantos arredondados 53"/>
            <p:cNvSpPr/>
            <p:nvPr/>
          </p:nvSpPr>
          <p:spPr>
            <a:xfrm>
              <a:off x="6957521" y="2348706"/>
              <a:ext cx="123442" cy="43204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7162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1143000"/>
          </a:xfrm>
        </p:spPr>
        <p:txBody>
          <a:bodyPr/>
          <a:lstStyle/>
          <a:p>
            <a:r>
              <a:rPr lang="pt-BR" dirty="0"/>
              <a:t>Imagem 14</a:t>
            </a:r>
          </a:p>
        </p:txBody>
      </p:sp>
      <p:grpSp>
        <p:nvGrpSpPr>
          <p:cNvPr id="50" name="Grupo 49"/>
          <p:cNvGrpSpPr/>
          <p:nvPr/>
        </p:nvGrpSpPr>
        <p:grpSpPr>
          <a:xfrm>
            <a:off x="1479834" y="2060848"/>
            <a:ext cx="4334069" cy="2097146"/>
            <a:chOff x="707788" y="2422942"/>
            <a:chExt cx="4334069" cy="2097146"/>
          </a:xfrm>
        </p:grpSpPr>
        <p:grpSp>
          <p:nvGrpSpPr>
            <p:cNvPr id="22" name="Grupo 21"/>
            <p:cNvGrpSpPr/>
            <p:nvPr/>
          </p:nvGrpSpPr>
          <p:grpSpPr>
            <a:xfrm>
              <a:off x="707788" y="2422942"/>
              <a:ext cx="4334069" cy="2097146"/>
              <a:chOff x="4050406" y="2491557"/>
              <a:chExt cx="2827491" cy="1368152"/>
            </a:xfrm>
            <a:solidFill>
              <a:srgbClr val="E74C3C"/>
            </a:solidFill>
          </p:grpSpPr>
          <p:sp>
            <p:nvSpPr>
              <p:cNvPr id="15" name="Retângulo 14"/>
              <p:cNvSpPr/>
              <p:nvPr/>
            </p:nvSpPr>
            <p:spPr>
              <a:xfrm>
                <a:off x="4050406" y="2492897"/>
                <a:ext cx="1418794" cy="1365473"/>
              </a:xfrm>
              <a:custGeom>
                <a:avLst/>
                <a:gdLst/>
                <a:ahLst/>
                <a:cxnLst/>
                <a:rect l="l" t="t" r="r" b="b"/>
                <a:pathLst>
                  <a:path w="1418794" h="1365473">
                    <a:moveTo>
                      <a:pt x="0" y="0"/>
                    </a:moveTo>
                    <a:lnTo>
                      <a:pt x="1418794" y="0"/>
                    </a:lnTo>
                    <a:lnTo>
                      <a:pt x="1418794" y="1365473"/>
                    </a:lnTo>
                    <a:lnTo>
                      <a:pt x="1111543" y="1365473"/>
                    </a:lnTo>
                    <a:cubicBezTo>
                      <a:pt x="1127292" y="1303158"/>
                      <a:pt x="1135327" y="1237806"/>
                      <a:pt x="1135327" y="1170578"/>
                    </a:cubicBezTo>
                    <a:cubicBezTo>
                      <a:pt x="1135327" y="714561"/>
                      <a:pt x="765651" y="344886"/>
                      <a:pt x="309635" y="344886"/>
                    </a:cubicBezTo>
                    <a:cubicBezTo>
                      <a:pt x="199976" y="344886"/>
                      <a:pt x="95310" y="366263"/>
                      <a:pt x="0" y="4061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4"/>
              <p:cNvSpPr/>
              <p:nvPr/>
            </p:nvSpPr>
            <p:spPr>
              <a:xfrm flipH="1">
                <a:off x="5469201" y="2491557"/>
                <a:ext cx="1408696" cy="1368152"/>
              </a:xfrm>
              <a:custGeom>
                <a:avLst/>
                <a:gdLst/>
                <a:ahLst/>
                <a:cxnLst/>
                <a:rect l="l" t="t" r="r" b="b"/>
                <a:pathLst>
                  <a:path w="1418794" h="1368152">
                    <a:moveTo>
                      <a:pt x="1418794" y="0"/>
                    </a:moveTo>
                    <a:lnTo>
                      <a:pt x="0" y="0"/>
                    </a:lnTo>
                    <a:lnTo>
                      <a:pt x="0" y="406122"/>
                    </a:lnTo>
                    <a:cubicBezTo>
                      <a:pt x="95310" y="366263"/>
                      <a:pt x="199976" y="344886"/>
                      <a:pt x="309635" y="344886"/>
                    </a:cubicBezTo>
                    <a:cubicBezTo>
                      <a:pt x="765651" y="344886"/>
                      <a:pt x="1135327" y="714561"/>
                      <a:pt x="1135327" y="1170578"/>
                    </a:cubicBezTo>
                    <a:cubicBezTo>
                      <a:pt x="1135327" y="1238755"/>
                      <a:pt x="1127064" y="1305002"/>
                      <a:pt x="1111041" y="1368152"/>
                    </a:cubicBezTo>
                    <a:lnTo>
                      <a:pt x="1418794" y="13681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4050407" y="2587071"/>
                <a:ext cx="2827488" cy="129014"/>
              </a:xfrm>
              <a:prstGeom prst="roundRect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" name="Fluxograma: Atraso 23"/>
            <p:cNvSpPr/>
            <p:nvPr/>
          </p:nvSpPr>
          <p:spPr>
            <a:xfrm rot="5400000">
              <a:off x="707796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Fluxograma: Atraso 25"/>
            <p:cNvSpPr/>
            <p:nvPr/>
          </p:nvSpPr>
          <p:spPr>
            <a:xfrm rot="5400000">
              <a:off x="888382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Atraso 26"/>
            <p:cNvSpPr/>
            <p:nvPr/>
          </p:nvSpPr>
          <p:spPr>
            <a:xfrm rot="5400000">
              <a:off x="1068968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luxograma: Atraso 27"/>
            <p:cNvSpPr/>
            <p:nvPr/>
          </p:nvSpPr>
          <p:spPr>
            <a:xfrm rot="5400000">
              <a:off x="1249554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Fluxograma: Atraso 28"/>
            <p:cNvSpPr/>
            <p:nvPr/>
          </p:nvSpPr>
          <p:spPr>
            <a:xfrm rot="5400000">
              <a:off x="1430141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Fluxograma: Atraso 29"/>
            <p:cNvSpPr/>
            <p:nvPr/>
          </p:nvSpPr>
          <p:spPr>
            <a:xfrm rot="5400000">
              <a:off x="1610727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luxograma: Atraso 30"/>
            <p:cNvSpPr/>
            <p:nvPr/>
          </p:nvSpPr>
          <p:spPr>
            <a:xfrm rot="5400000">
              <a:off x="1791313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luxograma: Atraso 31"/>
            <p:cNvSpPr/>
            <p:nvPr/>
          </p:nvSpPr>
          <p:spPr>
            <a:xfrm rot="5400000">
              <a:off x="1971899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luxograma: Atraso 32"/>
            <p:cNvSpPr/>
            <p:nvPr/>
          </p:nvSpPr>
          <p:spPr>
            <a:xfrm rot="5400000">
              <a:off x="2152485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Fluxograma: Atraso 33"/>
            <p:cNvSpPr/>
            <p:nvPr/>
          </p:nvSpPr>
          <p:spPr>
            <a:xfrm rot="5400000">
              <a:off x="2333071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Fluxograma: Atraso 34"/>
            <p:cNvSpPr/>
            <p:nvPr/>
          </p:nvSpPr>
          <p:spPr>
            <a:xfrm rot="5400000">
              <a:off x="2513655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Fluxograma: Atraso 35"/>
            <p:cNvSpPr/>
            <p:nvPr/>
          </p:nvSpPr>
          <p:spPr>
            <a:xfrm rot="5400000">
              <a:off x="2694241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Fluxograma: Atraso 36"/>
            <p:cNvSpPr/>
            <p:nvPr/>
          </p:nvSpPr>
          <p:spPr>
            <a:xfrm rot="5400000">
              <a:off x="2874828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Atraso 37"/>
            <p:cNvSpPr/>
            <p:nvPr/>
          </p:nvSpPr>
          <p:spPr>
            <a:xfrm rot="5400000">
              <a:off x="3055414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Atraso 38"/>
            <p:cNvSpPr/>
            <p:nvPr/>
          </p:nvSpPr>
          <p:spPr>
            <a:xfrm rot="5400000">
              <a:off x="3236000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luxograma: Atraso 39"/>
            <p:cNvSpPr/>
            <p:nvPr/>
          </p:nvSpPr>
          <p:spPr>
            <a:xfrm rot="5400000">
              <a:off x="3416586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luxograma: Atraso 40"/>
            <p:cNvSpPr/>
            <p:nvPr/>
          </p:nvSpPr>
          <p:spPr>
            <a:xfrm rot="5400000">
              <a:off x="3597172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Fluxograma: Atraso 41"/>
            <p:cNvSpPr/>
            <p:nvPr/>
          </p:nvSpPr>
          <p:spPr>
            <a:xfrm rot="5400000">
              <a:off x="3777758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luxograma: Atraso 42"/>
            <p:cNvSpPr/>
            <p:nvPr/>
          </p:nvSpPr>
          <p:spPr>
            <a:xfrm rot="5400000">
              <a:off x="3958344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luxograma: Atraso 44"/>
            <p:cNvSpPr/>
            <p:nvPr/>
          </p:nvSpPr>
          <p:spPr>
            <a:xfrm rot="5400000">
              <a:off x="4138930" y="2670604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luxograma: Atraso 45"/>
            <p:cNvSpPr/>
            <p:nvPr/>
          </p:nvSpPr>
          <p:spPr>
            <a:xfrm rot="5400000">
              <a:off x="4319517" y="2670603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luxograma: Atraso 46"/>
            <p:cNvSpPr/>
            <p:nvPr/>
          </p:nvSpPr>
          <p:spPr>
            <a:xfrm rot="5400000">
              <a:off x="4500103" y="2670602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luxograma: Atraso 47"/>
            <p:cNvSpPr/>
            <p:nvPr/>
          </p:nvSpPr>
          <p:spPr>
            <a:xfrm rot="5400000">
              <a:off x="4680689" y="2670606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luxograma: Atraso 48"/>
            <p:cNvSpPr/>
            <p:nvPr/>
          </p:nvSpPr>
          <p:spPr>
            <a:xfrm rot="5400000">
              <a:off x="4861271" y="2670605"/>
              <a:ext cx="180586" cy="180586"/>
            </a:xfrm>
            <a:prstGeom prst="flowChartDelay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89154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8656" cy="1143000"/>
          </a:xfrm>
        </p:spPr>
        <p:txBody>
          <a:bodyPr>
            <a:normAutofit/>
          </a:bodyPr>
          <a:lstStyle/>
          <a:p>
            <a:r>
              <a:rPr lang="pt-BR" dirty="0"/>
              <a:t>Imagem 15</a:t>
            </a:r>
          </a:p>
        </p:txBody>
      </p:sp>
      <p:grpSp>
        <p:nvGrpSpPr>
          <p:cNvPr id="26" name="Grupo 25"/>
          <p:cNvGrpSpPr/>
          <p:nvPr/>
        </p:nvGrpSpPr>
        <p:grpSpPr>
          <a:xfrm>
            <a:off x="898037" y="1700808"/>
            <a:ext cx="2305811" cy="4343505"/>
            <a:chOff x="4139952" y="188638"/>
            <a:chExt cx="3347234" cy="6305255"/>
          </a:xfrm>
        </p:grpSpPr>
        <p:sp>
          <p:nvSpPr>
            <p:cNvPr id="24" name="Retângulo de cantos arredondados 23"/>
            <p:cNvSpPr/>
            <p:nvPr/>
          </p:nvSpPr>
          <p:spPr>
            <a:xfrm>
              <a:off x="4139952" y="188638"/>
              <a:ext cx="3347234" cy="6305255"/>
            </a:xfrm>
            <a:prstGeom prst="roundRect">
              <a:avLst/>
            </a:prstGeom>
            <a:solidFill>
              <a:srgbClr val="7CAC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Grupo 8"/>
            <p:cNvGrpSpPr/>
            <p:nvPr/>
          </p:nvGrpSpPr>
          <p:grpSpPr>
            <a:xfrm>
              <a:off x="4402959" y="954179"/>
              <a:ext cx="1512790" cy="4774172"/>
              <a:chOff x="5232431" y="980728"/>
              <a:chExt cx="1202432" cy="3794720"/>
            </a:xfrm>
          </p:grpSpPr>
          <p:sp>
            <p:nvSpPr>
              <p:cNvPr id="7" name="Retângulo de cantos arredondados 6"/>
              <p:cNvSpPr/>
              <p:nvPr/>
            </p:nvSpPr>
            <p:spPr>
              <a:xfrm>
                <a:off x="5446070" y="980728"/>
                <a:ext cx="775155" cy="3409528"/>
              </a:xfrm>
              <a:prstGeom prst="roundRect">
                <a:avLst>
                  <a:gd name="adj" fmla="val 41886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232431" y="3573016"/>
                <a:ext cx="1202432" cy="12024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de cantos arredondados 20"/>
              <p:cNvSpPr/>
              <p:nvPr/>
            </p:nvSpPr>
            <p:spPr>
              <a:xfrm>
                <a:off x="5593975" y="2064864"/>
                <a:ext cx="479345" cy="1850689"/>
              </a:xfrm>
              <a:prstGeom prst="roundRect">
                <a:avLst>
                  <a:gd name="adj" fmla="val 4223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Elipse 22"/>
              <p:cNvSpPr/>
              <p:nvPr/>
            </p:nvSpPr>
            <p:spPr>
              <a:xfrm>
                <a:off x="5336164" y="3676749"/>
                <a:ext cx="994966" cy="99496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Retângulo de cantos arredondados 24"/>
            <p:cNvSpPr/>
            <p:nvPr/>
          </p:nvSpPr>
          <p:spPr>
            <a:xfrm>
              <a:off x="6300192" y="1412776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6300192" y="2042376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6303046" y="2779143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de cantos arredondados 31"/>
            <p:cNvSpPr/>
            <p:nvPr/>
          </p:nvSpPr>
          <p:spPr>
            <a:xfrm>
              <a:off x="6303046" y="3420308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6300192" y="4130044"/>
              <a:ext cx="792088" cy="2160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43547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10744" cy="1143000"/>
          </a:xfrm>
        </p:spPr>
        <p:txBody>
          <a:bodyPr/>
          <a:lstStyle/>
          <a:p>
            <a:r>
              <a:rPr lang="pt-BR" dirty="0"/>
              <a:t>Imagem 16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1459924" y="2144087"/>
            <a:ext cx="3924115" cy="3075423"/>
            <a:chOff x="1459924" y="2144087"/>
            <a:chExt cx="3924115" cy="3075423"/>
          </a:xfrm>
        </p:grpSpPr>
        <p:grpSp>
          <p:nvGrpSpPr>
            <p:cNvPr id="70" name="Grupo 69"/>
            <p:cNvGrpSpPr/>
            <p:nvPr/>
          </p:nvGrpSpPr>
          <p:grpSpPr>
            <a:xfrm rot="1754758">
              <a:off x="2648059" y="2480244"/>
              <a:ext cx="2382370" cy="1150511"/>
              <a:chOff x="707788" y="2424997"/>
              <a:chExt cx="4334069" cy="2093040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707788" y="2424997"/>
                <a:ext cx="4334066" cy="2093040"/>
                <a:chOff x="4050406" y="2492897"/>
                <a:chExt cx="2827489" cy="1365473"/>
              </a:xfrm>
              <a:solidFill>
                <a:srgbClr val="E74C3C"/>
              </a:solidFill>
            </p:grpSpPr>
            <p:sp>
              <p:nvSpPr>
                <p:cNvPr id="96" name="Retângulo 14"/>
                <p:cNvSpPr/>
                <p:nvPr/>
              </p:nvSpPr>
              <p:spPr>
                <a:xfrm>
                  <a:off x="4050406" y="2492897"/>
                  <a:ext cx="1418794" cy="1365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794" h="1365473">
                      <a:moveTo>
                        <a:pt x="0" y="0"/>
                      </a:moveTo>
                      <a:lnTo>
                        <a:pt x="1418794" y="0"/>
                      </a:lnTo>
                      <a:lnTo>
                        <a:pt x="1418794" y="1365473"/>
                      </a:lnTo>
                      <a:lnTo>
                        <a:pt x="1111543" y="1365473"/>
                      </a:lnTo>
                      <a:cubicBezTo>
                        <a:pt x="1127292" y="1303158"/>
                        <a:pt x="1135327" y="1237806"/>
                        <a:pt x="1135327" y="1170578"/>
                      </a:cubicBezTo>
                      <a:cubicBezTo>
                        <a:pt x="1135327" y="714561"/>
                        <a:pt x="765651" y="344886"/>
                        <a:pt x="309635" y="344886"/>
                      </a:cubicBezTo>
                      <a:cubicBezTo>
                        <a:pt x="199976" y="344886"/>
                        <a:pt x="95310" y="366263"/>
                        <a:pt x="0" y="4061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14"/>
                <p:cNvSpPr/>
                <p:nvPr/>
              </p:nvSpPr>
              <p:spPr>
                <a:xfrm flipH="1">
                  <a:off x="5464149" y="2492897"/>
                  <a:ext cx="1408694" cy="1365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794" h="1368152">
                      <a:moveTo>
                        <a:pt x="1418794" y="0"/>
                      </a:moveTo>
                      <a:lnTo>
                        <a:pt x="0" y="0"/>
                      </a:lnTo>
                      <a:lnTo>
                        <a:pt x="0" y="406122"/>
                      </a:lnTo>
                      <a:cubicBezTo>
                        <a:pt x="95310" y="366263"/>
                        <a:pt x="199976" y="344886"/>
                        <a:pt x="309635" y="344886"/>
                      </a:cubicBezTo>
                      <a:cubicBezTo>
                        <a:pt x="765651" y="344886"/>
                        <a:pt x="1135327" y="714561"/>
                        <a:pt x="1135327" y="1170578"/>
                      </a:cubicBezTo>
                      <a:cubicBezTo>
                        <a:pt x="1135327" y="1238755"/>
                        <a:pt x="1127064" y="1305002"/>
                        <a:pt x="1111041" y="1368152"/>
                      </a:cubicBezTo>
                      <a:lnTo>
                        <a:pt x="1418794" y="13681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Retângulo de cantos arredondados 97"/>
                <p:cNvSpPr/>
                <p:nvPr/>
              </p:nvSpPr>
              <p:spPr>
                <a:xfrm>
                  <a:off x="4050407" y="2587071"/>
                  <a:ext cx="2827488" cy="129014"/>
                </a:xfrm>
                <a:prstGeom prst="roundRect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2" name="Fluxograma: Atraso 71"/>
              <p:cNvSpPr/>
              <p:nvPr/>
            </p:nvSpPr>
            <p:spPr>
              <a:xfrm rot="5400000">
                <a:off x="707796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Fluxograma: Atraso 72"/>
              <p:cNvSpPr/>
              <p:nvPr/>
            </p:nvSpPr>
            <p:spPr>
              <a:xfrm rot="5400000">
                <a:off x="888382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Fluxograma: Atraso 73"/>
              <p:cNvSpPr/>
              <p:nvPr/>
            </p:nvSpPr>
            <p:spPr>
              <a:xfrm rot="5400000">
                <a:off x="1068968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Fluxograma: Atraso 74"/>
              <p:cNvSpPr/>
              <p:nvPr/>
            </p:nvSpPr>
            <p:spPr>
              <a:xfrm rot="5400000">
                <a:off x="1249554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Fluxograma: Atraso 75"/>
              <p:cNvSpPr/>
              <p:nvPr/>
            </p:nvSpPr>
            <p:spPr>
              <a:xfrm rot="5400000">
                <a:off x="1430141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Fluxograma: Atraso 76"/>
              <p:cNvSpPr/>
              <p:nvPr/>
            </p:nvSpPr>
            <p:spPr>
              <a:xfrm rot="5400000">
                <a:off x="1610727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luxograma: Atraso 77"/>
              <p:cNvSpPr/>
              <p:nvPr/>
            </p:nvSpPr>
            <p:spPr>
              <a:xfrm rot="5400000">
                <a:off x="1791313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Fluxograma: Atraso 78"/>
              <p:cNvSpPr/>
              <p:nvPr/>
            </p:nvSpPr>
            <p:spPr>
              <a:xfrm rot="5400000">
                <a:off x="1971899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Fluxograma: Atraso 79"/>
              <p:cNvSpPr/>
              <p:nvPr/>
            </p:nvSpPr>
            <p:spPr>
              <a:xfrm rot="5400000">
                <a:off x="2152485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Fluxograma: Atraso 80"/>
              <p:cNvSpPr/>
              <p:nvPr/>
            </p:nvSpPr>
            <p:spPr>
              <a:xfrm rot="5400000">
                <a:off x="2333071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Fluxograma: Atraso 81"/>
              <p:cNvSpPr/>
              <p:nvPr/>
            </p:nvSpPr>
            <p:spPr>
              <a:xfrm rot="5400000">
                <a:off x="2513655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Fluxograma: Atraso 82"/>
              <p:cNvSpPr/>
              <p:nvPr/>
            </p:nvSpPr>
            <p:spPr>
              <a:xfrm rot="5400000">
                <a:off x="2694241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Fluxograma: Atraso 83"/>
              <p:cNvSpPr/>
              <p:nvPr/>
            </p:nvSpPr>
            <p:spPr>
              <a:xfrm rot="5400000">
                <a:off x="2874828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Fluxograma: Atraso 84"/>
              <p:cNvSpPr/>
              <p:nvPr/>
            </p:nvSpPr>
            <p:spPr>
              <a:xfrm rot="5400000">
                <a:off x="3055414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6" name="Fluxograma: Atraso 85"/>
              <p:cNvSpPr/>
              <p:nvPr/>
            </p:nvSpPr>
            <p:spPr>
              <a:xfrm rot="5400000">
                <a:off x="3236000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Fluxograma: Atraso 86"/>
              <p:cNvSpPr/>
              <p:nvPr/>
            </p:nvSpPr>
            <p:spPr>
              <a:xfrm rot="5400000">
                <a:off x="3416586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Fluxograma: Atraso 87"/>
              <p:cNvSpPr/>
              <p:nvPr/>
            </p:nvSpPr>
            <p:spPr>
              <a:xfrm rot="5400000">
                <a:off x="3597172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Fluxograma: Atraso 88"/>
              <p:cNvSpPr/>
              <p:nvPr/>
            </p:nvSpPr>
            <p:spPr>
              <a:xfrm rot="5400000">
                <a:off x="3777758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Fluxograma: Atraso 89"/>
              <p:cNvSpPr/>
              <p:nvPr/>
            </p:nvSpPr>
            <p:spPr>
              <a:xfrm rot="5400000">
                <a:off x="3958344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1" name="Fluxograma: Atraso 90"/>
              <p:cNvSpPr/>
              <p:nvPr/>
            </p:nvSpPr>
            <p:spPr>
              <a:xfrm rot="5400000">
                <a:off x="4138930" y="2670604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Fluxograma: Atraso 91"/>
              <p:cNvSpPr/>
              <p:nvPr/>
            </p:nvSpPr>
            <p:spPr>
              <a:xfrm rot="5400000">
                <a:off x="4319517" y="2670603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Fluxograma: Atraso 92"/>
              <p:cNvSpPr/>
              <p:nvPr/>
            </p:nvSpPr>
            <p:spPr>
              <a:xfrm rot="5400000">
                <a:off x="4500103" y="2670602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Fluxograma: Atraso 93"/>
              <p:cNvSpPr/>
              <p:nvPr/>
            </p:nvSpPr>
            <p:spPr>
              <a:xfrm rot="5400000">
                <a:off x="4680689" y="2670606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Fluxograma: Atraso 94"/>
              <p:cNvSpPr/>
              <p:nvPr/>
            </p:nvSpPr>
            <p:spPr>
              <a:xfrm rot="5400000">
                <a:off x="4861271" y="2670605"/>
                <a:ext cx="180586" cy="180586"/>
              </a:xfrm>
              <a:prstGeom prst="flowChartDelay">
                <a:avLst/>
              </a:prstGeom>
              <a:solidFill>
                <a:srgbClr val="C039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Grupo 3"/>
            <p:cNvGrpSpPr/>
            <p:nvPr/>
          </p:nvGrpSpPr>
          <p:grpSpPr>
            <a:xfrm>
              <a:off x="1459924" y="2144087"/>
              <a:ext cx="1632632" cy="3075423"/>
              <a:chOff x="4139952" y="188638"/>
              <a:chExt cx="3347234" cy="6305255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4139952" y="188638"/>
                <a:ext cx="3347234" cy="6305255"/>
              </a:xfrm>
              <a:prstGeom prst="roundRect">
                <a:avLst/>
              </a:prstGeom>
              <a:solidFill>
                <a:srgbClr val="7CAC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" name="Grupo 5"/>
              <p:cNvGrpSpPr/>
              <p:nvPr/>
            </p:nvGrpSpPr>
            <p:grpSpPr>
              <a:xfrm>
                <a:off x="4402959" y="954179"/>
                <a:ext cx="1512790" cy="4774172"/>
                <a:chOff x="5232431" y="980728"/>
                <a:chExt cx="1202432" cy="3794720"/>
              </a:xfrm>
            </p:grpSpPr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5446070" y="980728"/>
                  <a:ext cx="775155" cy="3409528"/>
                </a:xfrm>
                <a:prstGeom prst="roundRect">
                  <a:avLst>
                    <a:gd name="adj" fmla="val 4188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Elipse 12"/>
                <p:cNvSpPr/>
                <p:nvPr/>
              </p:nvSpPr>
              <p:spPr>
                <a:xfrm>
                  <a:off x="5232431" y="3573016"/>
                  <a:ext cx="1202432" cy="120243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 de cantos arredondados 13"/>
                <p:cNvSpPr/>
                <p:nvPr/>
              </p:nvSpPr>
              <p:spPr>
                <a:xfrm>
                  <a:off x="5593975" y="2064864"/>
                  <a:ext cx="479345" cy="1850689"/>
                </a:xfrm>
                <a:prstGeom prst="roundRect">
                  <a:avLst>
                    <a:gd name="adj" fmla="val 4223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5336164" y="3676749"/>
                  <a:ext cx="994966" cy="99496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6300192" y="1412776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6300192" y="2042376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6303046" y="2779143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6303046" y="3420308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>
                <a:off x="6300192" y="4130044"/>
                <a:ext cx="792088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Grupo 15"/>
            <p:cNvGrpSpPr/>
            <p:nvPr/>
          </p:nvGrpSpPr>
          <p:grpSpPr>
            <a:xfrm rot="20074997">
              <a:off x="3031187" y="3446109"/>
              <a:ext cx="2352852" cy="1744661"/>
              <a:chOff x="5262181" y="2348706"/>
              <a:chExt cx="2352852" cy="1744661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5262181" y="2666219"/>
                <a:ext cx="2352852" cy="1427148"/>
                <a:chOff x="4139953" y="2187116"/>
                <a:chExt cx="3623314" cy="2197760"/>
              </a:xfrm>
            </p:grpSpPr>
            <p:sp>
              <p:nvSpPr>
                <p:cNvPr id="20" name="Retângulo de cantos arredondados 19"/>
                <p:cNvSpPr/>
                <p:nvPr/>
              </p:nvSpPr>
              <p:spPr>
                <a:xfrm>
                  <a:off x="4139953" y="2187116"/>
                  <a:ext cx="3623314" cy="2197760"/>
                </a:xfrm>
                <a:prstGeom prst="roundRect">
                  <a:avLst>
                    <a:gd name="adj" fmla="val 1436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de cantos arredondados 20"/>
                <p:cNvSpPr/>
                <p:nvPr/>
              </p:nvSpPr>
              <p:spPr>
                <a:xfrm>
                  <a:off x="4139955" y="2187116"/>
                  <a:ext cx="3623312" cy="449796"/>
                </a:xfrm>
                <a:prstGeom prst="roundRect">
                  <a:avLst>
                    <a:gd name="adj" fmla="val 32886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4139955" y="2509779"/>
                  <a:ext cx="3623312" cy="127133"/>
                </a:xfrm>
                <a:prstGeom prst="rect">
                  <a:avLst/>
                </a:prstGeom>
                <a:solidFill>
                  <a:srgbClr val="EC56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5659318" y="2720975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de cantos arredondados 23"/>
                <p:cNvSpPr/>
                <p:nvPr/>
              </p:nvSpPr>
              <p:spPr>
                <a:xfrm>
                  <a:off x="6307390" y="2720975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de cantos arredondados 24"/>
                <p:cNvSpPr/>
                <p:nvPr/>
              </p:nvSpPr>
              <p:spPr>
                <a:xfrm>
                  <a:off x="4363670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de cantos arredondados 25"/>
                <p:cNvSpPr/>
                <p:nvPr/>
              </p:nvSpPr>
              <p:spPr>
                <a:xfrm>
                  <a:off x="5011742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de cantos arredondados 26"/>
                <p:cNvSpPr/>
                <p:nvPr/>
              </p:nvSpPr>
              <p:spPr>
                <a:xfrm>
                  <a:off x="5659814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Retângulo de cantos arredondados 27"/>
                <p:cNvSpPr/>
                <p:nvPr/>
              </p:nvSpPr>
              <p:spPr>
                <a:xfrm>
                  <a:off x="6307886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Retângulo de cantos arredondados 28"/>
                <p:cNvSpPr/>
                <p:nvPr/>
              </p:nvSpPr>
              <p:spPr>
                <a:xfrm>
                  <a:off x="4363670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Retângulo de cantos arredondados 29"/>
                <p:cNvSpPr/>
                <p:nvPr/>
              </p:nvSpPr>
              <p:spPr>
                <a:xfrm>
                  <a:off x="5011742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Retângulo de cantos arredondados 30"/>
                <p:cNvSpPr/>
                <p:nvPr/>
              </p:nvSpPr>
              <p:spPr>
                <a:xfrm>
                  <a:off x="5659814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de cantos arredondados 31"/>
                <p:cNvSpPr/>
                <p:nvPr/>
              </p:nvSpPr>
              <p:spPr>
                <a:xfrm>
                  <a:off x="6307886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 de cantos arredondados 32"/>
                <p:cNvSpPr/>
                <p:nvPr/>
              </p:nvSpPr>
              <p:spPr>
                <a:xfrm>
                  <a:off x="4364166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 de cantos arredondados 33"/>
                <p:cNvSpPr/>
                <p:nvPr/>
              </p:nvSpPr>
              <p:spPr>
                <a:xfrm>
                  <a:off x="5012238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4"/>
                <p:cNvSpPr/>
                <p:nvPr/>
              </p:nvSpPr>
              <p:spPr>
                <a:xfrm>
                  <a:off x="5660311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5"/>
                <p:cNvSpPr/>
                <p:nvPr/>
              </p:nvSpPr>
              <p:spPr>
                <a:xfrm>
                  <a:off x="6308383" y="3783371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Retângulo de cantos arredondados 36"/>
                <p:cNvSpPr/>
                <p:nvPr/>
              </p:nvSpPr>
              <p:spPr>
                <a:xfrm>
                  <a:off x="6955462" y="2720975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de cantos arredondados 37"/>
                <p:cNvSpPr/>
                <p:nvPr/>
              </p:nvSpPr>
              <p:spPr>
                <a:xfrm>
                  <a:off x="6955959" y="3068959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6955959" y="3435387"/>
                  <a:ext cx="576065" cy="26741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8" name="Retângulo de cantos arredondados 17"/>
              <p:cNvSpPr/>
              <p:nvPr/>
            </p:nvSpPr>
            <p:spPr>
              <a:xfrm>
                <a:off x="5886376" y="2348880"/>
                <a:ext cx="123442" cy="43204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6957521" y="2348706"/>
                <a:ext cx="123442" cy="43204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3828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pt-BR" dirty="0"/>
              <a:t>Imagem 17</a:t>
            </a:r>
          </a:p>
        </p:txBody>
      </p:sp>
      <p:grpSp>
        <p:nvGrpSpPr>
          <p:cNvPr id="73" name="Grupo 72"/>
          <p:cNvGrpSpPr/>
          <p:nvPr/>
        </p:nvGrpSpPr>
        <p:grpSpPr>
          <a:xfrm>
            <a:off x="2366566" y="1695138"/>
            <a:ext cx="4314113" cy="4314113"/>
            <a:chOff x="859025" y="1599570"/>
            <a:chExt cx="3312368" cy="3312368"/>
          </a:xfrm>
        </p:grpSpPr>
        <p:sp>
          <p:nvSpPr>
            <p:cNvPr id="5" name="Elipse 4"/>
            <p:cNvSpPr/>
            <p:nvPr/>
          </p:nvSpPr>
          <p:spPr>
            <a:xfrm>
              <a:off x="859025" y="1599570"/>
              <a:ext cx="3312368" cy="3312368"/>
            </a:xfrm>
            <a:prstGeom prst="ellipse">
              <a:avLst/>
            </a:prstGeom>
            <a:solidFill>
              <a:srgbClr val="F6BC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2" name="Grupo 71"/>
            <p:cNvGrpSpPr/>
            <p:nvPr/>
          </p:nvGrpSpPr>
          <p:grpSpPr>
            <a:xfrm>
              <a:off x="1038498" y="1779590"/>
              <a:ext cx="2952328" cy="2952328"/>
              <a:chOff x="1043608" y="1779590"/>
              <a:chExt cx="2952328" cy="2952328"/>
            </a:xfrm>
          </p:grpSpPr>
          <p:grpSp>
            <p:nvGrpSpPr>
              <p:cNvPr id="60" name="Grupo 59"/>
              <p:cNvGrpSpPr/>
              <p:nvPr/>
            </p:nvGrpSpPr>
            <p:grpSpPr>
              <a:xfrm>
                <a:off x="1043608" y="1779590"/>
                <a:ext cx="2952328" cy="2952328"/>
                <a:chOff x="4761843" y="4150031"/>
                <a:chExt cx="2952328" cy="2952328"/>
              </a:xfrm>
            </p:grpSpPr>
            <p:sp>
              <p:nvSpPr>
                <p:cNvPr id="8" name="Elipse 7"/>
                <p:cNvSpPr/>
                <p:nvPr/>
              </p:nvSpPr>
              <p:spPr>
                <a:xfrm>
                  <a:off x="4761843" y="4150031"/>
                  <a:ext cx="2952328" cy="29523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59" name="Grupo 58"/>
                <p:cNvGrpSpPr/>
                <p:nvPr/>
              </p:nvGrpSpPr>
              <p:grpSpPr>
                <a:xfrm>
                  <a:off x="6069878" y="6743836"/>
                  <a:ext cx="336132" cy="308452"/>
                  <a:chOff x="6006352" y="3996912"/>
                  <a:chExt cx="336132" cy="308452"/>
                </a:xfrm>
              </p:grpSpPr>
              <p:sp>
                <p:nvSpPr>
                  <p:cNvPr id="27" name="Retângulo de cantos arredondados 26"/>
                  <p:cNvSpPr/>
                  <p:nvPr/>
                </p:nvSpPr>
                <p:spPr>
                  <a:xfrm rot="15356621" flipV="1">
                    <a:off x="5881226" y="4122038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Retângulo de cantos arredondados 27"/>
                  <p:cNvSpPr/>
                  <p:nvPr/>
                </p:nvSpPr>
                <p:spPr>
                  <a:xfrm rot="6243379" flipH="1" flipV="1">
                    <a:off x="5952455" y="4122039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de cantos arredondados 28"/>
                  <p:cNvSpPr/>
                  <p:nvPr/>
                </p:nvSpPr>
                <p:spPr>
                  <a:xfrm rot="16200000" flipV="1">
                    <a:off x="6161372" y="4124253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8" name="Grupo 57"/>
                <p:cNvGrpSpPr/>
                <p:nvPr/>
              </p:nvGrpSpPr>
              <p:grpSpPr>
                <a:xfrm>
                  <a:off x="6063504" y="4320439"/>
                  <a:ext cx="349005" cy="321383"/>
                  <a:chOff x="6052332" y="1585980"/>
                  <a:chExt cx="349005" cy="321383"/>
                </a:xfrm>
              </p:grpSpPr>
              <p:sp>
                <p:nvSpPr>
                  <p:cNvPr id="54" name="Retângulo de cantos arredondados 53"/>
                  <p:cNvSpPr/>
                  <p:nvPr/>
                </p:nvSpPr>
                <p:spPr>
                  <a:xfrm rot="16200000" flipV="1">
                    <a:off x="6112882" y="1726252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Retângulo de cantos arredondados 54"/>
                  <p:cNvSpPr/>
                  <p:nvPr/>
                </p:nvSpPr>
                <p:spPr>
                  <a:xfrm rot="16200000" flipV="1">
                    <a:off x="6220225" y="1726252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4109409" flipV="1">
                    <a:off x="5927207" y="1721126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Retângulo de cantos arredondados 56"/>
                  <p:cNvSpPr/>
                  <p:nvPr/>
                </p:nvSpPr>
                <p:spPr>
                  <a:xfrm rot="7490591" flipH="1" flipV="1">
                    <a:off x="5927206" y="1711106"/>
                    <a:ext cx="306237" cy="55986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63" name="Grupo 62"/>
              <p:cNvGrpSpPr/>
              <p:nvPr/>
            </p:nvGrpSpPr>
            <p:grpSpPr>
              <a:xfrm>
                <a:off x="2315291" y="2561429"/>
                <a:ext cx="824245" cy="900723"/>
                <a:chOff x="5969868" y="2032426"/>
                <a:chExt cx="987226" cy="1078826"/>
              </a:xfrm>
            </p:grpSpPr>
            <p:sp>
              <p:nvSpPr>
                <p:cNvPr id="11" name="Retângulo de cantos arredondados 10"/>
                <p:cNvSpPr/>
                <p:nvPr/>
              </p:nvSpPr>
              <p:spPr>
                <a:xfrm>
                  <a:off x="6105574" y="2839914"/>
                  <a:ext cx="851520" cy="157038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 rot="4602632">
                  <a:off x="5613991" y="2417426"/>
                  <a:ext cx="879999" cy="110000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Elipse 8"/>
                <p:cNvSpPr/>
                <p:nvPr/>
              </p:nvSpPr>
              <p:spPr>
                <a:xfrm>
                  <a:off x="5969868" y="2738636"/>
                  <a:ext cx="372616" cy="37261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2" name="Grupo 61"/>
              <p:cNvGrpSpPr/>
              <p:nvPr/>
            </p:nvGrpSpPr>
            <p:grpSpPr>
              <a:xfrm>
                <a:off x="3491880" y="3103010"/>
                <a:ext cx="271262" cy="306239"/>
                <a:chOff x="7223853" y="2805014"/>
                <a:chExt cx="271262" cy="306239"/>
              </a:xfrm>
            </p:grpSpPr>
            <p:sp>
              <p:nvSpPr>
                <p:cNvPr id="18" name="Retângulo de cantos arredondados 17"/>
                <p:cNvSpPr/>
                <p:nvPr/>
              </p:nvSpPr>
              <p:spPr>
                <a:xfrm rot="16200000" flipV="1">
                  <a:off x="7098727" y="2930142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18"/>
                <p:cNvSpPr/>
                <p:nvPr/>
              </p:nvSpPr>
              <p:spPr>
                <a:xfrm rot="16200000" flipV="1">
                  <a:off x="7206366" y="2930141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19"/>
                <p:cNvSpPr/>
                <p:nvPr/>
              </p:nvSpPr>
              <p:spPr>
                <a:xfrm rot="16200000" flipV="1">
                  <a:off x="7314003" y="2930140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1" name="Grupo 60"/>
              <p:cNvGrpSpPr/>
              <p:nvPr/>
            </p:nvGrpSpPr>
            <p:grpSpPr>
              <a:xfrm>
                <a:off x="1187624" y="3097625"/>
                <a:ext cx="233412" cy="316257"/>
                <a:chOff x="4948837" y="2805014"/>
                <a:chExt cx="233412" cy="316257"/>
              </a:xfrm>
            </p:grpSpPr>
            <p:sp>
              <p:nvSpPr>
                <p:cNvPr id="42" name="Retângulo de cantos arredondados 41"/>
                <p:cNvSpPr/>
                <p:nvPr/>
              </p:nvSpPr>
              <p:spPr>
                <a:xfrm rot="16200000" flipV="1">
                  <a:off x="4823711" y="2930142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de cantos arredondados 43"/>
                <p:cNvSpPr/>
                <p:nvPr/>
              </p:nvSpPr>
              <p:spPr>
                <a:xfrm rot="14109409" flipV="1">
                  <a:off x="5001137" y="2940160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de cantos arredondados 44"/>
                <p:cNvSpPr/>
                <p:nvPr/>
              </p:nvSpPr>
              <p:spPr>
                <a:xfrm rot="7490591" flipH="1" flipV="1">
                  <a:off x="5001136" y="2930140"/>
                  <a:ext cx="306237" cy="55986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527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94720" cy="1143000"/>
          </a:xfrm>
        </p:spPr>
        <p:txBody>
          <a:bodyPr/>
          <a:lstStyle/>
          <a:p>
            <a:r>
              <a:rPr lang="pt-BR" dirty="0"/>
              <a:t>Imagem 19 </a:t>
            </a:r>
          </a:p>
        </p:txBody>
      </p:sp>
      <p:grpSp>
        <p:nvGrpSpPr>
          <p:cNvPr id="43" name="Grupo 42"/>
          <p:cNvGrpSpPr/>
          <p:nvPr/>
        </p:nvGrpSpPr>
        <p:grpSpPr>
          <a:xfrm>
            <a:off x="2913181" y="2391663"/>
            <a:ext cx="3541868" cy="2368599"/>
            <a:chOff x="2542300" y="2708660"/>
            <a:chExt cx="1786062" cy="1000707"/>
          </a:xfrm>
        </p:grpSpPr>
        <p:grpSp>
          <p:nvGrpSpPr>
            <p:cNvPr id="27" name="Grupo 26"/>
            <p:cNvGrpSpPr/>
            <p:nvPr/>
          </p:nvGrpSpPr>
          <p:grpSpPr>
            <a:xfrm rot="20482324">
              <a:off x="3186584" y="2747067"/>
              <a:ext cx="1141778" cy="897548"/>
              <a:chOff x="5101790" y="692696"/>
              <a:chExt cx="2136562" cy="1679545"/>
            </a:xfrm>
          </p:grpSpPr>
          <p:grpSp>
            <p:nvGrpSpPr>
              <p:cNvPr id="26" name="Grupo 25"/>
              <p:cNvGrpSpPr/>
              <p:nvPr/>
            </p:nvGrpSpPr>
            <p:grpSpPr>
              <a:xfrm>
                <a:off x="5101790" y="692696"/>
                <a:ext cx="1055645" cy="1679545"/>
                <a:chOff x="4885970" y="3541269"/>
                <a:chExt cx="1055645" cy="1679545"/>
              </a:xfrm>
            </p:grpSpPr>
            <p:sp>
              <p:nvSpPr>
                <p:cNvPr id="20" name="Semicírculos 19"/>
                <p:cNvSpPr/>
                <p:nvPr/>
              </p:nvSpPr>
              <p:spPr>
                <a:xfrm rot="15843860">
                  <a:off x="4465782" y="4081238"/>
                  <a:ext cx="1272017" cy="3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017" h="360040">
                      <a:moveTo>
                        <a:pt x="1272017" y="147876"/>
                      </a:moveTo>
                      <a:lnTo>
                        <a:pt x="829315" y="101848"/>
                      </a:lnTo>
                      <a:lnTo>
                        <a:pt x="820698" y="184733"/>
                      </a:lnTo>
                      <a:cubicBezTo>
                        <a:pt x="783485" y="181536"/>
                        <a:pt x="744750" y="180020"/>
                        <a:pt x="704982" y="180020"/>
                      </a:cubicBezTo>
                      <a:cubicBezTo>
                        <a:pt x="415053" y="180020"/>
                        <a:pt x="180019" y="260618"/>
                        <a:pt x="180019" y="360040"/>
                      </a:cubicBezTo>
                      <a:lnTo>
                        <a:pt x="0" y="360040"/>
                      </a:lnTo>
                      <a:cubicBezTo>
                        <a:pt x="0" y="161195"/>
                        <a:pt x="315632" y="0"/>
                        <a:pt x="704983" y="0"/>
                      </a:cubicBezTo>
                      <a:cubicBezTo>
                        <a:pt x="937939" y="0"/>
                        <a:pt x="1144504" y="57705"/>
                        <a:pt x="1272017" y="147876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>
                  <a:off x="5273713" y="4383190"/>
                  <a:ext cx="667902" cy="8376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" name="Grupo 17"/>
                <p:cNvGrpSpPr/>
                <p:nvPr/>
              </p:nvGrpSpPr>
              <p:grpSpPr>
                <a:xfrm>
                  <a:off x="5266657" y="4383188"/>
                  <a:ext cx="341007" cy="733267"/>
                  <a:chOff x="5247510" y="4016547"/>
                  <a:chExt cx="341007" cy="733267"/>
                </a:xfrm>
              </p:grpSpPr>
              <p:sp>
                <p:nvSpPr>
                  <p:cNvPr id="19" name="Elipse 18"/>
                  <p:cNvSpPr/>
                  <p:nvPr/>
                </p:nvSpPr>
                <p:spPr>
                  <a:xfrm rot="666985">
                    <a:off x="5247510" y="4035572"/>
                    <a:ext cx="265005" cy="695238"/>
                  </a:xfrm>
                  <a:prstGeom prst="ellipse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" name="Forma livre 15"/>
                  <p:cNvSpPr/>
                  <p:nvPr/>
                </p:nvSpPr>
                <p:spPr>
                  <a:xfrm>
                    <a:off x="5285180" y="4016547"/>
                    <a:ext cx="303337" cy="733267"/>
                  </a:xfrm>
                  <a:custGeom>
                    <a:avLst/>
                    <a:gdLst>
                      <a:gd name="connsiteX0" fmla="*/ 147245 w 304514"/>
                      <a:gd name="connsiteY0" fmla="*/ 34422 h 736112"/>
                      <a:gd name="connsiteX1" fmla="*/ 232970 w 304514"/>
                      <a:gd name="connsiteY1" fmla="*/ 5847 h 736112"/>
                      <a:gd name="connsiteX2" fmla="*/ 302820 w 304514"/>
                      <a:gd name="connsiteY2" fmla="*/ 148722 h 736112"/>
                      <a:gd name="connsiteX3" fmla="*/ 283770 w 304514"/>
                      <a:gd name="connsiteY3" fmla="*/ 316997 h 736112"/>
                      <a:gd name="connsiteX4" fmla="*/ 293295 w 304514"/>
                      <a:gd name="connsiteY4" fmla="*/ 396372 h 736112"/>
                      <a:gd name="connsiteX5" fmla="*/ 239320 w 304514"/>
                      <a:gd name="connsiteY5" fmla="*/ 548772 h 736112"/>
                      <a:gd name="connsiteX6" fmla="*/ 185345 w 304514"/>
                      <a:gd name="connsiteY6" fmla="*/ 659897 h 736112"/>
                      <a:gd name="connsiteX7" fmla="*/ 71045 w 304514"/>
                      <a:gd name="connsiteY7" fmla="*/ 736097 h 736112"/>
                      <a:gd name="connsiteX8" fmla="*/ 7545 w 304514"/>
                      <a:gd name="connsiteY8" fmla="*/ 666247 h 736112"/>
                      <a:gd name="connsiteX9" fmla="*/ 7545 w 304514"/>
                      <a:gd name="connsiteY9" fmla="*/ 624972 h 736112"/>
                      <a:gd name="connsiteX10" fmla="*/ 64695 w 304514"/>
                      <a:gd name="connsiteY10" fmla="*/ 463047 h 736112"/>
                      <a:gd name="connsiteX11" fmla="*/ 112320 w 304514"/>
                      <a:gd name="connsiteY11" fmla="*/ 272547 h 736112"/>
                      <a:gd name="connsiteX12" fmla="*/ 144070 w 304514"/>
                      <a:gd name="connsiteY12" fmla="*/ 97922 h 736112"/>
                      <a:gd name="connsiteX13" fmla="*/ 147245 w 304514"/>
                      <a:gd name="connsiteY13" fmla="*/ 34422 h 736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514" h="736112">
                        <a:moveTo>
                          <a:pt x="147245" y="34422"/>
                        </a:moveTo>
                        <a:cubicBezTo>
                          <a:pt x="162062" y="19076"/>
                          <a:pt x="207041" y="-13203"/>
                          <a:pt x="232970" y="5847"/>
                        </a:cubicBezTo>
                        <a:cubicBezTo>
                          <a:pt x="258899" y="24897"/>
                          <a:pt x="294353" y="96864"/>
                          <a:pt x="302820" y="148722"/>
                        </a:cubicBezTo>
                        <a:cubicBezTo>
                          <a:pt x="311287" y="200580"/>
                          <a:pt x="285357" y="275722"/>
                          <a:pt x="283770" y="316997"/>
                        </a:cubicBezTo>
                        <a:cubicBezTo>
                          <a:pt x="282183" y="358272"/>
                          <a:pt x="300703" y="357743"/>
                          <a:pt x="293295" y="396372"/>
                        </a:cubicBezTo>
                        <a:cubicBezTo>
                          <a:pt x="285887" y="435001"/>
                          <a:pt x="257312" y="504851"/>
                          <a:pt x="239320" y="548772"/>
                        </a:cubicBezTo>
                        <a:cubicBezTo>
                          <a:pt x="221328" y="592693"/>
                          <a:pt x="213391" y="628676"/>
                          <a:pt x="185345" y="659897"/>
                        </a:cubicBezTo>
                        <a:cubicBezTo>
                          <a:pt x="157299" y="691118"/>
                          <a:pt x="100678" y="735039"/>
                          <a:pt x="71045" y="736097"/>
                        </a:cubicBezTo>
                        <a:cubicBezTo>
                          <a:pt x="41412" y="737155"/>
                          <a:pt x="18128" y="684768"/>
                          <a:pt x="7545" y="666247"/>
                        </a:cubicBezTo>
                        <a:cubicBezTo>
                          <a:pt x="-3038" y="647726"/>
                          <a:pt x="-1980" y="658839"/>
                          <a:pt x="7545" y="624972"/>
                        </a:cubicBezTo>
                        <a:cubicBezTo>
                          <a:pt x="17070" y="591105"/>
                          <a:pt x="47233" y="521784"/>
                          <a:pt x="64695" y="463047"/>
                        </a:cubicBezTo>
                        <a:cubicBezTo>
                          <a:pt x="82157" y="404310"/>
                          <a:pt x="99091" y="333401"/>
                          <a:pt x="112320" y="272547"/>
                        </a:cubicBezTo>
                        <a:cubicBezTo>
                          <a:pt x="125549" y="211693"/>
                          <a:pt x="138249" y="138139"/>
                          <a:pt x="144070" y="97922"/>
                        </a:cubicBezTo>
                        <a:cubicBezTo>
                          <a:pt x="149891" y="57705"/>
                          <a:pt x="132428" y="49768"/>
                          <a:pt x="147245" y="34422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4" name="Semicírculos 23"/>
                <p:cNvSpPr/>
                <p:nvPr/>
              </p:nvSpPr>
              <p:spPr>
                <a:xfrm rot="5038590">
                  <a:off x="4599819" y="3827420"/>
                  <a:ext cx="788202" cy="2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202" h="215900">
                      <a:moveTo>
                        <a:pt x="0" y="215900"/>
                      </a:moveTo>
                      <a:lnTo>
                        <a:pt x="19270" y="33278"/>
                      </a:lnTo>
                      <a:cubicBezTo>
                        <a:pt x="108188" y="11586"/>
                        <a:pt x="207277" y="-1"/>
                        <a:pt x="311664" y="0"/>
                      </a:cubicBezTo>
                      <a:cubicBezTo>
                        <a:pt x="495681" y="0"/>
                        <a:pt x="663232" y="36007"/>
                        <a:pt x="788202" y="96200"/>
                      </a:cubicBezTo>
                      <a:lnTo>
                        <a:pt x="542785" y="96200"/>
                      </a:lnTo>
                      <a:lnTo>
                        <a:pt x="542785" y="199152"/>
                      </a:lnTo>
                      <a:cubicBezTo>
                        <a:pt x="473145" y="186624"/>
                        <a:pt x="394653" y="180019"/>
                        <a:pt x="311663" y="180020"/>
                      </a:cubicBezTo>
                      <a:cubicBezTo>
                        <a:pt x="194888" y="180020"/>
                        <a:pt x="87019" y="193095"/>
                        <a:pt x="0" y="215900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9" name="Grupo 28"/>
              <p:cNvGrpSpPr/>
              <p:nvPr/>
            </p:nvGrpSpPr>
            <p:grpSpPr>
              <a:xfrm flipH="1">
                <a:off x="6182707" y="692696"/>
                <a:ext cx="1055645" cy="1679545"/>
                <a:chOff x="4885970" y="3541269"/>
                <a:chExt cx="1055645" cy="1679545"/>
              </a:xfrm>
            </p:grpSpPr>
            <p:sp>
              <p:nvSpPr>
                <p:cNvPr id="30" name="Semicírculos 19"/>
                <p:cNvSpPr/>
                <p:nvPr/>
              </p:nvSpPr>
              <p:spPr>
                <a:xfrm rot="15843860">
                  <a:off x="4465782" y="4081238"/>
                  <a:ext cx="1272017" cy="36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017" h="360040">
                      <a:moveTo>
                        <a:pt x="1272017" y="147876"/>
                      </a:moveTo>
                      <a:lnTo>
                        <a:pt x="829315" y="101848"/>
                      </a:lnTo>
                      <a:lnTo>
                        <a:pt x="820698" y="184733"/>
                      </a:lnTo>
                      <a:cubicBezTo>
                        <a:pt x="783485" y="181536"/>
                        <a:pt x="744750" y="180020"/>
                        <a:pt x="704982" y="180020"/>
                      </a:cubicBezTo>
                      <a:cubicBezTo>
                        <a:pt x="415053" y="180020"/>
                        <a:pt x="180019" y="260618"/>
                        <a:pt x="180019" y="360040"/>
                      </a:cubicBezTo>
                      <a:lnTo>
                        <a:pt x="0" y="360040"/>
                      </a:lnTo>
                      <a:cubicBezTo>
                        <a:pt x="0" y="161195"/>
                        <a:pt x="315632" y="0"/>
                        <a:pt x="704983" y="0"/>
                      </a:cubicBezTo>
                      <a:cubicBezTo>
                        <a:pt x="937939" y="0"/>
                        <a:pt x="1144504" y="57705"/>
                        <a:pt x="1272017" y="147876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5273713" y="4383190"/>
                  <a:ext cx="667902" cy="83762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2" name="Grupo 31"/>
                <p:cNvGrpSpPr/>
                <p:nvPr/>
              </p:nvGrpSpPr>
              <p:grpSpPr>
                <a:xfrm>
                  <a:off x="5266657" y="4383188"/>
                  <a:ext cx="341007" cy="733267"/>
                  <a:chOff x="5247510" y="4016547"/>
                  <a:chExt cx="341007" cy="73326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 rot="666985">
                    <a:off x="5247510" y="4035572"/>
                    <a:ext cx="265005" cy="695238"/>
                  </a:xfrm>
                  <a:prstGeom prst="ellipse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Forma livre 34"/>
                  <p:cNvSpPr/>
                  <p:nvPr/>
                </p:nvSpPr>
                <p:spPr>
                  <a:xfrm>
                    <a:off x="5285180" y="4016547"/>
                    <a:ext cx="303337" cy="733267"/>
                  </a:xfrm>
                  <a:custGeom>
                    <a:avLst/>
                    <a:gdLst>
                      <a:gd name="connsiteX0" fmla="*/ 147245 w 304514"/>
                      <a:gd name="connsiteY0" fmla="*/ 34422 h 736112"/>
                      <a:gd name="connsiteX1" fmla="*/ 232970 w 304514"/>
                      <a:gd name="connsiteY1" fmla="*/ 5847 h 736112"/>
                      <a:gd name="connsiteX2" fmla="*/ 302820 w 304514"/>
                      <a:gd name="connsiteY2" fmla="*/ 148722 h 736112"/>
                      <a:gd name="connsiteX3" fmla="*/ 283770 w 304514"/>
                      <a:gd name="connsiteY3" fmla="*/ 316997 h 736112"/>
                      <a:gd name="connsiteX4" fmla="*/ 293295 w 304514"/>
                      <a:gd name="connsiteY4" fmla="*/ 396372 h 736112"/>
                      <a:gd name="connsiteX5" fmla="*/ 239320 w 304514"/>
                      <a:gd name="connsiteY5" fmla="*/ 548772 h 736112"/>
                      <a:gd name="connsiteX6" fmla="*/ 185345 w 304514"/>
                      <a:gd name="connsiteY6" fmla="*/ 659897 h 736112"/>
                      <a:gd name="connsiteX7" fmla="*/ 71045 w 304514"/>
                      <a:gd name="connsiteY7" fmla="*/ 736097 h 736112"/>
                      <a:gd name="connsiteX8" fmla="*/ 7545 w 304514"/>
                      <a:gd name="connsiteY8" fmla="*/ 666247 h 736112"/>
                      <a:gd name="connsiteX9" fmla="*/ 7545 w 304514"/>
                      <a:gd name="connsiteY9" fmla="*/ 624972 h 736112"/>
                      <a:gd name="connsiteX10" fmla="*/ 64695 w 304514"/>
                      <a:gd name="connsiteY10" fmla="*/ 463047 h 736112"/>
                      <a:gd name="connsiteX11" fmla="*/ 112320 w 304514"/>
                      <a:gd name="connsiteY11" fmla="*/ 272547 h 736112"/>
                      <a:gd name="connsiteX12" fmla="*/ 144070 w 304514"/>
                      <a:gd name="connsiteY12" fmla="*/ 97922 h 736112"/>
                      <a:gd name="connsiteX13" fmla="*/ 147245 w 304514"/>
                      <a:gd name="connsiteY13" fmla="*/ 34422 h 736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514" h="736112">
                        <a:moveTo>
                          <a:pt x="147245" y="34422"/>
                        </a:moveTo>
                        <a:cubicBezTo>
                          <a:pt x="162062" y="19076"/>
                          <a:pt x="207041" y="-13203"/>
                          <a:pt x="232970" y="5847"/>
                        </a:cubicBezTo>
                        <a:cubicBezTo>
                          <a:pt x="258899" y="24897"/>
                          <a:pt x="294353" y="96864"/>
                          <a:pt x="302820" y="148722"/>
                        </a:cubicBezTo>
                        <a:cubicBezTo>
                          <a:pt x="311287" y="200580"/>
                          <a:pt x="285357" y="275722"/>
                          <a:pt x="283770" y="316997"/>
                        </a:cubicBezTo>
                        <a:cubicBezTo>
                          <a:pt x="282183" y="358272"/>
                          <a:pt x="300703" y="357743"/>
                          <a:pt x="293295" y="396372"/>
                        </a:cubicBezTo>
                        <a:cubicBezTo>
                          <a:pt x="285887" y="435001"/>
                          <a:pt x="257312" y="504851"/>
                          <a:pt x="239320" y="548772"/>
                        </a:cubicBezTo>
                        <a:cubicBezTo>
                          <a:pt x="221328" y="592693"/>
                          <a:pt x="213391" y="628676"/>
                          <a:pt x="185345" y="659897"/>
                        </a:cubicBezTo>
                        <a:cubicBezTo>
                          <a:pt x="157299" y="691118"/>
                          <a:pt x="100678" y="735039"/>
                          <a:pt x="71045" y="736097"/>
                        </a:cubicBezTo>
                        <a:cubicBezTo>
                          <a:pt x="41412" y="737155"/>
                          <a:pt x="18128" y="684768"/>
                          <a:pt x="7545" y="666247"/>
                        </a:cubicBezTo>
                        <a:cubicBezTo>
                          <a:pt x="-3038" y="647726"/>
                          <a:pt x="-1980" y="658839"/>
                          <a:pt x="7545" y="624972"/>
                        </a:cubicBezTo>
                        <a:cubicBezTo>
                          <a:pt x="17070" y="591105"/>
                          <a:pt x="47233" y="521784"/>
                          <a:pt x="64695" y="463047"/>
                        </a:cubicBezTo>
                        <a:cubicBezTo>
                          <a:pt x="82157" y="404310"/>
                          <a:pt x="99091" y="333401"/>
                          <a:pt x="112320" y="272547"/>
                        </a:cubicBezTo>
                        <a:cubicBezTo>
                          <a:pt x="125549" y="211693"/>
                          <a:pt x="138249" y="138139"/>
                          <a:pt x="144070" y="97922"/>
                        </a:cubicBezTo>
                        <a:cubicBezTo>
                          <a:pt x="149891" y="57705"/>
                          <a:pt x="132428" y="49768"/>
                          <a:pt x="147245" y="34422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3" name="Semicírculos 23"/>
                <p:cNvSpPr/>
                <p:nvPr/>
              </p:nvSpPr>
              <p:spPr>
                <a:xfrm rot="5038590">
                  <a:off x="4599819" y="3827420"/>
                  <a:ext cx="788202" cy="21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202" h="215900">
                      <a:moveTo>
                        <a:pt x="0" y="215900"/>
                      </a:moveTo>
                      <a:lnTo>
                        <a:pt x="19270" y="33278"/>
                      </a:lnTo>
                      <a:cubicBezTo>
                        <a:pt x="108188" y="11586"/>
                        <a:pt x="207277" y="-1"/>
                        <a:pt x="311664" y="0"/>
                      </a:cubicBezTo>
                      <a:cubicBezTo>
                        <a:pt x="495681" y="0"/>
                        <a:pt x="663232" y="36007"/>
                        <a:pt x="788202" y="96200"/>
                      </a:cubicBezTo>
                      <a:lnTo>
                        <a:pt x="542785" y="96200"/>
                      </a:lnTo>
                      <a:lnTo>
                        <a:pt x="542785" y="199152"/>
                      </a:lnTo>
                      <a:cubicBezTo>
                        <a:pt x="473145" y="186624"/>
                        <a:pt x="394653" y="180019"/>
                        <a:pt x="311663" y="180020"/>
                      </a:cubicBezTo>
                      <a:cubicBezTo>
                        <a:pt x="194888" y="180020"/>
                        <a:pt x="87019" y="193095"/>
                        <a:pt x="0" y="215900"/>
                      </a:cubicBezTo>
                      <a:close/>
                    </a:path>
                  </a:pathLst>
                </a:custGeom>
                <a:solidFill>
                  <a:srgbClr val="EC5664"/>
                </a:solidFill>
                <a:ln>
                  <a:solidFill>
                    <a:srgbClr val="EC566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2" name="Grupo 41"/>
            <p:cNvGrpSpPr/>
            <p:nvPr/>
          </p:nvGrpSpPr>
          <p:grpSpPr>
            <a:xfrm rot="1300111">
              <a:off x="2542300" y="2708660"/>
              <a:ext cx="862407" cy="1000707"/>
              <a:chOff x="3493569" y="2163833"/>
              <a:chExt cx="2071978" cy="2404250"/>
            </a:xfrm>
          </p:grpSpPr>
          <p:grpSp>
            <p:nvGrpSpPr>
              <p:cNvPr id="48" name="Grupo 47"/>
              <p:cNvGrpSpPr/>
              <p:nvPr/>
            </p:nvGrpSpPr>
            <p:grpSpPr>
              <a:xfrm rot="693565" flipH="1">
                <a:off x="4288052" y="2163833"/>
                <a:ext cx="1277495" cy="2404250"/>
                <a:chOff x="4874596" y="2439061"/>
                <a:chExt cx="1277495" cy="2404250"/>
              </a:xfrm>
              <a:solidFill>
                <a:srgbClr val="ADADAD"/>
              </a:solidFill>
            </p:grpSpPr>
            <p:sp>
              <p:nvSpPr>
                <p:cNvPr id="49" name="Arredondar Retângulo no Mesmo Canto Lateral 48"/>
                <p:cNvSpPr/>
                <p:nvPr/>
              </p:nvSpPr>
              <p:spPr>
                <a:xfrm rot="7588680">
                  <a:off x="5012471" y="3332168"/>
                  <a:ext cx="2032727" cy="246513"/>
                </a:xfrm>
                <a:prstGeom prst="round2SameRect">
                  <a:avLst>
                    <a:gd name="adj1" fmla="val 40451"/>
                    <a:gd name="adj2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osca 49"/>
                <p:cNvSpPr/>
                <p:nvPr/>
              </p:nvSpPr>
              <p:spPr>
                <a:xfrm>
                  <a:off x="4874596" y="4040805"/>
                  <a:ext cx="802506" cy="802506"/>
                </a:xfrm>
                <a:prstGeom prst="donut">
                  <a:avLst>
                    <a:gd name="adj" fmla="val 21494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Grupo 43"/>
              <p:cNvGrpSpPr/>
              <p:nvPr/>
            </p:nvGrpSpPr>
            <p:grpSpPr>
              <a:xfrm rot="20906435">
                <a:off x="3493569" y="2163833"/>
                <a:ext cx="1277495" cy="2404250"/>
                <a:chOff x="4874596" y="2439061"/>
                <a:chExt cx="1277495" cy="2404250"/>
              </a:xfrm>
            </p:grpSpPr>
            <p:sp>
              <p:nvSpPr>
                <p:cNvPr id="45" name="Arredondar Retângulo no Mesmo Canto Lateral 44"/>
                <p:cNvSpPr/>
                <p:nvPr/>
              </p:nvSpPr>
              <p:spPr>
                <a:xfrm rot="7588680">
                  <a:off x="5012471" y="3332168"/>
                  <a:ext cx="2032727" cy="246513"/>
                </a:xfrm>
                <a:prstGeom prst="round2SameRect">
                  <a:avLst>
                    <a:gd name="adj1" fmla="val 40451"/>
                    <a:gd name="adj2" fmla="val 0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Rosca 45"/>
                <p:cNvSpPr/>
                <p:nvPr/>
              </p:nvSpPr>
              <p:spPr>
                <a:xfrm>
                  <a:off x="4874596" y="4040805"/>
                  <a:ext cx="802506" cy="802506"/>
                </a:xfrm>
                <a:prstGeom prst="donut">
                  <a:avLst>
                    <a:gd name="adj" fmla="val 21494"/>
                  </a:avLst>
                </a:prstGeom>
                <a:solidFill>
                  <a:srgbClr val="DDDD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9" name="Elipse 38"/>
              <p:cNvSpPr/>
              <p:nvPr/>
            </p:nvSpPr>
            <p:spPr>
              <a:xfrm>
                <a:off x="4449480" y="3080667"/>
                <a:ext cx="202569" cy="2025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451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/>
              <a:t>Imagem 20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2483768" y="2011967"/>
            <a:ext cx="3784422" cy="2936319"/>
            <a:chOff x="2843808" y="3036020"/>
            <a:chExt cx="1847372" cy="1433369"/>
          </a:xfrm>
        </p:grpSpPr>
        <p:sp>
          <p:nvSpPr>
            <p:cNvPr id="5" name="Forma livre 4"/>
            <p:cNvSpPr/>
            <p:nvPr/>
          </p:nvSpPr>
          <p:spPr>
            <a:xfrm>
              <a:off x="3445299" y="3324052"/>
              <a:ext cx="302611" cy="1145337"/>
            </a:xfrm>
            <a:custGeom>
              <a:avLst/>
              <a:gdLst>
                <a:gd name="connsiteX0" fmla="*/ 32539 w 302611"/>
                <a:gd name="connsiteY0" fmla="*/ 305934 h 1145337"/>
                <a:gd name="connsiteX1" fmla="*/ 113502 w 302611"/>
                <a:gd name="connsiteY1" fmla="*/ 386897 h 1145337"/>
                <a:gd name="connsiteX2" fmla="*/ 65877 w 302611"/>
                <a:gd name="connsiteY2" fmla="*/ 486909 h 1145337"/>
                <a:gd name="connsiteX3" fmla="*/ 65877 w 302611"/>
                <a:gd name="connsiteY3" fmla="*/ 715509 h 1145337"/>
                <a:gd name="connsiteX4" fmla="*/ 184939 w 302611"/>
                <a:gd name="connsiteY4" fmla="*/ 939347 h 1145337"/>
                <a:gd name="connsiteX5" fmla="*/ 213514 w 302611"/>
                <a:gd name="connsiteY5" fmla="*/ 1048884 h 1145337"/>
                <a:gd name="connsiteX6" fmla="*/ 213514 w 302611"/>
                <a:gd name="connsiteY6" fmla="*/ 1144134 h 1145337"/>
                <a:gd name="connsiteX7" fmla="*/ 270664 w 302611"/>
                <a:gd name="connsiteY7" fmla="*/ 1101272 h 1145337"/>
                <a:gd name="connsiteX8" fmla="*/ 251614 w 302611"/>
                <a:gd name="connsiteY8" fmla="*/ 1082222 h 1145337"/>
                <a:gd name="connsiteX9" fmla="*/ 251614 w 302611"/>
                <a:gd name="connsiteY9" fmla="*/ 1058409 h 1145337"/>
                <a:gd name="connsiteX10" fmla="*/ 261139 w 302611"/>
                <a:gd name="connsiteY10" fmla="*/ 1044122 h 1145337"/>
                <a:gd name="connsiteX11" fmla="*/ 237327 w 302611"/>
                <a:gd name="connsiteY11" fmla="*/ 1015547 h 1145337"/>
                <a:gd name="connsiteX12" fmla="*/ 256377 w 302611"/>
                <a:gd name="connsiteY12" fmla="*/ 982209 h 1145337"/>
                <a:gd name="connsiteX13" fmla="*/ 237327 w 302611"/>
                <a:gd name="connsiteY13" fmla="*/ 953634 h 1145337"/>
                <a:gd name="connsiteX14" fmla="*/ 227802 w 302611"/>
                <a:gd name="connsiteY14" fmla="*/ 920297 h 1145337"/>
                <a:gd name="connsiteX15" fmla="*/ 237327 w 302611"/>
                <a:gd name="connsiteY15" fmla="*/ 906009 h 1145337"/>
                <a:gd name="connsiteX16" fmla="*/ 218277 w 302611"/>
                <a:gd name="connsiteY16" fmla="*/ 872672 h 1145337"/>
                <a:gd name="connsiteX17" fmla="*/ 208752 w 302611"/>
                <a:gd name="connsiteY17" fmla="*/ 853622 h 1145337"/>
                <a:gd name="connsiteX18" fmla="*/ 227802 w 302611"/>
                <a:gd name="connsiteY18" fmla="*/ 829809 h 1145337"/>
                <a:gd name="connsiteX19" fmla="*/ 213514 w 302611"/>
                <a:gd name="connsiteY19" fmla="*/ 825047 h 1145337"/>
                <a:gd name="connsiteX20" fmla="*/ 203989 w 302611"/>
                <a:gd name="connsiteY20" fmla="*/ 782184 h 1145337"/>
                <a:gd name="connsiteX21" fmla="*/ 218277 w 302611"/>
                <a:gd name="connsiteY21" fmla="*/ 763134 h 1145337"/>
                <a:gd name="connsiteX22" fmla="*/ 189702 w 302611"/>
                <a:gd name="connsiteY22" fmla="*/ 734559 h 1145337"/>
                <a:gd name="connsiteX23" fmla="*/ 203989 w 302611"/>
                <a:gd name="connsiteY23" fmla="*/ 710747 h 1145337"/>
                <a:gd name="connsiteX24" fmla="*/ 223039 w 302611"/>
                <a:gd name="connsiteY24" fmla="*/ 682172 h 1145337"/>
                <a:gd name="connsiteX25" fmla="*/ 180177 w 302611"/>
                <a:gd name="connsiteY25" fmla="*/ 677409 h 1145337"/>
                <a:gd name="connsiteX26" fmla="*/ 184939 w 302611"/>
                <a:gd name="connsiteY26" fmla="*/ 644072 h 1145337"/>
                <a:gd name="connsiteX27" fmla="*/ 213514 w 302611"/>
                <a:gd name="connsiteY27" fmla="*/ 629784 h 1145337"/>
                <a:gd name="connsiteX28" fmla="*/ 184939 w 302611"/>
                <a:gd name="connsiteY28" fmla="*/ 620259 h 1145337"/>
                <a:gd name="connsiteX29" fmla="*/ 175414 w 302611"/>
                <a:gd name="connsiteY29" fmla="*/ 577397 h 1145337"/>
                <a:gd name="connsiteX30" fmla="*/ 194464 w 302611"/>
                <a:gd name="connsiteY30" fmla="*/ 572634 h 1145337"/>
                <a:gd name="connsiteX31" fmla="*/ 151602 w 302611"/>
                <a:gd name="connsiteY31" fmla="*/ 544059 h 1145337"/>
                <a:gd name="connsiteX32" fmla="*/ 142077 w 302611"/>
                <a:gd name="connsiteY32" fmla="*/ 491672 h 1145337"/>
                <a:gd name="connsiteX33" fmla="*/ 142077 w 302611"/>
                <a:gd name="connsiteY33" fmla="*/ 453572 h 1145337"/>
                <a:gd name="connsiteX34" fmla="*/ 180177 w 302611"/>
                <a:gd name="connsiteY34" fmla="*/ 515484 h 1145337"/>
                <a:gd name="connsiteX35" fmla="*/ 246852 w 302611"/>
                <a:gd name="connsiteY35" fmla="*/ 525009 h 1145337"/>
                <a:gd name="connsiteX36" fmla="*/ 299239 w 302611"/>
                <a:gd name="connsiteY36" fmla="*/ 453572 h 1145337"/>
                <a:gd name="connsiteX37" fmla="*/ 294477 w 302611"/>
                <a:gd name="connsiteY37" fmla="*/ 405947 h 1145337"/>
                <a:gd name="connsiteX38" fmla="*/ 270664 w 302611"/>
                <a:gd name="connsiteY38" fmla="*/ 344034 h 1145337"/>
                <a:gd name="connsiteX39" fmla="*/ 270664 w 302611"/>
                <a:gd name="connsiteY39" fmla="*/ 272597 h 1145337"/>
                <a:gd name="connsiteX40" fmla="*/ 280189 w 302611"/>
                <a:gd name="connsiteY40" fmla="*/ 244022 h 1145337"/>
                <a:gd name="connsiteX41" fmla="*/ 289714 w 302611"/>
                <a:gd name="connsiteY41" fmla="*/ 220209 h 1145337"/>
                <a:gd name="connsiteX42" fmla="*/ 251614 w 302611"/>
                <a:gd name="connsiteY42" fmla="*/ 124959 h 1145337"/>
                <a:gd name="connsiteX43" fmla="*/ 165889 w 302611"/>
                <a:gd name="connsiteY43" fmla="*/ 24947 h 1145337"/>
                <a:gd name="connsiteX44" fmla="*/ 113502 w 302611"/>
                <a:gd name="connsiteY44" fmla="*/ 15422 h 1145337"/>
                <a:gd name="connsiteX45" fmla="*/ 3964 w 302611"/>
                <a:gd name="connsiteY45" fmla="*/ 210684 h 1145337"/>
                <a:gd name="connsiteX46" fmla="*/ 32539 w 302611"/>
                <a:gd name="connsiteY46" fmla="*/ 305934 h 114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02611" h="1145337">
                  <a:moveTo>
                    <a:pt x="32539" y="305934"/>
                  </a:moveTo>
                  <a:cubicBezTo>
                    <a:pt x="50795" y="335303"/>
                    <a:pt x="107946" y="356735"/>
                    <a:pt x="113502" y="386897"/>
                  </a:cubicBezTo>
                  <a:cubicBezTo>
                    <a:pt x="119058" y="417059"/>
                    <a:pt x="73814" y="432140"/>
                    <a:pt x="65877" y="486909"/>
                  </a:cubicBezTo>
                  <a:cubicBezTo>
                    <a:pt x="57940" y="541678"/>
                    <a:pt x="46033" y="640103"/>
                    <a:pt x="65877" y="715509"/>
                  </a:cubicBezTo>
                  <a:cubicBezTo>
                    <a:pt x="85721" y="790915"/>
                    <a:pt x="160333" y="883785"/>
                    <a:pt x="184939" y="939347"/>
                  </a:cubicBezTo>
                  <a:cubicBezTo>
                    <a:pt x="209545" y="994909"/>
                    <a:pt x="208752" y="1014753"/>
                    <a:pt x="213514" y="1048884"/>
                  </a:cubicBezTo>
                  <a:cubicBezTo>
                    <a:pt x="218276" y="1083015"/>
                    <a:pt x="203989" y="1135403"/>
                    <a:pt x="213514" y="1144134"/>
                  </a:cubicBezTo>
                  <a:cubicBezTo>
                    <a:pt x="223039" y="1152865"/>
                    <a:pt x="264314" y="1111591"/>
                    <a:pt x="270664" y="1101272"/>
                  </a:cubicBezTo>
                  <a:cubicBezTo>
                    <a:pt x="277014" y="1090953"/>
                    <a:pt x="254789" y="1089366"/>
                    <a:pt x="251614" y="1082222"/>
                  </a:cubicBezTo>
                  <a:cubicBezTo>
                    <a:pt x="248439" y="1075078"/>
                    <a:pt x="250027" y="1064759"/>
                    <a:pt x="251614" y="1058409"/>
                  </a:cubicBezTo>
                  <a:cubicBezTo>
                    <a:pt x="253202" y="1052059"/>
                    <a:pt x="263520" y="1051266"/>
                    <a:pt x="261139" y="1044122"/>
                  </a:cubicBezTo>
                  <a:cubicBezTo>
                    <a:pt x="258758" y="1036978"/>
                    <a:pt x="238121" y="1025866"/>
                    <a:pt x="237327" y="1015547"/>
                  </a:cubicBezTo>
                  <a:cubicBezTo>
                    <a:pt x="236533" y="1005228"/>
                    <a:pt x="256377" y="992528"/>
                    <a:pt x="256377" y="982209"/>
                  </a:cubicBezTo>
                  <a:cubicBezTo>
                    <a:pt x="256377" y="971890"/>
                    <a:pt x="242089" y="963953"/>
                    <a:pt x="237327" y="953634"/>
                  </a:cubicBezTo>
                  <a:cubicBezTo>
                    <a:pt x="232565" y="943315"/>
                    <a:pt x="227802" y="928234"/>
                    <a:pt x="227802" y="920297"/>
                  </a:cubicBezTo>
                  <a:cubicBezTo>
                    <a:pt x="227802" y="912360"/>
                    <a:pt x="238915" y="913947"/>
                    <a:pt x="237327" y="906009"/>
                  </a:cubicBezTo>
                  <a:cubicBezTo>
                    <a:pt x="235739" y="898071"/>
                    <a:pt x="223039" y="881403"/>
                    <a:pt x="218277" y="872672"/>
                  </a:cubicBezTo>
                  <a:cubicBezTo>
                    <a:pt x="213515" y="863941"/>
                    <a:pt x="207165" y="860766"/>
                    <a:pt x="208752" y="853622"/>
                  </a:cubicBezTo>
                  <a:cubicBezTo>
                    <a:pt x="210340" y="846478"/>
                    <a:pt x="227008" y="834571"/>
                    <a:pt x="227802" y="829809"/>
                  </a:cubicBezTo>
                  <a:cubicBezTo>
                    <a:pt x="228596" y="825047"/>
                    <a:pt x="217483" y="832985"/>
                    <a:pt x="213514" y="825047"/>
                  </a:cubicBezTo>
                  <a:cubicBezTo>
                    <a:pt x="209545" y="817110"/>
                    <a:pt x="203195" y="792503"/>
                    <a:pt x="203989" y="782184"/>
                  </a:cubicBezTo>
                  <a:cubicBezTo>
                    <a:pt x="204783" y="771865"/>
                    <a:pt x="220658" y="771071"/>
                    <a:pt x="218277" y="763134"/>
                  </a:cubicBezTo>
                  <a:cubicBezTo>
                    <a:pt x="215896" y="755197"/>
                    <a:pt x="192083" y="743290"/>
                    <a:pt x="189702" y="734559"/>
                  </a:cubicBezTo>
                  <a:cubicBezTo>
                    <a:pt x="187321" y="725828"/>
                    <a:pt x="198433" y="719478"/>
                    <a:pt x="203989" y="710747"/>
                  </a:cubicBezTo>
                  <a:cubicBezTo>
                    <a:pt x="209545" y="702016"/>
                    <a:pt x="227008" y="687728"/>
                    <a:pt x="223039" y="682172"/>
                  </a:cubicBezTo>
                  <a:cubicBezTo>
                    <a:pt x="219070" y="676616"/>
                    <a:pt x="186527" y="683759"/>
                    <a:pt x="180177" y="677409"/>
                  </a:cubicBezTo>
                  <a:cubicBezTo>
                    <a:pt x="173827" y="671059"/>
                    <a:pt x="179383" y="652010"/>
                    <a:pt x="184939" y="644072"/>
                  </a:cubicBezTo>
                  <a:cubicBezTo>
                    <a:pt x="190495" y="636134"/>
                    <a:pt x="213514" y="633753"/>
                    <a:pt x="213514" y="629784"/>
                  </a:cubicBezTo>
                  <a:cubicBezTo>
                    <a:pt x="213514" y="625815"/>
                    <a:pt x="191289" y="628990"/>
                    <a:pt x="184939" y="620259"/>
                  </a:cubicBezTo>
                  <a:cubicBezTo>
                    <a:pt x="178589" y="611528"/>
                    <a:pt x="173826" y="585335"/>
                    <a:pt x="175414" y="577397"/>
                  </a:cubicBezTo>
                  <a:cubicBezTo>
                    <a:pt x="177002" y="569459"/>
                    <a:pt x="198433" y="578190"/>
                    <a:pt x="194464" y="572634"/>
                  </a:cubicBezTo>
                  <a:cubicBezTo>
                    <a:pt x="190495" y="567078"/>
                    <a:pt x="160333" y="557553"/>
                    <a:pt x="151602" y="544059"/>
                  </a:cubicBezTo>
                  <a:cubicBezTo>
                    <a:pt x="142871" y="530565"/>
                    <a:pt x="143664" y="506753"/>
                    <a:pt x="142077" y="491672"/>
                  </a:cubicBezTo>
                  <a:cubicBezTo>
                    <a:pt x="140490" y="476591"/>
                    <a:pt x="135727" y="449603"/>
                    <a:pt x="142077" y="453572"/>
                  </a:cubicBezTo>
                  <a:cubicBezTo>
                    <a:pt x="148427" y="457541"/>
                    <a:pt x="162715" y="503578"/>
                    <a:pt x="180177" y="515484"/>
                  </a:cubicBezTo>
                  <a:cubicBezTo>
                    <a:pt x="197639" y="527390"/>
                    <a:pt x="227008" y="535328"/>
                    <a:pt x="246852" y="525009"/>
                  </a:cubicBezTo>
                  <a:cubicBezTo>
                    <a:pt x="266696" y="514690"/>
                    <a:pt x="291302" y="473416"/>
                    <a:pt x="299239" y="453572"/>
                  </a:cubicBezTo>
                  <a:cubicBezTo>
                    <a:pt x="307176" y="433728"/>
                    <a:pt x="299239" y="424203"/>
                    <a:pt x="294477" y="405947"/>
                  </a:cubicBezTo>
                  <a:cubicBezTo>
                    <a:pt x="289715" y="387691"/>
                    <a:pt x="274633" y="366259"/>
                    <a:pt x="270664" y="344034"/>
                  </a:cubicBezTo>
                  <a:cubicBezTo>
                    <a:pt x="266695" y="321809"/>
                    <a:pt x="269077" y="289266"/>
                    <a:pt x="270664" y="272597"/>
                  </a:cubicBezTo>
                  <a:cubicBezTo>
                    <a:pt x="272251" y="255928"/>
                    <a:pt x="277014" y="252753"/>
                    <a:pt x="280189" y="244022"/>
                  </a:cubicBezTo>
                  <a:cubicBezTo>
                    <a:pt x="283364" y="235291"/>
                    <a:pt x="294476" y="240053"/>
                    <a:pt x="289714" y="220209"/>
                  </a:cubicBezTo>
                  <a:cubicBezTo>
                    <a:pt x="284952" y="200365"/>
                    <a:pt x="272252" y="157503"/>
                    <a:pt x="251614" y="124959"/>
                  </a:cubicBezTo>
                  <a:cubicBezTo>
                    <a:pt x="230977" y="92415"/>
                    <a:pt x="188908" y="43203"/>
                    <a:pt x="165889" y="24947"/>
                  </a:cubicBezTo>
                  <a:cubicBezTo>
                    <a:pt x="142870" y="6691"/>
                    <a:pt x="140489" y="-15534"/>
                    <a:pt x="113502" y="15422"/>
                  </a:cubicBezTo>
                  <a:cubicBezTo>
                    <a:pt x="86515" y="46378"/>
                    <a:pt x="17458" y="162265"/>
                    <a:pt x="3964" y="210684"/>
                  </a:cubicBezTo>
                  <a:cubicBezTo>
                    <a:pt x="-9530" y="259103"/>
                    <a:pt x="14283" y="276565"/>
                    <a:pt x="32539" y="30593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Forma livre 3"/>
            <p:cNvSpPr/>
            <p:nvPr/>
          </p:nvSpPr>
          <p:spPr>
            <a:xfrm>
              <a:off x="2843808" y="3036020"/>
              <a:ext cx="928687" cy="824920"/>
            </a:xfrm>
            <a:custGeom>
              <a:avLst/>
              <a:gdLst/>
              <a:ahLst/>
              <a:cxnLst/>
              <a:rect l="l" t="t" r="r" b="b"/>
              <a:pathLst>
                <a:path w="928687" h="824920">
                  <a:moveTo>
                    <a:pt x="216024" y="106079"/>
                  </a:moveTo>
                  <a:lnTo>
                    <a:pt x="216024" y="236159"/>
                  </a:lnTo>
                  <a:cubicBezTo>
                    <a:pt x="198423" y="240945"/>
                    <a:pt x="183168" y="247725"/>
                    <a:pt x="171450" y="255642"/>
                  </a:cubicBezTo>
                  <a:cubicBezTo>
                    <a:pt x="142081" y="275486"/>
                    <a:pt x="136525" y="315174"/>
                    <a:pt x="128588" y="341368"/>
                  </a:cubicBezTo>
                  <a:cubicBezTo>
                    <a:pt x="120651" y="367562"/>
                    <a:pt x="105569" y="408043"/>
                    <a:pt x="123825" y="412805"/>
                  </a:cubicBezTo>
                  <a:cubicBezTo>
                    <a:pt x="142081" y="417567"/>
                    <a:pt x="202406" y="376292"/>
                    <a:pt x="238125" y="369942"/>
                  </a:cubicBezTo>
                  <a:cubicBezTo>
                    <a:pt x="273844" y="363592"/>
                    <a:pt x="304006" y="368355"/>
                    <a:pt x="338137" y="374705"/>
                  </a:cubicBezTo>
                  <a:cubicBezTo>
                    <a:pt x="372268" y="381055"/>
                    <a:pt x="417513" y="375498"/>
                    <a:pt x="442913" y="408042"/>
                  </a:cubicBezTo>
                  <a:cubicBezTo>
                    <a:pt x="468313" y="440586"/>
                    <a:pt x="494506" y="516786"/>
                    <a:pt x="490537" y="569967"/>
                  </a:cubicBezTo>
                  <a:cubicBezTo>
                    <a:pt x="486568" y="623148"/>
                    <a:pt x="444500" y="685061"/>
                    <a:pt x="419100" y="727130"/>
                  </a:cubicBezTo>
                  <a:cubicBezTo>
                    <a:pt x="393700" y="769199"/>
                    <a:pt x="370681" y="812855"/>
                    <a:pt x="338137" y="822380"/>
                  </a:cubicBezTo>
                  <a:cubicBezTo>
                    <a:pt x="305593" y="831905"/>
                    <a:pt x="268287" y="813649"/>
                    <a:pt x="223837" y="784280"/>
                  </a:cubicBezTo>
                  <a:cubicBezTo>
                    <a:pt x="179387" y="754911"/>
                    <a:pt x="99218" y="691411"/>
                    <a:pt x="71437" y="646167"/>
                  </a:cubicBezTo>
                  <a:cubicBezTo>
                    <a:pt x="43656" y="600923"/>
                    <a:pt x="61913" y="550917"/>
                    <a:pt x="57150" y="512817"/>
                  </a:cubicBezTo>
                  <a:cubicBezTo>
                    <a:pt x="52388" y="474717"/>
                    <a:pt x="38100" y="464398"/>
                    <a:pt x="28575" y="436617"/>
                  </a:cubicBezTo>
                  <a:cubicBezTo>
                    <a:pt x="19050" y="408836"/>
                    <a:pt x="0" y="379467"/>
                    <a:pt x="0" y="346130"/>
                  </a:cubicBezTo>
                  <a:cubicBezTo>
                    <a:pt x="0" y="312793"/>
                    <a:pt x="4762" y="272311"/>
                    <a:pt x="28575" y="236592"/>
                  </a:cubicBezTo>
                  <a:cubicBezTo>
                    <a:pt x="52388" y="200873"/>
                    <a:pt x="96044" y="155629"/>
                    <a:pt x="142875" y="131817"/>
                  </a:cubicBezTo>
                  <a:close/>
                  <a:moveTo>
                    <a:pt x="895238" y="998"/>
                  </a:moveTo>
                  <a:cubicBezTo>
                    <a:pt x="909786" y="-739"/>
                    <a:pt x="921543" y="-342"/>
                    <a:pt x="928687" y="3230"/>
                  </a:cubicBezTo>
                  <a:cubicBezTo>
                    <a:pt x="957262" y="17517"/>
                    <a:pt x="950912" y="99273"/>
                    <a:pt x="909637" y="131817"/>
                  </a:cubicBezTo>
                  <a:cubicBezTo>
                    <a:pt x="868362" y="164361"/>
                    <a:pt x="705643" y="167536"/>
                    <a:pt x="681037" y="198492"/>
                  </a:cubicBezTo>
                  <a:cubicBezTo>
                    <a:pt x="656431" y="229448"/>
                    <a:pt x="769938" y="253261"/>
                    <a:pt x="762000" y="317555"/>
                  </a:cubicBezTo>
                  <a:cubicBezTo>
                    <a:pt x="754063" y="381849"/>
                    <a:pt x="661193" y="585048"/>
                    <a:pt x="633412" y="584254"/>
                  </a:cubicBezTo>
                  <a:cubicBezTo>
                    <a:pt x="605631" y="583460"/>
                    <a:pt x="619918" y="368354"/>
                    <a:pt x="595312" y="312792"/>
                  </a:cubicBezTo>
                  <a:cubicBezTo>
                    <a:pt x="570706" y="257230"/>
                    <a:pt x="534194" y="265961"/>
                    <a:pt x="485775" y="250880"/>
                  </a:cubicBezTo>
                  <a:cubicBezTo>
                    <a:pt x="452447" y="240499"/>
                    <a:pt x="404075" y="230494"/>
                    <a:pt x="360040" y="225839"/>
                  </a:cubicBezTo>
                  <a:lnTo>
                    <a:pt x="360040" y="101876"/>
                  </a:lnTo>
                  <a:cubicBezTo>
                    <a:pt x="401597" y="112314"/>
                    <a:pt x="443466" y="130976"/>
                    <a:pt x="471487" y="136580"/>
                  </a:cubicBezTo>
                  <a:cubicBezTo>
                    <a:pt x="511174" y="144517"/>
                    <a:pt x="531018" y="142929"/>
                    <a:pt x="547687" y="141342"/>
                  </a:cubicBezTo>
                  <a:lnTo>
                    <a:pt x="553975" y="140673"/>
                  </a:lnTo>
                  <a:cubicBezTo>
                    <a:pt x="555575" y="140152"/>
                    <a:pt x="547688" y="138961"/>
                    <a:pt x="571500" y="127055"/>
                  </a:cubicBezTo>
                  <a:cubicBezTo>
                    <a:pt x="603250" y="111180"/>
                    <a:pt x="678656" y="66729"/>
                    <a:pt x="738187" y="46092"/>
                  </a:cubicBezTo>
                  <a:cubicBezTo>
                    <a:pt x="782835" y="30614"/>
                    <a:pt x="851594" y="6207"/>
                    <a:pt x="895238" y="99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orma livre 14"/>
            <p:cNvSpPr/>
            <p:nvPr/>
          </p:nvSpPr>
          <p:spPr>
            <a:xfrm flipH="1">
              <a:off x="3787078" y="3324052"/>
              <a:ext cx="302611" cy="1145337"/>
            </a:xfrm>
            <a:custGeom>
              <a:avLst/>
              <a:gdLst>
                <a:gd name="connsiteX0" fmla="*/ 32539 w 302611"/>
                <a:gd name="connsiteY0" fmla="*/ 305934 h 1145337"/>
                <a:gd name="connsiteX1" fmla="*/ 113502 w 302611"/>
                <a:gd name="connsiteY1" fmla="*/ 386897 h 1145337"/>
                <a:gd name="connsiteX2" fmla="*/ 65877 w 302611"/>
                <a:gd name="connsiteY2" fmla="*/ 486909 h 1145337"/>
                <a:gd name="connsiteX3" fmla="*/ 65877 w 302611"/>
                <a:gd name="connsiteY3" fmla="*/ 715509 h 1145337"/>
                <a:gd name="connsiteX4" fmla="*/ 184939 w 302611"/>
                <a:gd name="connsiteY4" fmla="*/ 939347 h 1145337"/>
                <a:gd name="connsiteX5" fmla="*/ 213514 w 302611"/>
                <a:gd name="connsiteY5" fmla="*/ 1048884 h 1145337"/>
                <a:gd name="connsiteX6" fmla="*/ 213514 w 302611"/>
                <a:gd name="connsiteY6" fmla="*/ 1144134 h 1145337"/>
                <a:gd name="connsiteX7" fmla="*/ 270664 w 302611"/>
                <a:gd name="connsiteY7" fmla="*/ 1101272 h 1145337"/>
                <a:gd name="connsiteX8" fmla="*/ 251614 w 302611"/>
                <a:gd name="connsiteY8" fmla="*/ 1082222 h 1145337"/>
                <a:gd name="connsiteX9" fmla="*/ 251614 w 302611"/>
                <a:gd name="connsiteY9" fmla="*/ 1058409 h 1145337"/>
                <a:gd name="connsiteX10" fmla="*/ 261139 w 302611"/>
                <a:gd name="connsiteY10" fmla="*/ 1044122 h 1145337"/>
                <a:gd name="connsiteX11" fmla="*/ 237327 w 302611"/>
                <a:gd name="connsiteY11" fmla="*/ 1015547 h 1145337"/>
                <a:gd name="connsiteX12" fmla="*/ 256377 w 302611"/>
                <a:gd name="connsiteY12" fmla="*/ 982209 h 1145337"/>
                <a:gd name="connsiteX13" fmla="*/ 237327 w 302611"/>
                <a:gd name="connsiteY13" fmla="*/ 953634 h 1145337"/>
                <a:gd name="connsiteX14" fmla="*/ 227802 w 302611"/>
                <a:gd name="connsiteY14" fmla="*/ 920297 h 1145337"/>
                <a:gd name="connsiteX15" fmla="*/ 237327 w 302611"/>
                <a:gd name="connsiteY15" fmla="*/ 906009 h 1145337"/>
                <a:gd name="connsiteX16" fmla="*/ 218277 w 302611"/>
                <a:gd name="connsiteY16" fmla="*/ 872672 h 1145337"/>
                <a:gd name="connsiteX17" fmla="*/ 208752 w 302611"/>
                <a:gd name="connsiteY17" fmla="*/ 853622 h 1145337"/>
                <a:gd name="connsiteX18" fmla="*/ 227802 w 302611"/>
                <a:gd name="connsiteY18" fmla="*/ 829809 h 1145337"/>
                <a:gd name="connsiteX19" fmla="*/ 213514 w 302611"/>
                <a:gd name="connsiteY19" fmla="*/ 825047 h 1145337"/>
                <a:gd name="connsiteX20" fmla="*/ 203989 w 302611"/>
                <a:gd name="connsiteY20" fmla="*/ 782184 h 1145337"/>
                <a:gd name="connsiteX21" fmla="*/ 218277 w 302611"/>
                <a:gd name="connsiteY21" fmla="*/ 763134 h 1145337"/>
                <a:gd name="connsiteX22" fmla="*/ 189702 w 302611"/>
                <a:gd name="connsiteY22" fmla="*/ 734559 h 1145337"/>
                <a:gd name="connsiteX23" fmla="*/ 203989 w 302611"/>
                <a:gd name="connsiteY23" fmla="*/ 710747 h 1145337"/>
                <a:gd name="connsiteX24" fmla="*/ 223039 w 302611"/>
                <a:gd name="connsiteY24" fmla="*/ 682172 h 1145337"/>
                <a:gd name="connsiteX25" fmla="*/ 180177 w 302611"/>
                <a:gd name="connsiteY25" fmla="*/ 677409 h 1145337"/>
                <a:gd name="connsiteX26" fmla="*/ 184939 w 302611"/>
                <a:gd name="connsiteY26" fmla="*/ 644072 h 1145337"/>
                <a:gd name="connsiteX27" fmla="*/ 213514 w 302611"/>
                <a:gd name="connsiteY27" fmla="*/ 629784 h 1145337"/>
                <a:gd name="connsiteX28" fmla="*/ 184939 w 302611"/>
                <a:gd name="connsiteY28" fmla="*/ 620259 h 1145337"/>
                <a:gd name="connsiteX29" fmla="*/ 175414 w 302611"/>
                <a:gd name="connsiteY29" fmla="*/ 577397 h 1145337"/>
                <a:gd name="connsiteX30" fmla="*/ 194464 w 302611"/>
                <a:gd name="connsiteY30" fmla="*/ 572634 h 1145337"/>
                <a:gd name="connsiteX31" fmla="*/ 151602 w 302611"/>
                <a:gd name="connsiteY31" fmla="*/ 544059 h 1145337"/>
                <a:gd name="connsiteX32" fmla="*/ 142077 w 302611"/>
                <a:gd name="connsiteY32" fmla="*/ 491672 h 1145337"/>
                <a:gd name="connsiteX33" fmla="*/ 142077 w 302611"/>
                <a:gd name="connsiteY33" fmla="*/ 453572 h 1145337"/>
                <a:gd name="connsiteX34" fmla="*/ 180177 w 302611"/>
                <a:gd name="connsiteY34" fmla="*/ 515484 h 1145337"/>
                <a:gd name="connsiteX35" fmla="*/ 246852 w 302611"/>
                <a:gd name="connsiteY35" fmla="*/ 525009 h 1145337"/>
                <a:gd name="connsiteX36" fmla="*/ 299239 w 302611"/>
                <a:gd name="connsiteY36" fmla="*/ 453572 h 1145337"/>
                <a:gd name="connsiteX37" fmla="*/ 294477 w 302611"/>
                <a:gd name="connsiteY37" fmla="*/ 405947 h 1145337"/>
                <a:gd name="connsiteX38" fmla="*/ 270664 w 302611"/>
                <a:gd name="connsiteY38" fmla="*/ 344034 h 1145337"/>
                <a:gd name="connsiteX39" fmla="*/ 270664 w 302611"/>
                <a:gd name="connsiteY39" fmla="*/ 272597 h 1145337"/>
                <a:gd name="connsiteX40" fmla="*/ 280189 w 302611"/>
                <a:gd name="connsiteY40" fmla="*/ 244022 h 1145337"/>
                <a:gd name="connsiteX41" fmla="*/ 289714 w 302611"/>
                <a:gd name="connsiteY41" fmla="*/ 220209 h 1145337"/>
                <a:gd name="connsiteX42" fmla="*/ 251614 w 302611"/>
                <a:gd name="connsiteY42" fmla="*/ 124959 h 1145337"/>
                <a:gd name="connsiteX43" fmla="*/ 165889 w 302611"/>
                <a:gd name="connsiteY43" fmla="*/ 24947 h 1145337"/>
                <a:gd name="connsiteX44" fmla="*/ 113502 w 302611"/>
                <a:gd name="connsiteY44" fmla="*/ 15422 h 1145337"/>
                <a:gd name="connsiteX45" fmla="*/ 3964 w 302611"/>
                <a:gd name="connsiteY45" fmla="*/ 210684 h 1145337"/>
                <a:gd name="connsiteX46" fmla="*/ 32539 w 302611"/>
                <a:gd name="connsiteY46" fmla="*/ 305934 h 114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02611" h="1145337">
                  <a:moveTo>
                    <a:pt x="32539" y="305934"/>
                  </a:moveTo>
                  <a:cubicBezTo>
                    <a:pt x="50795" y="335303"/>
                    <a:pt x="107946" y="356735"/>
                    <a:pt x="113502" y="386897"/>
                  </a:cubicBezTo>
                  <a:cubicBezTo>
                    <a:pt x="119058" y="417059"/>
                    <a:pt x="73814" y="432140"/>
                    <a:pt x="65877" y="486909"/>
                  </a:cubicBezTo>
                  <a:cubicBezTo>
                    <a:pt x="57940" y="541678"/>
                    <a:pt x="46033" y="640103"/>
                    <a:pt x="65877" y="715509"/>
                  </a:cubicBezTo>
                  <a:cubicBezTo>
                    <a:pt x="85721" y="790915"/>
                    <a:pt x="160333" y="883785"/>
                    <a:pt x="184939" y="939347"/>
                  </a:cubicBezTo>
                  <a:cubicBezTo>
                    <a:pt x="209545" y="994909"/>
                    <a:pt x="208752" y="1014753"/>
                    <a:pt x="213514" y="1048884"/>
                  </a:cubicBezTo>
                  <a:cubicBezTo>
                    <a:pt x="218276" y="1083015"/>
                    <a:pt x="203989" y="1135403"/>
                    <a:pt x="213514" y="1144134"/>
                  </a:cubicBezTo>
                  <a:cubicBezTo>
                    <a:pt x="223039" y="1152865"/>
                    <a:pt x="264314" y="1111591"/>
                    <a:pt x="270664" y="1101272"/>
                  </a:cubicBezTo>
                  <a:cubicBezTo>
                    <a:pt x="277014" y="1090953"/>
                    <a:pt x="254789" y="1089366"/>
                    <a:pt x="251614" y="1082222"/>
                  </a:cubicBezTo>
                  <a:cubicBezTo>
                    <a:pt x="248439" y="1075078"/>
                    <a:pt x="250027" y="1064759"/>
                    <a:pt x="251614" y="1058409"/>
                  </a:cubicBezTo>
                  <a:cubicBezTo>
                    <a:pt x="253202" y="1052059"/>
                    <a:pt x="263520" y="1051266"/>
                    <a:pt x="261139" y="1044122"/>
                  </a:cubicBezTo>
                  <a:cubicBezTo>
                    <a:pt x="258758" y="1036978"/>
                    <a:pt x="238121" y="1025866"/>
                    <a:pt x="237327" y="1015547"/>
                  </a:cubicBezTo>
                  <a:cubicBezTo>
                    <a:pt x="236533" y="1005228"/>
                    <a:pt x="256377" y="992528"/>
                    <a:pt x="256377" y="982209"/>
                  </a:cubicBezTo>
                  <a:cubicBezTo>
                    <a:pt x="256377" y="971890"/>
                    <a:pt x="242089" y="963953"/>
                    <a:pt x="237327" y="953634"/>
                  </a:cubicBezTo>
                  <a:cubicBezTo>
                    <a:pt x="232565" y="943315"/>
                    <a:pt x="227802" y="928234"/>
                    <a:pt x="227802" y="920297"/>
                  </a:cubicBezTo>
                  <a:cubicBezTo>
                    <a:pt x="227802" y="912360"/>
                    <a:pt x="238915" y="913947"/>
                    <a:pt x="237327" y="906009"/>
                  </a:cubicBezTo>
                  <a:cubicBezTo>
                    <a:pt x="235739" y="898071"/>
                    <a:pt x="223039" y="881403"/>
                    <a:pt x="218277" y="872672"/>
                  </a:cubicBezTo>
                  <a:cubicBezTo>
                    <a:pt x="213515" y="863941"/>
                    <a:pt x="207165" y="860766"/>
                    <a:pt x="208752" y="853622"/>
                  </a:cubicBezTo>
                  <a:cubicBezTo>
                    <a:pt x="210340" y="846478"/>
                    <a:pt x="227008" y="834571"/>
                    <a:pt x="227802" y="829809"/>
                  </a:cubicBezTo>
                  <a:cubicBezTo>
                    <a:pt x="228596" y="825047"/>
                    <a:pt x="217483" y="832985"/>
                    <a:pt x="213514" y="825047"/>
                  </a:cubicBezTo>
                  <a:cubicBezTo>
                    <a:pt x="209545" y="817110"/>
                    <a:pt x="203195" y="792503"/>
                    <a:pt x="203989" y="782184"/>
                  </a:cubicBezTo>
                  <a:cubicBezTo>
                    <a:pt x="204783" y="771865"/>
                    <a:pt x="220658" y="771071"/>
                    <a:pt x="218277" y="763134"/>
                  </a:cubicBezTo>
                  <a:cubicBezTo>
                    <a:pt x="215896" y="755197"/>
                    <a:pt x="192083" y="743290"/>
                    <a:pt x="189702" y="734559"/>
                  </a:cubicBezTo>
                  <a:cubicBezTo>
                    <a:pt x="187321" y="725828"/>
                    <a:pt x="198433" y="719478"/>
                    <a:pt x="203989" y="710747"/>
                  </a:cubicBezTo>
                  <a:cubicBezTo>
                    <a:pt x="209545" y="702016"/>
                    <a:pt x="227008" y="687728"/>
                    <a:pt x="223039" y="682172"/>
                  </a:cubicBezTo>
                  <a:cubicBezTo>
                    <a:pt x="219070" y="676616"/>
                    <a:pt x="186527" y="683759"/>
                    <a:pt x="180177" y="677409"/>
                  </a:cubicBezTo>
                  <a:cubicBezTo>
                    <a:pt x="173827" y="671059"/>
                    <a:pt x="179383" y="652010"/>
                    <a:pt x="184939" y="644072"/>
                  </a:cubicBezTo>
                  <a:cubicBezTo>
                    <a:pt x="190495" y="636134"/>
                    <a:pt x="213514" y="633753"/>
                    <a:pt x="213514" y="629784"/>
                  </a:cubicBezTo>
                  <a:cubicBezTo>
                    <a:pt x="213514" y="625815"/>
                    <a:pt x="191289" y="628990"/>
                    <a:pt x="184939" y="620259"/>
                  </a:cubicBezTo>
                  <a:cubicBezTo>
                    <a:pt x="178589" y="611528"/>
                    <a:pt x="173826" y="585335"/>
                    <a:pt x="175414" y="577397"/>
                  </a:cubicBezTo>
                  <a:cubicBezTo>
                    <a:pt x="177002" y="569459"/>
                    <a:pt x="198433" y="578190"/>
                    <a:pt x="194464" y="572634"/>
                  </a:cubicBezTo>
                  <a:cubicBezTo>
                    <a:pt x="190495" y="567078"/>
                    <a:pt x="160333" y="557553"/>
                    <a:pt x="151602" y="544059"/>
                  </a:cubicBezTo>
                  <a:cubicBezTo>
                    <a:pt x="142871" y="530565"/>
                    <a:pt x="143664" y="506753"/>
                    <a:pt x="142077" y="491672"/>
                  </a:cubicBezTo>
                  <a:cubicBezTo>
                    <a:pt x="140490" y="476591"/>
                    <a:pt x="135727" y="449603"/>
                    <a:pt x="142077" y="453572"/>
                  </a:cubicBezTo>
                  <a:cubicBezTo>
                    <a:pt x="148427" y="457541"/>
                    <a:pt x="162715" y="503578"/>
                    <a:pt x="180177" y="515484"/>
                  </a:cubicBezTo>
                  <a:cubicBezTo>
                    <a:pt x="197639" y="527390"/>
                    <a:pt x="227008" y="535328"/>
                    <a:pt x="246852" y="525009"/>
                  </a:cubicBezTo>
                  <a:cubicBezTo>
                    <a:pt x="266696" y="514690"/>
                    <a:pt x="291302" y="473416"/>
                    <a:pt x="299239" y="453572"/>
                  </a:cubicBezTo>
                  <a:cubicBezTo>
                    <a:pt x="307176" y="433728"/>
                    <a:pt x="299239" y="424203"/>
                    <a:pt x="294477" y="405947"/>
                  </a:cubicBezTo>
                  <a:cubicBezTo>
                    <a:pt x="289715" y="387691"/>
                    <a:pt x="274633" y="366259"/>
                    <a:pt x="270664" y="344034"/>
                  </a:cubicBezTo>
                  <a:cubicBezTo>
                    <a:pt x="266695" y="321809"/>
                    <a:pt x="269077" y="289266"/>
                    <a:pt x="270664" y="272597"/>
                  </a:cubicBezTo>
                  <a:cubicBezTo>
                    <a:pt x="272251" y="255928"/>
                    <a:pt x="277014" y="252753"/>
                    <a:pt x="280189" y="244022"/>
                  </a:cubicBezTo>
                  <a:cubicBezTo>
                    <a:pt x="283364" y="235291"/>
                    <a:pt x="294476" y="240053"/>
                    <a:pt x="289714" y="220209"/>
                  </a:cubicBezTo>
                  <a:cubicBezTo>
                    <a:pt x="284952" y="200365"/>
                    <a:pt x="272252" y="157503"/>
                    <a:pt x="251614" y="124959"/>
                  </a:cubicBezTo>
                  <a:cubicBezTo>
                    <a:pt x="230977" y="92415"/>
                    <a:pt x="188908" y="43203"/>
                    <a:pt x="165889" y="24947"/>
                  </a:cubicBezTo>
                  <a:cubicBezTo>
                    <a:pt x="142870" y="6691"/>
                    <a:pt x="140489" y="-15534"/>
                    <a:pt x="113502" y="15422"/>
                  </a:cubicBezTo>
                  <a:cubicBezTo>
                    <a:pt x="86515" y="46378"/>
                    <a:pt x="17458" y="162265"/>
                    <a:pt x="3964" y="210684"/>
                  </a:cubicBezTo>
                  <a:cubicBezTo>
                    <a:pt x="-9530" y="259103"/>
                    <a:pt x="14283" y="276565"/>
                    <a:pt x="32539" y="305934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Forma livre 15"/>
            <p:cNvSpPr/>
            <p:nvPr/>
          </p:nvSpPr>
          <p:spPr>
            <a:xfrm flipH="1">
              <a:off x="3762493" y="3036020"/>
              <a:ext cx="928687" cy="824920"/>
            </a:xfrm>
            <a:custGeom>
              <a:avLst/>
              <a:gdLst/>
              <a:ahLst/>
              <a:cxnLst/>
              <a:rect l="l" t="t" r="r" b="b"/>
              <a:pathLst>
                <a:path w="928687" h="824920">
                  <a:moveTo>
                    <a:pt x="191188" y="114818"/>
                  </a:moveTo>
                  <a:lnTo>
                    <a:pt x="142875" y="131817"/>
                  </a:lnTo>
                  <a:cubicBezTo>
                    <a:pt x="96044" y="155629"/>
                    <a:pt x="52388" y="200873"/>
                    <a:pt x="28575" y="236592"/>
                  </a:cubicBezTo>
                  <a:cubicBezTo>
                    <a:pt x="4762" y="272311"/>
                    <a:pt x="0" y="312793"/>
                    <a:pt x="0" y="346130"/>
                  </a:cubicBezTo>
                  <a:cubicBezTo>
                    <a:pt x="0" y="379467"/>
                    <a:pt x="19050" y="408836"/>
                    <a:pt x="28575" y="436617"/>
                  </a:cubicBezTo>
                  <a:cubicBezTo>
                    <a:pt x="38100" y="464398"/>
                    <a:pt x="52388" y="474717"/>
                    <a:pt x="57150" y="512817"/>
                  </a:cubicBezTo>
                  <a:cubicBezTo>
                    <a:pt x="61913" y="550917"/>
                    <a:pt x="43656" y="600923"/>
                    <a:pt x="71437" y="646167"/>
                  </a:cubicBezTo>
                  <a:cubicBezTo>
                    <a:pt x="99218" y="691411"/>
                    <a:pt x="179387" y="754911"/>
                    <a:pt x="223837" y="784280"/>
                  </a:cubicBezTo>
                  <a:cubicBezTo>
                    <a:pt x="268287" y="813649"/>
                    <a:pt x="305593" y="831905"/>
                    <a:pt x="338137" y="822380"/>
                  </a:cubicBezTo>
                  <a:cubicBezTo>
                    <a:pt x="370681" y="812855"/>
                    <a:pt x="393700" y="769199"/>
                    <a:pt x="419100" y="727130"/>
                  </a:cubicBezTo>
                  <a:cubicBezTo>
                    <a:pt x="444500" y="685061"/>
                    <a:pt x="486568" y="623148"/>
                    <a:pt x="490537" y="569967"/>
                  </a:cubicBezTo>
                  <a:cubicBezTo>
                    <a:pt x="494506" y="516786"/>
                    <a:pt x="468313" y="440586"/>
                    <a:pt x="442913" y="408042"/>
                  </a:cubicBezTo>
                  <a:cubicBezTo>
                    <a:pt x="417513" y="375498"/>
                    <a:pt x="372268" y="381055"/>
                    <a:pt x="338137" y="374705"/>
                  </a:cubicBezTo>
                  <a:cubicBezTo>
                    <a:pt x="304006" y="368355"/>
                    <a:pt x="273844" y="363592"/>
                    <a:pt x="238125" y="369942"/>
                  </a:cubicBezTo>
                  <a:cubicBezTo>
                    <a:pt x="202406" y="376292"/>
                    <a:pt x="142081" y="417567"/>
                    <a:pt x="123825" y="412805"/>
                  </a:cubicBezTo>
                  <a:cubicBezTo>
                    <a:pt x="105569" y="408043"/>
                    <a:pt x="120651" y="367562"/>
                    <a:pt x="128588" y="341368"/>
                  </a:cubicBezTo>
                  <a:cubicBezTo>
                    <a:pt x="136525" y="315174"/>
                    <a:pt x="142081" y="275486"/>
                    <a:pt x="171450" y="255642"/>
                  </a:cubicBezTo>
                  <a:cubicBezTo>
                    <a:pt x="177169" y="251778"/>
                    <a:pt x="183731" y="248185"/>
                    <a:pt x="191188" y="245361"/>
                  </a:cubicBezTo>
                  <a:close/>
                  <a:moveTo>
                    <a:pt x="895238" y="998"/>
                  </a:moveTo>
                  <a:cubicBezTo>
                    <a:pt x="851594" y="6207"/>
                    <a:pt x="782835" y="30614"/>
                    <a:pt x="738187" y="46092"/>
                  </a:cubicBezTo>
                  <a:cubicBezTo>
                    <a:pt x="678656" y="66729"/>
                    <a:pt x="603250" y="111180"/>
                    <a:pt x="571500" y="127055"/>
                  </a:cubicBezTo>
                  <a:cubicBezTo>
                    <a:pt x="547688" y="138961"/>
                    <a:pt x="555575" y="140152"/>
                    <a:pt x="553975" y="140673"/>
                  </a:cubicBezTo>
                  <a:lnTo>
                    <a:pt x="547687" y="141342"/>
                  </a:lnTo>
                  <a:cubicBezTo>
                    <a:pt x="531018" y="142929"/>
                    <a:pt x="511174" y="144517"/>
                    <a:pt x="471487" y="136580"/>
                  </a:cubicBezTo>
                  <a:cubicBezTo>
                    <a:pt x="437857" y="129854"/>
                    <a:pt x="384277" y="104319"/>
                    <a:pt x="335204" y="97259"/>
                  </a:cubicBezTo>
                  <a:lnTo>
                    <a:pt x="335204" y="223707"/>
                  </a:lnTo>
                  <a:cubicBezTo>
                    <a:pt x="384850" y="226648"/>
                    <a:pt x="446017" y="238497"/>
                    <a:pt x="485775" y="250880"/>
                  </a:cubicBezTo>
                  <a:cubicBezTo>
                    <a:pt x="534194" y="265961"/>
                    <a:pt x="570706" y="257230"/>
                    <a:pt x="595312" y="312792"/>
                  </a:cubicBezTo>
                  <a:cubicBezTo>
                    <a:pt x="619918" y="368354"/>
                    <a:pt x="605631" y="583460"/>
                    <a:pt x="633412" y="584254"/>
                  </a:cubicBezTo>
                  <a:cubicBezTo>
                    <a:pt x="661193" y="585048"/>
                    <a:pt x="754063" y="381849"/>
                    <a:pt x="762000" y="317555"/>
                  </a:cubicBezTo>
                  <a:cubicBezTo>
                    <a:pt x="769938" y="253261"/>
                    <a:pt x="656431" y="229448"/>
                    <a:pt x="681037" y="198492"/>
                  </a:cubicBezTo>
                  <a:cubicBezTo>
                    <a:pt x="705643" y="167536"/>
                    <a:pt x="868362" y="164361"/>
                    <a:pt x="909637" y="131817"/>
                  </a:cubicBezTo>
                  <a:cubicBezTo>
                    <a:pt x="950912" y="99273"/>
                    <a:pt x="957262" y="17517"/>
                    <a:pt x="928687" y="3230"/>
                  </a:cubicBezTo>
                  <a:cubicBezTo>
                    <a:pt x="921543" y="-342"/>
                    <a:pt x="909786" y="-739"/>
                    <a:pt x="895238" y="99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3668321" y="4395770"/>
              <a:ext cx="208348" cy="66766"/>
            </a:xfrm>
            <a:custGeom>
              <a:avLst/>
              <a:gdLst>
                <a:gd name="connsiteX0" fmla="*/ 0 w 180975"/>
                <a:gd name="connsiteY0" fmla="*/ 66767 h 66767"/>
                <a:gd name="connsiteX1" fmla="*/ 80962 w 180975"/>
                <a:gd name="connsiteY1" fmla="*/ 92 h 66767"/>
                <a:gd name="connsiteX2" fmla="*/ 180975 w 180975"/>
                <a:gd name="connsiteY2" fmla="*/ 52480 h 6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75" h="66767">
                  <a:moveTo>
                    <a:pt x="0" y="66767"/>
                  </a:moveTo>
                  <a:cubicBezTo>
                    <a:pt x="25400" y="34620"/>
                    <a:pt x="50800" y="2473"/>
                    <a:pt x="80962" y="92"/>
                  </a:cubicBezTo>
                  <a:cubicBezTo>
                    <a:pt x="111125" y="-2289"/>
                    <a:pt x="171450" y="42161"/>
                    <a:pt x="180975" y="5248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de cantos arredondados 17"/>
            <p:cNvSpPr/>
            <p:nvPr/>
          </p:nvSpPr>
          <p:spPr>
            <a:xfrm>
              <a:off x="3059832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de cantos arredondados 21"/>
            <p:cNvSpPr/>
            <p:nvPr/>
          </p:nvSpPr>
          <p:spPr>
            <a:xfrm>
              <a:off x="3189372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de cantos arredondados 22"/>
            <p:cNvSpPr/>
            <p:nvPr/>
          </p:nvSpPr>
          <p:spPr>
            <a:xfrm>
              <a:off x="4337307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de cantos arredondados 23"/>
            <p:cNvSpPr/>
            <p:nvPr/>
          </p:nvSpPr>
          <p:spPr>
            <a:xfrm>
              <a:off x="4494659" y="3068960"/>
              <a:ext cx="45719" cy="2550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92055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6728" cy="1143000"/>
          </a:xfrm>
        </p:spPr>
        <p:txBody>
          <a:bodyPr/>
          <a:lstStyle/>
          <a:p>
            <a:r>
              <a:rPr lang="pt-BR" dirty="0"/>
              <a:t>Imagem 21</a:t>
            </a:r>
          </a:p>
        </p:txBody>
      </p:sp>
      <p:grpSp>
        <p:nvGrpSpPr>
          <p:cNvPr id="46" name="Grupo 45"/>
          <p:cNvGrpSpPr/>
          <p:nvPr/>
        </p:nvGrpSpPr>
        <p:grpSpPr>
          <a:xfrm>
            <a:off x="802381" y="1229683"/>
            <a:ext cx="4522330" cy="2099731"/>
            <a:chOff x="1443152" y="1689035"/>
            <a:chExt cx="4522330" cy="2099731"/>
          </a:xfrm>
        </p:grpSpPr>
        <p:sp>
          <p:nvSpPr>
            <p:cNvPr id="15" name="Retângulo de cantos arredondados 14"/>
            <p:cNvSpPr/>
            <p:nvPr/>
          </p:nvSpPr>
          <p:spPr>
            <a:xfrm>
              <a:off x="1443152" y="1689035"/>
              <a:ext cx="4522330" cy="2099731"/>
            </a:xfrm>
            <a:prstGeom prst="roundRect">
              <a:avLst/>
            </a:prstGeom>
            <a:solidFill>
              <a:srgbClr val="C2B8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6" name="Grupo 15"/>
            <p:cNvGrpSpPr/>
            <p:nvPr/>
          </p:nvGrpSpPr>
          <p:grpSpPr>
            <a:xfrm rot="19981466">
              <a:off x="4483300" y="2914301"/>
              <a:ext cx="1437837" cy="588762"/>
              <a:chOff x="2024452" y="2783711"/>
              <a:chExt cx="1816002" cy="743612"/>
            </a:xfrm>
          </p:grpSpPr>
          <p:grpSp>
            <p:nvGrpSpPr>
              <p:cNvPr id="8" name="Grupo 7"/>
              <p:cNvGrpSpPr/>
              <p:nvPr/>
            </p:nvGrpSpPr>
            <p:grpSpPr>
              <a:xfrm rot="183346">
                <a:off x="2024452" y="3073406"/>
                <a:ext cx="831719" cy="397652"/>
                <a:chOff x="4417989" y="2089799"/>
                <a:chExt cx="1169469" cy="559133"/>
              </a:xfrm>
            </p:grpSpPr>
            <p:sp>
              <p:nvSpPr>
                <p:cNvPr id="6" name="Forma livre 5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Elipse 6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" name="Grupo 8"/>
              <p:cNvGrpSpPr/>
              <p:nvPr/>
            </p:nvGrpSpPr>
            <p:grpSpPr>
              <a:xfrm rot="183346">
                <a:off x="2797189" y="3129671"/>
                <a:ext cx="831719" cy="397652"/>
                <a:chOff x="4417989" y="2089799"/>
                <a:chExt cx="1169469" cy="559133"/>
              </a:xfrm>
            </p:grpSpPr>
            <p:sp>
              <p:nvSpPr>
                <p:cNvPr id="10" name="Forma livre 9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" name="Grupo 11"/>
              <p:cNvGrpSpPr/>
              <p:nvPr/>
            </p:nvGrpSpPr>
            <p:grpSpPr>
              <a:xfrm rot="183346">
                <a:off x="3008735" y="2783711"/>
                <a:ext cx="831719" cy="397652"/>
                <a:chOff x="4417989" y="2089799"/>
                <a:chExt cx="1169469" cy="559133"/>
              </a:xfrm>
            </p:grpSpPr>
            <p:sp>
              <p:nvSpPr>
                <p:cNvPr id="13" name="Forma livre 12"/>
                <p:cNvSpPr/>
                <p:nvPr/>
              </p:nvSpPr>
              <p:spPr>
                <a:xfrm rot="3194753">
                  <a:off x="4564439" y="2070877"/>
                  <a:ext cx="431605" cy="72450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 rot="3844595">
                  <a:off x="5152828" y="1986332"/>
                  <a:ext cx="331164" cy="5380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0" name="Grupo 29"/>
            <p:cNvGrpSpPr/>
            <p:nvPr/>
          </p:nvGrpSpPr>
          <p:grpSpPr>
            <a:xfrm rot="18979637">
              <a:off x="5051143" y="1886658"/>
              <a:ext cx="590396" cy="646755"/>
              <a:chOff x="3125489" y="3254421"/>
              <a:chExt cx="1387528" cy="1519979"/>
            </a:xfrm>
          </p:grpSpPr>
          <p:sp>
            <p:nvSpPr>
              <p:cNvPr id="25" name="Fluxograma: Atraso 19"/>
              <p:cNvSpPr/>
              <p:nvPr/>
            </p:nvSpPr>
            <p:spPr>
              <a:xfrm rot="5400000">
                <a:off x="2722898" y="3657012"/>
                <a:ext cx="1519979" cy="714797"/>
              </a:xfrm>
              <a:custGeom>
                <a:avLst/>
                <a:gdLst/>
                <a:ahLst/>
                <a:cxnLst/>
                <a:rect l="l" t="t" r="r" b="b"/>
                <a:pathLst>
                  <a:path w="1729301" h="862426">
                    <a:moveTo>
                      <a:pt x="0" y="862426"/>
                    </a:moveTo>
                    <a:lnTo>
                      <a:pt x="0" y="0"/>
                    </a:lnTo>
                    <a:lnTo>
                      <a:pt x="1729301" y="0"/>
                    </a:lnTo>
                    <a:cubicBezTo>
                      <a:pt x="1728182" y="476516"/>
                      <a:pt x="1341512" y="862426"/>
                      <a:pt x="864708" y="862426"/>
                    </a:cubicBezTo>
                    <a:close/>
                  </a:path>
                </a:pathLst>
              </a:cu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luxograma: Atraso 19"/>
              <p:cNvSpPr/>
              <p:nvPr/>
            </p:nvSpPr>
            <p:spPr>
              <a:xfrm rot="16200000" flipH="1">
                <a:off x="3395629" y="3657012"/>
                <a:ext cx="1519979" cy="714797"/>
              </a:xfrm>
              <a:custGeom>
                <a:avLst/>
                <a:gdLst/>
                <a:ahLst/>
                <a:cxnLst/>
                <a:rect l="l" t="t" r="r" b="b"/>
                <a:pathLst>
                  <a:path w="1729301" h="862426">
                    <a:moveTo>
                      <a:pt x="0" y="862426"/>
                    </a:moveTo>
                    <a:lnTo>
                      <a:pt x="0" y="0"/>
                    </a:lnTo>
                    <a:lnTo>
                      <a:pt x="1729301" y="0"/>
                    </a:lnTo>
                    <a:cubicBezTo>
                      <a:pt x="1728182" y="476516"/>
                      <a:pt x="1341512" y="862426"/>
                      <a:pt x="864708" y="862426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18900000">
                <a:off x="3287475" y="3834015"/>
                <a:ext cx="1105623" cy="3166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de cantos arredondados 32"/>
              <p:cNvSpPr/>
              <p:nvPr/>
            </p:nvSpPr>
            <p:spPr>
              <a:xfrm rot="2700000" flipH="1">
                <a:off x="3310006" y="3834016"/>
                <a:ext cx="1105623" cy="31661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Retângulo 4"/>
            <p:cNvSpPr/>
            <p:nvPr/>
          </p:nvSpPr>
          <p:spPr>
            <a:xfrm>
              <a:off x="2013882" y="1923292"/>
              <a:ext cx="3839018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Yanone Kaffeesatz" panose="00000800000000000000" pitchFamily="2" charset="0"/>
                </a:rPr>
                <a:t>Pode ser usada em casos de:</a:t>
              </a:r>
              <a:endParaRPr lang="pt-BR" sz="2000" dirty="0">
                <a:solidFill>
                  <a:srgbClr val="FF0000"/>
                </a:solidFill>
                <a:latin typeface="Yanone Kaffeesatz" panose="00000800000000000000" pitchFamily="2" charset="0"/>
              </a:endParaRPr>
            </a:p>
            <a:p>
              <a:endParaRPr lang="pt-BR" sz="2000" dirty="0">
                <a:solidFill>
                  <a:srgbClr val="FF0000"/>
                </a:solidFill>
                <a:latin typeface="Yanone Kaffeesatz" panose="00000800000000000000" pitchFamily="2" charset="0"/>
              </a:endParaRPr>
            </a:p>
            <a:p>
              <a:pPr marL="285750" indent="-285750" fontAlgn="base">
                <a:buFont typeface="Arial" pitchFamily="34" charset="0"/>
                <a:buChar char="•"/>
              </a:pPr>
              <a:r>
                <a:rPr lang="pt-BR" sz="2000" dirty="0">
                  <a:latin typeface="Yanone Kaffeesatz" panose="00000800000000000000" pitchFamily="2" charset="0"/>
                </a:rPr>
                <a:t>Relação sexual sem nenhum método anticoncepcional ou falha desses </a:t>
              </a:r>
            </a:p>
            <a:p>
              <a:pPr marL="285750" indent="-285750" fontAlgn="base">
                <a:buFont typeface="Arial" pitchFamily="34" charset="0"/>
                <a:buChar char="•"/>
              </a:pPr>
              <a:r>
                <a:rPr lang="pt-BR" sz="2000" dirty="0">
                  <a:latin typeface="Yanone Kaffeesatz" panose="00000800000000000000" pitchFamily="2" charset="0"/>
                </a:rPr>
                <a:t>Estupro.</a:t>
              </a:r>
            </a:p>
          </p:txBody>
        </p:sp>
        <p:grpSp>
          <p:nvGrpSpPr>
            <p:cNvPr id="45" name="Grupo 44"/>
            <p:cNvGrpSpPr/>
            <p:nvPr/>
          </p:nvGrpSpPr>
          <p:grpSpPr>
            <a:xfrm rot="20493200">
              <a:off x="1533141" y="2328958"/>
              <a:ext cx="595185" cy="1106756"/>
              <a:chOff x="577243" y="3359618"/>
              <a:chExt cx="1207565" cy="2245487"/>
            </a:xfrm>
          </p:grpSpPr>
          <p:grpSp>
            <p:nvGrpSpPr>
              <p:cNvPr id="40" name="Grupo 39"/>
              <p:cNvGrpSpPr/>
              <p:nvPr/>
            </p:nvGrpSpPr>
            <p:grpSpPr>
              <a:xfrm>
                <a:off x="760430" y="3359618"/>
                <a:ext cx="1024378" cy="2245487"/>
                <a:chOff x="480758" y="4450164"/>
                <a:chExt cx="1024378" cy="2245487"/>
              </a:xfrm>
            </p:grpSpPr>
            <p:sp>
              <p:nvSpPr>
                <p:cNvPr id="36" name="Forma livre 35"/>
                <p:cNvSpPr/>
                <p:nvPr/>
              </p:nvSpPr>
              <p:spPr>
                <a:xfrm rot="21242820">
                  <a:off x="1115616" y="4583210"/>
                  <a:ext cx="389520" cy="1056833"/>
                </a:xfrm>
                <a:custGeom>
                  <a:avLst/>
                  <a:gdLst>
                    <a:gd name="connsiteX0" fmla="*/ 2388 w 102969"/>
                    <a:gd name="connsiteY0" fmla="*/ 2006 h 258776"/>
                    <a:gd name="connsiteX1" fmla="*/ 57157 w 102969"/>
                    <a:gd name="connsiteY1" fmla="*/ 21056 h 258776"/>
                    <a:gd name="connsiteX2" fmla="*/ 76207 w 102969"/>
                    <a:gd name="connsiteY2" fmla="*/ 47249 h 258776"/>
                    <a:gd name="connsiteX3" fmla="*/ 76207 w 102969"/>
                    <a:gd name="connsiteY3" fmla="*/ 185362 h 258776"/>
                    <a:gd name="connsiteX4" fmla="*/ 102401 w 102969"/>
                    <a:gd name="connsiteY4" fmla="*/ 254418 h 258776"/>
                    <a:gd name="connsiteX5" fmla="*/ 47632 w 102969"/>
                    <a:gd name="connsiteY5" fmla="*/ 247274 h 258776"/>
                    <a:gd name="connsiteX6" fmla="*/ 2388 w 102969"/>
                    <a:gd name="connsiteY6" fmla="*/ 211556 h 258776"/>
                    <a:gd name="connsiteX7" fmla="*/ 11913 w 102969"/>
                    <a:gd name="connsiteY7" fmla="*/ 71062 h 258776"/>
                    <a:gd name="connsiteX8" fmla="*/ 2388 w 102969"/>
                    <a:gd name="connsiteY8" fmla="*/ 2006 h 258776"/>
                    <a:gd name="connsiteX0" fmla="*/ 2388 w 103031"/>
                    <a:gd name="connsiteY0" fmla="*/ 2145 h 258915"/>
                    <a:gd name="connsiteX1" fmla="*/ 57157 w 103031"/>
                    <a:gd name="connsiteY1" fmla="*/ 21195 h 258915"/>
                    <a:gd name="connsiteX2" fmla="*/ 58015 w 103031"/>
                    <a:gd name="connsiteY2" fmla="*/ 58505 h 258915"/>
                    <a:gd name="connsiteX3" fmla="*/ 76207 w 103031"/>
                    <a:gd name="connsiteY3" fmla="*/ 185501 h 258915"/>
                    <a:gd name="connsiteX4" fmla="*/ 102401 w 103031"/>
                    <a:gd name="connsiteY4" fmla="*/ 254557 h 258915"/>
                    <a:gd name="connsiteX5" fmla="*/ 47632 w 103031"/>
                    <a:gd name="connsiteY5" fmla="*/ 247413 h 258915"/>
                    <a:gd name="connsiteX6" fmla="*/ 2388 w 103031"/>
                    <a:gd name="connsiteY6" fmla="*/ 211695 h 258915"/>
                    <a:gd name="connsiteX7" fmla="*/ 11913 w 103031"/>
                    <a:gd name="connsiteY7" fmla="*/ 71201 h 258915"/>
                    <a:gd name="connsiteX8" fmla="*/ 2388 w 103031"/>
                    <a:gd name="connsiteY8" fmla="*/ 2145 h 258915"/>
                    <a:gd name="connsiteX0" fmla="*/ 1142 w 101785"/>
                    <a:gd name="connsiteY0" fmla="*/ 2145 h 258915"/>
                    <a:gd name="connsiteX1" fmla="*/ 36709 w 101785"/>
                    <a:gd name="connsiteY1" fmla="*/ 21195 h 258915"/>
                    <a:gd name="connsiteX2" fmla="*/ 56769 w 101785"/>
                    <a:gd name="connsiteY2" fmla="*/ 58505 h 258915"/>
                    <a:gd name="connsiteX3" fmla="*/ 74961 w 101785"/>
                    <a:gd name="connsiteY3" fmla="*/ 185501 h 258915"/>
                    <a:gd name="connsiteX4" fmla="*/ 101155 w 101785"/>
                    <a:gd name="connsiteY4" fmla="*/ 254557 h 258915"/>
                    <a:gd name="connsiteX5" fmla="*/ 46386 w 101785"/>
                    <a:gd name="connsiteY5" fmla="*/ 247413 h 258915"/>
                    <a:gd name="connsiteX6" fmla="*/ 1142 w 101785"/>
                    <a:gd name="connsiteY6" fmla="*/ 211695 h 258915"/>
                    <a:gd name="connsiteX7" fmla="*/ 10667 w 101785"/>
                    <a:gd name="connsiteY7" fmla="*/ 71201 h 258915"/>
                    <a:gd name="connsiteX8" fmla="*/ 1142 w 101785"/>
                    <a:gd name="connsiteY8" fmla="*/ 2145 h 258915"/>
                    <a:gd name="connsiteX0" fmla="*/ 991 w 101634"/>
                    <a:gd name="connsiteY0" fmla="*/ 2145 h 259594"/>
                    <a:gd name="connsiteX1" fmla="*/ 36558 w 101634"/>
                    <a:gd name="connsiteY1" fmla="*/ 21195 h 259594"/>
                    <a:gd name="connsiteX2" fmla="*/ 56618 w 101634"/>
                    <a:gd name="connsiteY2" fmla="*/ 58505 h 259594"/>
                    <a:gd name="connsiteX3" fmla="*/ 74810 w 101634"/>
                    <a:gd name="connsiteY3" fmla="*/ 185501 h 259594"/>
                    <a:gd name="connsiteX4" fmla="*/ 101004 w 101634"/>
                    <a:gd name="connsiteY4" fmla="*/ 254557 h 259594"/>
                    <a:gd name="connsiteX5" fmla="*/ 46235 w 101634"/>
                    <a:gd name="connsiteY5" fmla="*/ 247413 h 259594"/>
                    <a:gd name="connsiteX6" fmla="*/ 17161 w 101634"/>
                    <a:gd name="connsiteY6" fmla="*/ 192493 h 259594"/>
                    <a:gd name="connsiteX7" fmla="*/ 10516 w 101634"/>
                    <a:gd name="connsiteY7" fmla="*/ 71201 h 259594"/>
                    <a:gd name="connsiteX8" fmla="*/ 991 w 101634"/>
                    <a:gd name="connsiteY8" fmla="*/ 2145 h 259594"/>
                    <a:gd name="connsiteX0" fmla="*/ 991 w 101298"/>
                    <a:gd name="connsiteY0" fmla="*/ 2145 h 255234"/>
                    <a:gd name="connsiteX1" fmla="*/ 36558 w 101298"/>
                    <a:gd name="connsiteY1" fmla="*/ 21195 h 255234"/>
                    <a:gd name="connsiteX2" fmla="*/ 56618 w 101298"/>
                    <a:gd name="connsiteY2" fmla="*/ 58505 h 255234"/>
                    <a:gd name="connsiteX3" fmla="*/ 74810 w 101298"/>
                    <a:gd name="connsiteY3" fmla="*/ 185501 h 255234"/>
                    <a:gd name="connsiteX4" fmla="*/ 101004 w 101298"/>
                    <a:gd name="connsiteY4" fmla="*/ 254557 h 255234"/>
                    <a:gd name="connsiteX5" fmla="*/ 56342 w 101298"/>
                    <a:gd name="connsiteY5" fmla="*/ 219115 h 255234"/>
                    <a:gd name="connsiteX6" fmla="*/ 17161 w 101298"/>
                    <a:gd name="connsiteY6" fmla="*/ 192493 h 255234"/>
                    <a:gd name="connsiteX7" fmla="*/ 10516 w 101298"/>
                    <a:gd name="connsiteY7" fmla="*/ 71201 h 255234"/>
                    <a:gd name="connsiteX8" fmla="*/ 991 w 101298"/>
                    <a:gd name="connsiteY8" fmla="*/ 2145 h 255234"/>
                    <a:gd name="connsiteX0" fmla="*/ 991 w 82660"/>
                    <a:gd name="connsiteY0" fmla="*/ 2145 h 224270"/>
                    <a:gd name="connsiteX1" fmla="*/ 36558 w 82660"/>
                    <a:gd name="connsiteY1" fmla="*/ 21195 h 224270"/>
                    <a:gd name="connsiteX2" fmla="*/ 56618 w 82660"/>
                    <a:gd name="connsiteY2" fmla="*/ 58505 h 224270"/>
                    <a:gd name="connsiteX3" fmla="*/ 74810 w 82660"/>
                    <a:gd name="connsiteY3" fmla="*/ 185501 h 224270"/>
                    <a:gd name="connsiteX4" fmla="*/ 81802 w 82660"/>
                    <a:gd name="connsiteY4" fmla="*/ 221206 h 224270"/>
                    <a:gd name="connsiteX5" fmla="*/ 56342 w 82660"/>
                    <a:gd name="connsiteY5" fmla="*/ 219115 h 224270"/>
                    <a:gd name="connsiteX6" fmla="*/ 17161 w 82660"/>
                    <a:gd name="connsiteY6" fmla="*/ 192493 h 224270"/>
                    <a:gd name="connsiteX7" fmla="*/ 10516 w 82660"/>
                    <a:gd name="connsiteY7" fmla="*/ 71201 h 224270"/>
                    <a:gd name="connsiteX8" fmla="*/ 991 w 82660"/>
                    <a:gd name="connsiteY8" fmla="*/ 2145 h 224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660" h="224270">
                      <a:moveTo>
                        <a:pt x="991" y="2145"/>
                      </a:moveTo>
                      <a:cubicBezTo>
                        <a:pt x="5331" y="-6189"/>
                        <a:pt x="27287" y="11802"/>
                        <a:pt x="36558" y="21195"/>
                      </a:cubicBezTo>
                      <a:cubicBezTo>
                        <a:pt x="45829" y="30588"/>
                        <a:pt x="50243" y="31121"/>
                        <a:pt x="56618" y="58505"/>
                      </a:cubicBezTo>
                      <a:cubicBezTo>
                        <a:pt x="62993" y="85889"/>
                        <a:pt x="70613" y="158384"/>
                        <a:pt x="74810" y="185501"/>
                      </a:cubicBezTo>
                      <a:cubicBezTo>
                        <a:pt x="79007" y="212618"/>
                        <a:pt x="84880" y="215604"/>
                        <a:pt x="81802" y="221206"/>
                      </a:cubicBezTo>
                      <a:cubicBezTo>
                        <a:pt x="78724" y="226808"/>
                        <a:pt x="67115" y="223900"/>
                        <a:pt x="56342" y="219115"/>
                      </a:cubicBezTo>
                      <a:cubicBezTo>
                        <a:pt x="45569" y="214330"/>
                        <a:pt x="23114" y="221862"/>
                        <a:pt x="17161" y="192493"/>
                      </a:cubicBezTo>
                      <a:cubicBezTo>
                        <a:pt x="11208" y="163124"/>
                        <a:pt x="13211" y="102926"/>
                        <a:pt x="10516" y="71201"/>
                      </a:cubicBezTo>
                      <a:cubicBezTo>
                        <a:pt x="7821" y="39476"/>
                        <a:pt x="-3349" y="10479"/>
                        <a:pt x="991" y="21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563127" y="4450164"/>
                  <a:ext cx="580096" cy="5800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Retângulo de cantos arredondados 37"/>
                <p:cNvSpPr/>
                <p:nvPr/>
              </p:nvSpPr>
              <p:spPr>
                <a:xfrm>
                  <a:off x="613288" y="5067779"/>
                  <a:ext cx="457200" cy="914400"/>
                </a:xfrm>
                <a:prstGeom prst="roundRect">
                  <a:avLst>
                    <a:gd name="adj" fmla="val 3333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 rot="1350661">
                  <a:off x="480758" y="5065940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Retângulo de cantos arredondados 41"/>
                <p:cNvSpPr/>
                <p:nvPr/>
              </p:nvSpPr>
              <p:spPr>
                <a:xfrm rot="20249339" flipH="1">
                  <a:off x="1030160" y="5065939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Retângulo de cantos arredondados 42"/>
                <p:cNvSpPr/>
                <p:nvPr/>
              </p:nvSpPr>
              <p:spPr>
                <a:xfrm>
                  <a:off x="665122" y="5805264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Retângulo de cantos arredondados 43"/>
                <p:cNvSpPr/>
                <p:nvPr/>
              </p:nvSpPr>
              <p:spPr>
                <a:xfrm>
                  <a:off x="877842" y="5805264"/>
                  <a:ext cx="167591" cy="890387"/>
                </a:xfrm>
                <a:prstGeom prst="roundRect">
                  <a:avLst>
                    <a:gd name="adj" fmla="val 41809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1" name="Forma livre 40"/>
              <p:cNvSpPr/>
              <p:nvPr/>
            </p:nvSpPr>
            <p:spPr>
              <a:xfrm rot="20842242">
                <a:off x="577243" y="3788766"/>
                <a:ext cx="800276" cy="795762"/>
              </a:xfrm>
              <a:custGeom>
                <a:avLst/>
                <a:gdLst>
                  <a:gd name="connsiteX0" fmla="*/ 171455 w 1405486"/>
                  <a:gd name="connsiteY0" fmla="*/ 654125 h 1397558"/>
                  <a:gd name="connsiteX1" fmla="*/ 5 w 1405486"/>
                  <a:gd name="connsiteY1" fmla="*/ 755725 h 1397558"/>
                  <a:gd name="connsiteX2" fmla="*/ 165105 w 1405486"/>
                  <a:gd name="connsiteY2" fmla="*/ 812875 h 1397558"/>
                  <a:gd name="connsiteX3" fmla="*/ 114305 w 1405486"/>
                  <a:gd name="connsiteY3" fmla="*/ 977975 h 1397558"/>
                  <a:gd name="connsiteX4" fmla="*/ 63505 w 1405486"/>
                  <a:gd name="connsiteY4" fmla="*/ 1079575 h 1397558"/>
                  <a:gd name="connsiteX5" fmla="*/ 285755 w 1405486"/>
                  <a:gd name="connsiteY5" fmla="*/ 870025 h 1397558"/>
                  <a:gd name="connsiteX6" fmla="*/ 215905 w 1405486"/>
                  <a:gd name="connsiteY6" fmla="*/ 1238325 h 1397558"/>
                  <a:gd name="connsiteX7" fmla="*/ 273055 w 1405486"/>
                  <a:gd name="connsiteY7" fmla="*/ 1251025 h 1397558"/>
                  <a:gd name="connsiteX8" fmla="*/ 406405 w 1405486"/>
                  <a:gd name="connsiteY8" fmla="*/ 997025 h 1397558"/>
                  <a:gd name="connsiteX9" fmla="*/ 495305 w 1405486"/>
                  <a:gd name="connsiteY9" fmla="*/ 1009725 h 1397558"/>
                  <a:gd name="connsiteX10" fmla="*/ 533405 w 1405486"/>
                  <a:gd name="connsiteY10" fmla="*/ 1371675 h 1397558"/>
                  <a:gd name="connsiteX11" fmla="*/ 577855 w 1405486"/>
                  <a:gd name="connsiteY11" fmla="*/ 1327225 h 1397558"/>
                  <a:gd name="connsiteX12" fmla="*/ 647705 w 1405486"/>
                  <a:gd name="connsiteY12" fmla="*/ 997025 h 1397558"/>
                  <a:gd name="connsiteX13" fmla="*/ 869955 w 1405486"/>
                  <a:gd name="connsiteY13" fmla="*/ 1155775 h 1397558"/>
                  <a:gd name="connsiteX14" fmla="*/ 908055 w 1405486"/>
                  <a:gd name="connsiteY14" fmla="*/ 1003375 h 1397558"/>
                  <a:gd name="connsiteX15" fmla="*/ 1104905 w 1405486"/>
                  <a:gd name="connsiteY15" fmla="*/ 1054175 h 1397558"/>
                  <a:gd name="connsiteX16" fmla="*/ 1041405 w 1405486"/>
                  <a:gd name="connsiteY16" fmla="*/ 863675 h 1397558"/>
                  <a:gd name="connsiteX17" fmla="*/ 1009655 w 1405486"/>
                  <a:gd name="connsiteY17" fmla="*/ 717625 h 1397558"/>
                  <a:gd name="connsiteX18" fmla="*/ 1339855 w 1405486"/>
                  <a:gd name="connsiteY18" fmla="*/ 641425 h 1397558"/>
                  <a:gd name="connsiteX19" fmla="*/ 1384305 w 1405486"/>
                  <a:gd name="connsiteY19" fmla="*/ 609675 h 1397558"/>
                  <a:gd name="connsiteX20" fmla="*/ 1085855 w 1405486"/>
                  <a:gd name="connsiteY20" fmla="*/ 571575 h 1397558"/>
                  <a:gd name="connsiteX21" fmla="*/ 965205 w 1405486"/>
                  <a:gd name="connsiteY21" fmla="*/ 514425 h 1397558"/>
                  <a:gd name="connsiteX22" fmla="*/ 1003305 w 1405486"/>
                  <a:gd name="connsiteY22" fmla="*/ 400125 h 1397558"/>
                  <a:gd name="connsiteX23" fmla="*/ 939805 w 1405486"/>
                  <a:gd name="connsiteY23" fmla="*/ 285825 h 1397558"/>
                  <a:gd name="connsiteX24" fmla="*/ 1022355 w 1405486"/>
                  <a:gd name="connsiteY24" fmla="*/ 146125 h 1397558"/>
                  <a:gd name="connsiteX25" fmla="*/ 1136655 w 1405486"/>
                  <a:gd name="connsiteY25" fmla="*/ 75 h 1397558"/>
                  <a:gd name="connsiteX26" fmla="*/ 914405 w 1405486"/>
                  <a:gd name="connsiteY26" fmla="*/ 127075 h 1397558"/>
                  <a:gd name="connsiteX27" fmla="*/ 863605 w 1405486"/>
                  <a:gd name="connsiteY27" fmla="*/ 196925 h 1397558"/>
                  <a:gd name="connsiteX28" fmla="*/ 749305 w 1405486"/>
                  <a:gd name="connsiteY28" fmla="*/ 76275 h 1397558"/>
                  <a:gd name="connsiteX29" fmla="*/ 660405 w 1405486"/>
                  <a:gd name="connsiteY29" fmla="*/ 209625 h 1397558"/>
                  <a:gd name="connsiteX30" fmla="*/ 476255 w 1405486"/>
                  <a:gd name="connsiteY30" fmla="*/ 247725 h 1397558"/>
                  <a:gd name="connsiteX31" fmla="*/ 400055 w 1405486"/>
                  <a:gd name="connsiteY31" fmla="*/ 450925 h 1397558"/>
                  <a:gd name="connsiteX32" fmla="*/ 177805 w 1405486"/>
                  <a:gd name="connsiteY32" fmla="*/ 438225 h 1397558"/>
                  <a:gd name="connsiteX33" fmla="*/ 177805 w 1405486"/>
                  <a:gd name="connsiteY33" fmla="*/ 577925 h 1397558"/>
                  <a:gd name="connsiteX34" fmla="*/ 171455 w 1405486"/>
                  <a:gd name="connsiteY34" fmla="*/ 654125 h 139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05486" h="1397558">
                    <a:moveTo>
                      <a:pt x="171455" y="654125"/>
                    </a:moveTo>
                    <a:cubicBezTo>
                      <a:pt x="141822" y="683758"/>
                      <a:pt x="1063" y="729267"/>
                      <a:pt x="5" y="755725"/>
                    </a:cubicBezTo>
                    <a:cubicBezTo>
                      <a:pt x="-1053" y="782183"/>
                      <a:pt x="146055" y="775833"/>
                      <a:pt x="165105" y="812875"/>
                    </a:cubicBezTo>
                    <a:cubicBezTo>
                      <a:pt x="184155" y="849917"/>
                      <a:pt x="131238" y="933525"/>
                      <a:pt x="114305" y="977975"/>
                    </a:cubicBezTo>
                    <a:cubicBezTo>
                      <a:pt x="97372" y="1022425"/>
                      <a:pt x="34930" y="1097567"/>
                      <a:pt x="63505" y="1079575"/>
                    </a:cubicBezTo>
                    <a:cubicBezTo>
                      <a:pt x="92080" y="1061583"/>
                      <a:pt x="260355" y="843567"/>
                      <a:pt x="285755" y="870025"/>
                    </a:cubicBezTo>
                    <a:cubicBezTo>
                      <a:pt x="311155" y="896483"/>
                      <a:pt x="218022" y="1174825"/>
                      <a:pt x="215905" y="1238325"/>
                    </a:cubicBezTo>
                    <a:cubicBezTo>
                      <a:pt x="213788" y="1301825"/>
                      <a:pt x="241305" y="1291242"/>
                      <a:pt x="273055" y="1251025"/>
                    </a:cubicBezTo>
                    <a:cubicBezTo>
                      <a:pt x="304805" y="1210808"/>
                      <a:pt x="369363" y="1037242"/>
                      <a:pt x="406405" y="997025"/>
                    </a:cubicBezTo>
                    <a:cubicBezTo>
                      <a:pt x="443447" y="956808"/>
                      <a:pt x="474138" y="947283"/>
                      <a:pt x="495305" y="1009725"/>
                    </a:cubicBezTo>
                    <a:cubicBezTo>
                      <a:pt x="516472" y="1072167"/>
                      <a:pt x="519647" y="1318758"/>
                      <a:pt x="533405" y="1371675"/>
                    </a:cubicBezTo>
                    <a:cubicBezTo>
                      <a:pt x="547163" y="1424592"/>
                      <a:pt x="558805" y="1389667"/>
                      <a:pt x="577855" y="1327225"/>
                    </a:cubicBezTo>
                    <a:cubicBezTo>
                      <a:pt x="596905" y="1264783"/>
                      <a:pt x="599022" y="1025600"/>
                      <a:pt x="647705" y="997025"/>
                    </a:cubicBezTo>
                    <a:cubicBezTo>
                      <a:pt x="696388" y="968450"/>
                      <a:pt x="826563" y="1154717"/>
                      <a:pt x="869955" y="1155775"/>
                    </a:cubicBezTo>
                    <a:cubicBezTo>
                      <a:pt x="913347" y="1156833"/>
                      <a:pt x="868897" y="1020308"/>
                      <a:pt x="908055" y="1003375"/>
                    </a:cubicBezTo>
                    <a:cubicBezTo>
                      <a:pt x="947213" y="986442"/>
                      <a:pt x="1082680" y="1077458"/>
                      <a:pt x="1104905" y="1054175"/>
                    </a:cubicBezTo>
                    <a:cubicBezTo>
                      <a:pt x="1127130" y="1030892"/>
                      <a:pt x="1057280" y="919767"/>
                      <a:pt x="1041405" y="863675"/>
                    </a:cubicBezTo>
                    <a:cubicBezTo>
                      <a:pt x="1025530" y="807583"/>
                      <a:pt x="959913" y="754667"/>
                      <a:pt x="1009655" y="717625"/>
                    </a:cubicBezTo>
                    <a:cubicBezTo>
                      <a:pt x="1059397" y="680583"/>
                      <a:pt x="1277413" y="659417"/>
                      <a:pt x="1339855" y="641425"/>
                    </a:cubicBezTo>
                    <a:cubicBezTo>
                      <a:pt x="1402297" y="623433"/>
                      <a:pt x="1426638" y="621317"/>
                      <a:pt x="1384305" y="609675"/>
                    </a:cubicBezTo>
                    <a:cubicBezTo>
                      <a:pt x="1341972" y="598033"/>
                      <a:pt x="1155705" y="587450"/>
                      <a:pt x="1085855" y="571575"/>
                    </a:cubicBezTo>
                    <a:cubicBezTo>
                      <a:pt x="1016005" y="555700"/>
                      <a:pt x="978963" y="543000"/>
                      <a:pt x="965205" y="514425"/>
                    </a:cubicBezTo>
                    <a:cubicBezTo>
                      <a:pt x="951447" y="485850"/>
                      <a:pt x="1007538" y="438225"/>
                      <a:pt x="1003305" y="400125"/>
                    </a:cubicBezTo>
                    <a:cubicBezTo>
                      <a:pt x="999072" y="362025"/>
                      <a:pt x="936630" y="328158"/>
                      <a:pt x="939805" y="285825"/>
                    </a:cubicBezTo>
                    <a:cubicBezTo>
                      <a:pt x="942980" y="243492"/>
                      <a:pt x="989547" y="193750"/>
                      <a:pt x="1022355" y="146125"/>
                    </a:cubicBezTo>
                    <a:cubicBezTo>
                      <a:pt x="1055163" y="98500"/>
                      <a:pt x="1154647" y="3250"/>
                      <a:pt x="1136655" y="75"/>
                    </a:cubicBezTo>
                    <a:cubicBezTo>
                      <a:pt x="1118663" y="-3100"/>
                      <a:pt x="959913" y="94267"/>
                      <a:pt x="914405" y="127075"/>
                    </a:cubicBezTo>
                    <a:cubicBezTo>
                      <a:pt x="868897" y="159883"/>
                      <a:pt x="891122" y="205392"/>
                      <a:pt x="863605" y="196925"/>
                    </a:cubicBezTo>
                    <a:cubicBezTo>
                      <a:pt x="836088" y="188458"/>
                      <a:pt x="783172" y="74158"/>
                      <a:pt x="749305" y="76275"/>
                    </a:cubicBezTo>
                    <a:cubicBezTo>
                      <a:pt x="715438" y="78392"/>
                      <a:pt x="705913" y="181050"/>
                      <a:pt x="660405" y="209625"/>
                    </a:cubicBezTo>
                    <a:cubicBezTo>
                      <a:pt x="614897" y="238200"/>
                      <a:pt x="519647" y="207508"/>
                      <a:pt x="476255" y="247725"/>
                    </a:cubicBezTo>
                    <a:cubicBezTo>
                      <a:pt x="432863" y="287942"/>
                      <a:pt x="449797" y="419175"/>
                      <a:pt x="400055" y="450925"/>
                    </a:cubicBezTo>
                    <a:cubicBezTo>
                      <a:pt x="350313" y="482675"/>
                      <a:pt x="214847" y="417058"/>
                      <a:pt x="177805" y="438225"/>
                    </a:cubicBezTo>
                    <a:cubicBezTo>
                      <a:pt x="140763" y="459392"/>
                      <a:pt x="183097" y="544058"/>
                      <a:pt x="177805" y="577925"/>
                    </a:cubicBezTo>
                    <a:cubicBezTo>
                      <a:pt x="172513" y="611792"/>
                      <a:pt x="201088" y="624492"/>
                      <a:pt x="171455" y="654125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orma livre 47"/>
              <p:cNvSpPr/>
              <p:nvPr/>
            </p:nvSpPr>
            <p:spPr>
              <a:xfrm rot="7075950">
                <a:off x="899459" y="4608701"/>
                <a:ext cx="800276" cy="795762"/>
              </a:xfrm>
              <a:custGeom>
                <a:avLst/>
                <a:gdLst>
                  <a:gd name="connsiteX0" fmla="*/ 171455 w 1405486"/>
                  <a:gd name="connsiteY0" fmla="*/ 654125 h 1397558"/>
                  <a:gd name="connsiteX1" fmla="*/ 5 w 1405486"/>
                  <a:gd name="connsiteY1" fmla="*/ 755725 h 1397558"/>
                  <a:gd name="connsiteX2" fmla="*/ 165105 w 1405486"/>
                  <a:gd name="connsiteY2" fmla="*/ 812875 h 1397558"/>
                  <a:gd name="connsiteX3" fmla="*/ 114305 w 1405486"/>
                  <a:gd name="connsiteY3" fmla="*/ 977975 h 1397558"/>
                  <a:gd name="connsiteX4" fmla="*/ 63505 w 1405486"/>
                  <a:gd name="connsiteY4" fmla="*/ 1079575 h 1397558"/>
                  <a:gd name="connsiteX5" fmla="*/ 285755 w 1405486"/>
                  <a:gd name="connsiteY5" fmla="*/ 870025 h 1397558"/>
                  <a:gd name="connsiteX6" fmla="*/ 215905 w 1405486"/>
                  <a:gd name="connsiteY6" fmla="*/ 1238325 h 1397558"/>
                  <a:gd name="connsiteX7" fmla="*/ 273055 w 1405486"/>
                  <a:gd name="connsiteY7" fmla="*/ 1251025 h 1397558"/>
                  <a:gd name="connsiteX8" fmla="*/ 406405 w 1405486"/>
                  <a:gd name="connsiteY8" fmla="*/ 997025 h 1397558"/>
                  <a:gd name="connsiteX9" fmla="*/ 495305 w 1405486"/>
                  <a:gd name="connsiteY9" fmla="*/ 1009725 h 1397558"/>
                  <a:gd name="connsiteX10" fmla="*/ 533405 w 1405486"/>
                  <a:gd name="connsiteY10" fmla="*/ 1371675 h 1397558"/>
                  <a:gd name="connsiteX11" fmla="*/ 577855 w 1405486"/>
                  <a:gd name="connsiteY11" fmla="*/ 1327225 h 1397558"/>
                  <a:gd name="connsiteX12" fmla="*/ 647705 w 1405486"/>
                  <a:gd name="connsiteY12" fmla="*/ 997025 h 1397558"/>
                  <a:gd name="connsiteX13" fmla="*/ 869955 w 1405486"/>
                  <a:gd name="connsiteY13" fmla="*/ 1155775 h 1397558"/>
                  <a:gd name="connsiteX14" fmla="*/ 908055 w 1405486"/>
                  <a:gd name="connsiteY14" fmla="*/ 1003375 h 1397558"/>
                  <a:gd name="connsiteX15" fmla="*/ 1104905 w 1405486"/>
                  <a:gd name="connsiteY15" fmla="*/ 1054175 h 1397558"/>
                  <a:gd name="connsiteX16" fmla="*/ 1041405 w 1405486"/>
                  <a:gd name="connsiteY16" fmla="*/ 863675 h 1397558"/>
                  <a:gd name="connsiteX17" fmla="*/ 1009655 w 1405486"/>
                  <a:gd name="connsiteY17" fmla="*/ 717625 h 1397558"/>
                  <a:gd name="connsiteX18" fmla="*/ 1339855 w 1405486"/>
                  <a:gd name="connsiteY18" fmla="*/ 641425 h 1397558"/>
                  <a:gd name="connsiteX19" fmla="*/ 1384305 w 1405486"/>
                  <a:gd name="connsiteY19" fmla="*/ 609675 h 1397558"/>
                  <a:gd name="connsiteX20" fmla="*/ 1085855 w 1405486"/>
                  <a:gd name="connsiteY20" fmla="*/ 571575 h 1397558"/>
                  <a:gd name="connsiteX21" fmla="*/ 965205 w 1405486"/>
                  <a:gd name="connsiteY21" fmla="*/ 514425 h 1397558"/>
                  <a:gd name="connsiteX22" fmla="*/ 1003305 w 1405486"/>
                  <a:gd name="connsiteY22" fmla="*/ 400125 h 1397558"/>
                  <a:gd name="connsiteX23" fmla="*/ 939805 w 1405486"/>
                  <a:gd name="connsiteY23" fmla="*/ 285825 h 1397558"/>
                  <a:gd name="connsiteX24" fmla="*/ 1022355 w 1405486"/>
                  <a:gd name="connsiteY24" fmla="*/ 146125 h 1397558"/>
                  <a:gd name="connsiteX25" fmla="*/ 1136655 w 1405486"/>
                  <a:gd name="connsiteY25" fmla="*/ 75 h 1397558"/>
                  <a:gd name="connsiteX26" fmla="*/ 914405 w 1405486"/>
                  <a:gd name="connsiteY26" fmla="*/ 127075 h 1397558"/>
                  <a:gd name="connsiteX27" fmla="*/ 863605 w 1405486"/>
                  <a:gd name="connsiteY27" fmla="*/ 196925 h 1397558"/>
                  <a:gd name="connsiteX28" fmla="*/ 749305 w 1405486"/>
                  <a:gd name="connsiteY28" fmla="*/ 76275 h 1397558"/>
                  <a:gd name="connsiteX29" fmla="*/ 660405 w 1405486"/>
                  <a:gd name="connsiteY29" fmla="*/ 209625 h 1397558"/>
                  <a:gd name="connsiteX30" fmla="*/ 476255 w 1405486"/>
                  <a:gd name="connsiteY30" fmla="*/ 247725 h 1397558"/>
                  <a:gd name="connsiteX31" fmla="*/ 400055 w 1405486"/>
                  <a:gd name="connsiteY31" fmla="*/ 450925 h 1397558"/>
                  <a:gd name="connsiteX32" fmla="*/ 177805 w 1405486"/>
                  <a:gd name="connsiteY32" fmla="*/ 438225 h 1397558"/>
                  <a:gd name="connsiteX33" fmla="*/ 177805 w 1405486"/>
                  <a:gd name="connsiteY33" fmla="*/ 577925 h 1397558"/>
                  <a:gd name="connsiteX34" fmla="*/ 171455 w 1405486"/>
                  <a:gd name="connsiteY34" fmla="*/ 654125 h 139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05486" h="1397558">
                    <a:moveTo>
                      <a:pt x="171455" y="654125"/>
                    </a:moveTo>
                    <a:cubicBezTo>
                      <a:pt x="141822" y="683758"/>
                      <a:pt x="1063" y="729267"/>
                      <a:pt x="5" y="755725"/>
                    </a:cubicBezTo>
                    <a:cubicBezTo>
                      <a:pt x="-1053" y="782183"/>
                      <a:pt x="146055" y="775833"/>
                      <a:pt x="165105" y="812875"/>
                    </a:cubicBezTo>
                    <a:cubicBezTo>
                      <a:pt x="184155" y="849917"/>
                      <a:pt x="131238" y="933525"/>
                      <a:pt x="114305" y="977975"/>
                    </a:cubicBezTo>
                    <a:cubicBezTo>
                      <a:pt x="97372" y="1022425"/>
                      <a:pt x="34930" y="1097567"/>
                      <a:pt x="63505" y="1079575"/>
                    </a:cubicBezTo>
                    <a:cubicBezTo>
                      <a:pt x="92080" y="1061583"/>
                      <a:pt x="260355" y="843567"/>
                      <a:pt x="285755" y="870025"/>
                    </a:cubicBezTo>
                    <a:cubicBezTo>
                      <a:pt x="311155" y="896483"/>
                      <a:pt x="218022" y="1174825"/>
                      <a:pt x="215905" y="1238325"/>
                    </a:cubicBezTo>
                    <a:cubicBezTo>
                      <a:pt x="213788" y="1301825"/>
                      <a:pt x="241305" y="1291242"/>
                      <a:pt x="273055" y="1251025"/>
                    </a:cubicBezTo>
                    <a:cubicBezTo>
                      <a:pt x="304805" y="1210808"/>
                      <a:pt x="369363" y="1037242"/>
                      <a:pt x="406405" y="997025"/>
                    </a:cubicBezTo>
                    <a:cubicBezTo>
                      <a:pt x="443447" y="956808"/>
                      <a:pt x="474138" y="947283"/>
                      <a:pt x="495305" y="1009725"/>
                    </a:cubicBezTo>
                    <a:cubicBezTo>
                      <a:pt x="516472" y="1072167"/>
                      <a:pt x="519647" y="1318758"/>
                      <a:pt x="533405" y="1371675"/>
                    </a:cubicBezTo>
                    <a:cubicBezTo>
                      <a:pt x="547163" y="1424592"/>
                      <a:pt x="558805" y="1389667"/>
                      <a:pt x="577855" y="1327225"/>
                    </a:cubicBezTo>
                    <a:cubicBezTo>
                      <a:pt x="596905" y="1264783"/>
                      <a:pt x="599022" y="1025600"/>
                      <a:pt x="647705" y="997025"/>
                    </a:cubicBezTo>
                    <a:cubicBezTo>
                      <a:pt x="696388" y="968450"/>
                      <a:pt x="826563" y="1154717"/>
                      <a:pt x="869955" y="1155775"/>
                    </a:cubicBezTo>
                    <a:cubicBezTo>
                      <a:pt x="913347" y="1156833"/>
                      <a:pt x="868897" y="1020308"/>
                      <a:pt x="908055" y="1003375"/>
                    </a:cubicBezTo>
                    <a:cubicBezTo>
                      <a:pt x="947213" y="986442"/>
                      <a:pt x="1082680" y="1077458"/>
                      <a:pt x="1104905" y="1054175"/>
                    </a:cubicBezTo>
                    <a:cubicBezTo>
                      <a:pt x="1127130" y="1030892"/>
                      <a:pt x="1057280" y="919767"/>
                      <a:pt x="1041405" y="863675"/>
                    </a:cubicBezTo>
                    <a:cubicBezTo>
                      <a:pt x="1025530" y="807583"/>
                      <a:pt x="959913" y="754667"/>
                      <a:pt x="1009655" y="717625"/>
                    </a:cubicBezTo>
                    <a:cubicBezTo>
                      <a:pt x="1059397" y="680583"/>
                      <a:pt x="1277413" y="659417"/>
                      <a:pt x="1339855" y="641425"/>
                    </a:cubicBezTo>
                    <a:cubicBezTo>
                      <a:pt x="1402297" y="623433"/>
                      <a:pt x="1426638" y="621317"/>
                      <a:pt x="1384305" y="609675"/>
                    </a:cubicBezTo>
                    <a:cubicBezTo>
                      <a:pt x="1341972" y="598033"/>
                      <a:pt x="1155705" y="587450"/>
                      <a:pt x="1085855" y="571575"/>
                    </a:cubicBezTo>
                    <a:cubicBezTo>
                      <a:pt x="1016005" y="555700"/>
                      <a:pt x="978963" y="543000"/>
                      <a:pt x="965205" y="514425"/>
                    </a:cubicBezTo>
                    <a:cubicBezTo>
                      <a:pt x="951447" y="485850"/>
                      <a:pt x="1007538" y="438225"/>
                      <a:pt x="1003305" y="400125"/>
                    </a:cubicBezTo>
                    <a:cubicBezTo>
                      <a:pt x="999072" y="362025"/>
                      <a:pt x="936630" y="328158"/>
                      <a:pt x="939805" y="285825"/>
                    </a:cubicBezTo>
                    <a:cubicBezTo>
                      <a:pt x="942980" y="243492"/>
                      <a:pt x="989547" y="193750"/>
                      <a:pt x="1022355" y="146125"/>
                    </a:cubicBezTo>
                    <a:cubicBezTo>
                      <a:pt x="1055163" y="98500"/>
                      <a:pt x="1154647" y="3250"/>
                      <a:pt x="1136655" y="75"/>
                    </a:cubicBezTo>
                    <a:cubicBezTo>
                      <a:pt x="1118663" y="-3100"/>
                      <a:pt x="959913" y="94267"/>
                      <a:pt x="914405" y="127075"/>
                    </a:cubicBezTo>
                    <a:cubicBezTo>
                      <a:pt x="868897" y="159883"/>
                      <a:pt x="891122" y="205392"/>
                      <a:pt x="863605" y="196925"/>
                    </a:cubicBezTo>
                    <a:cubicBezTo>
                      <a:pt x="836088" y="188458"/>
                      <a:pt x="783172" y="74158"/>
                      <a:pt x="749305" y="76275"/>
                    </a:cubicBezTo>
                    <a:cubicBezTo>
                      <a:pt x="715438" y="78392"/>
                      <a:pt x="705913" y="181050"/>
                      <a:pt x="660405" y="209625"/>
                    </a:cubicBezTo>
                    <a:cubicBezTo>
                      <a:pt x="614897" y="238200"/>
                      <a:pt x="519647" y="207508"/>
                      <a:pt x="476255" y="247725"/>
                    </a:cubicBezTo>
                    <a:cubicBezTo>
                      <a:pt x="432863" y="287942"/>
                      <a:pt x="449797" y="419175"/>
                      <a:pt x="400055" y="450925"/>
                    </a:cubicBezTo>
                    <a:cubicBezTo>
                      <a:pt x="350313" y="482675"/>
                      <a:pt x="214847" y="417058"/>
                      <a:pt x="177805" y="438225"/>
                    </a:cubicBezTo>
                    <a:cubicBezTo>
                      <a:pt x="140763" y="459392"/>
                      <a:pt x="183097" y="544058"/>
                      <a:pt x="177805" y="577925"/>
                    </a:cubicBezTo>
                    <a:cubicBezTo>
                      <a:pt x="172513" y="611792"/>
                      <a:pt x="201088" y="624492"/>
                      <a:pt x="171455" y="654125"/>
                    </a:cubicBezTo>
                    <a:close/>
                  </a:path>
                </a:pathLst>
              </a:custGeom>
              <a:solidFill>
                <a:srgbClr val="E626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47" name="Imagem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69" y="3645024"/>
            <a:ext cx="4516763" cy="210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8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1143000"/>
          </a:xfrm>
        </p:spPr>
        <p:txBody>
          <a:bodyPr/>
          <a:lstStyle/>
          <a:p>
            <a:r>
              <a:rPr lang="pt-BR" dirty="0"/>
              <a:t>Imagem 2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683568" y="1505704"/>
            <a:ext cx="4614471" cy="2694464"/>
            <a:chOff x="1187624" y="2420888"/>
            <a:chExt cx="4614471" cy="2694464"/>
          </a:xfrm>
        </p:grpSpPr>
        <p:pic>
          <p:nvPicPr>
            <p:cNvPr id="1028" name="Imagem 10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2420888"/>
              <a:ext cx="4614471" cy="2694464"/>
            </a:xfrm>
            <a:prstGeom prst="rect">
              <a:avLst/>
            </a:prstGeom>
          </p:spPr>
        </p:pic>
        <p:sp>
          <p:nvSpPr>
            <p:cNvPr id="3" name="Retângulo de cantos arredondados 2"/>
            <p:cNvSpPr/>
            <p:nvPr/>
          </p:nvSpPr>
          <p:spPr>
            <a:xfrm>
              <a:off x="1372791" y="2636912"/>
              <a:ext cx="4176464" cy="432048"/>
            </a:xfrm>
            <a:prstGeom prst="roundRect">
              <a:avLst/>
            </a:prstGeom>
            <a:solidFill>
              <a:srgbClr val="94E0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>
                  <a:solidFill>
                    <a:schemeClr val="bg1"/>
                  </a:solidFill>
                  <a:latin typeface="Gentium Book Basic" panose="02000503060000020004" pitchFamily="2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SEG  TER  QUA  QUI  SEX  SAB DOM </a:t>
              </a:r>
            </a:p>
          </p:txBody>
        </p:sp>
      </p:grp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65104"/>
            <a:ext cx="3777093" cy="22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11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/>
              <a:t>Imagem 22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899592" y="2087449"/>
            <a:ext cx="6706135" cy="2682454"/>
            <a:chOff x="4716016" y="2350219"/>
            <a:chExt cx="2160240" cy="864096"/>
          </a:xfrm>
        </p:grpSpPr>
        <p:sp>
          <p:nvSpPr>
            <p:cNvPr id="5" name="Retângulo de cantos arredondados 4"/>
            <p:cNvSpPr/>
            <p:nvPr/>
          </p:nvSpPr>
          <p:spPr>
            <a:xfrm>
              <a:off x="4716016" y="2350219"/>
              <a:ext cx="2160240" cy="864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4935066" y="2492896"/>
              <a:ext cx="1656184" cy="36004"/>
            </a:xfrm>
            <a:prstGeom prst="round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4968044" y="3054486"/>
              <a:ext cx="1656184" cy="36004"/>
            </a:xfrm>
            <a:prstGeom prst="round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5290518" y="2622723"/>
              <a:ext cx="319087" cy="319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5968592" y="2622723"/>
              <a:ext cx="319087" cy="3190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27034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pt-BR" dirty="0"/>
              <a:t>Imagem 23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651071" y="2108720"/>
            <a:ext cx="7468678" cy="3002392"/>
            <a:chOff x="1313579" y="1930592"/>
            <a:chExt cx="7468678" cy="3002392"/>
          </a:xfrm>
        </p:grpSpPr>
        <p:grpSp>
          <p:nvGrpSpPr>
            <p:cNvPr id="5" name="Grupo 4"/>
            <p:cNvGrpSpPr/>
            <p:nvPr/>
          </p:nvGrpSpPr>
          <p:grpSpPr>
            <a:xfrm>
              <a:off x="1415819" y="1930592"/>
              <a:ext cx="1204926" cy="1077709"/>
              <a:chOff x="5298421" y="1577948"/>
              <a:chExt cx="3442152" cy="3078728"/>
            </a:xfrm>
          </p:grpSpPr>
          <p:grpSp>
            <p:nvGrpSpPr>
              <p:cNvPr id="6" name="Group 2"/>
              <p:cNvGrpSpPr/>
              <p:nvPr/>
            </p:nvGrpSpPr>
            <p:grpSpPr>
              <a:xfrm>
                <a:off x="5298421" y="1577948"/>
                <a:ext cx="1440160" cy="3024335"/>
                <a:chOff x="5220072" y="1448781"/>
                <a:chExt cx="1440160" cy="3024335"/>
              </a:xfrm>
            </p:grpSpPr>
            <p:sp>
              <p:nvSpPr>
                <p:cNvPr id="69" name="Trapezoide 68"/>
                <p:cNvSpPr/>
                <p:nvPr/>
              </p:nvSpPr>
              <p:spPr>
                <a:xfrm>
                  <a:off x="5256076" y="3104964"/>
                  <a:ext cx="1368152" cy="1216152"/>
                </a:xfrm>
                <a:prstGeom prst="trapezoid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0" name="Retângulo 69"/>
                <p:cNvSpPr/>
                <p:nvPr/>
              </p:nvSpPr>
              <p:spPr>
                <a:xfrm>
                  <a:off x="5364088" y="2456892"/>
                  <a:ext cx="1152128" cy="1800200"/>
                </a:xfrm>
                <a:prstGeom prst="rect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Elipse 70"/>
                <p:cNvSpPr/>
                <p:nvPr/>
              </p:nvSpPr>
              <p:spPr>
                <a:xfrm>
                  <a:off x="5256076" y="1448781"/>
                  <a:ext cx="1368152" cy="1368152"/>
                </a:xfrm>
                <a:prstGeom prst="ellipse">
                  <a:avLst/>
                </a:prstGeom>
                <a:solidFill>
                  <a:srgbClr val="D9670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2" name="Elipse 71"/>
                <p:cNvSpPr/>
                <p:nvPr/>
              </p:nvSpPr>
              <p:spPr>
                <a:xfrm>
                  <a:off x="5364088" y="1556792"/>
                  <a:ext cx="1152128" cy="1152128"/>
                </a:xfrm>
                <a:prstGeom prst="ellipse">
                  <a:avLst/>
                </a:prstGeom>
                <a:solidFill>
                  <a:srgbClr val="D96709"/>
                </a:solidFill>
                <a:ln w="28575">
                  <a:solidFill>
                    <a:srgbClr val="F7B23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 de cantos arredondados 72"/>
                <p:cNvSpPr/>
                <p:nvPr/>
              </p:nvSpPr>
              <p:spPr>
                <a:xfrm>
                  <a:off x="5220072" y="4321116"/>
                  <a:ext cx="1440160" cy="152000"/>
                </a:xfrm>
                <a:prstGeom prst="roundRect">
                  <a:avLst/>
                </a:prstGeom>
                <a:solidFill>
                  <a:srgbClr val="F7B23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7" name="Group 8"/>
              <p:cNvGrpSpPr/>
              <p:nvPr/>
            </p:nvGrpSpPr>
            <p:grpSpPr>
              <a:xfrm>
                <a:off x="6732240" y="1700808"/>
                <a:ext cx="2008333" cy="2955868"/>
                <a:chOff x="6732240" y="1700808"/>
                <a:chExt cx="2008333" cy="2955868"/>
              </a:xfrm>
            </p:grpSpPr>
            <p:grpSp>
              <p:nvGrpSpPr>
                <p:cNvPr id="8" name="Grupo 7"/>
                <p:cNvGrpSpPr/>
                <p:nvPr/>
              </p:nvGrpSpPr>
              <p:grpSpPr>
                <a:xfrm>
                  <a:off x="6732240" y="1700808"/>
                  <a:ext cx="2008333" cy="2955868"/>
                  <a:chOff x="5464099" y="436408"/>
                  <a:chExt cx="3538246" cy="5207597"/>
                </a:xfrm>
              </p:grpSpPr>
              <p:grpSp>
                <p:nvGrpSpPr>
                  <p:cNvPr id="13" name="Grupo 12"/>
                  <p:cNvGrpSpPr/>
                  <p:nvPr/>
                </p:nvGrpSpPr>
                <p:grpSpPr>
                  <a:xfrm>
                    <a:off x="5464099" y="436408"/>
                    <a:ext cx="3538246" cy="5207597"/>
                    <a:chOff x="3360459" y="1101723"/>
                    <a:chExt cx="3538246" cy="3744729"/>
                  </a:xfrm>
                </p:grpSpPr>
                <p:grpSp>
                  <p:nvGrpSpPr>
                    <p:cNvPr id="19" name="Agrupar 15">
                      <a:extLst>
                        <a:ext uri="{FF2B5EF4-FFF2-40B4-BE49-F238E27FC236}">
                          <a16:creationId xmlns:a16="http://schemas.microsoft.com/office/drawing/2014/main" id="{CDA0B437-9E5C-43AF-AD41-CFFD83C35D59}"/>
                        </a:ext>
                      </a:extLst>
                    </p:cNvPr>
                    <p:cNvGrpSpPr/>
                    <p:nvPr/>
                  </p:nvGrpSpPr>
                  <p:grpSpPr>
                    <a:xfrm rot="21594755">
                      <a:off x="3360459" y="1101723"/>
                      <a:ext cx="3538246" cy="3744729"/>
                      <a:chOff x="3787347" y="611222"/>
                      <a:chExt cx="2714221" cy="2854590"/>
                    </a:xfrm>
                    <a:solidFill>
                      <a:srgbClr val="D35400"/>
                    </a:solidFill>
                  </p:grpSpPr>
                  <p:sp>
                    <p:nvSpPr>
                      <p:cNvPr id="46" name="Retângulo 45"/>
                      <p:cNvSpPr/>
                      <p:nvPr/>
                    </p:nvSpPr>
                    <p:spPr>
                      <a:xfrm>
                        <a:off x="3792719" y="708149"/>
                        <a:ext cx="2703477" cy="266429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9900FF"/>
                          </a:solidFill>
                        </a:endParaRPr>
                      </a:p>
                    </p:txBody>
                  </p:sp>
                  <p:grpSp>
                    <p:nvGrpSpPr>
                      <p:cNvPr id="47" name="Grupo 46"/>
                      <p:cNvGrpSpPr/>
                      <p:nvPr/>
                    </p:nvGrpSpPr>
                    <p:grpSpPr>
                      <a:xfrm>
                        <a:off x="3787347" y="611222"/>
                        <a:ext cx="2703475" cy="108020"/>
                        <a:chOff x="5952287" y="2088382"/>
                        <a:chExt cx="2850831" cy="216038"/>
                      </a:xfrm>
                      <a:grpFill/>
                    </p:grpSpPr>
                    <p:sp>
                      <p:nvSpPr>
                        <p:cNvPr id="59" name="Triângulo isósceles 58"/>
                        <p:cNvSpPr/>
                        <p:nvPr/>
                      </p:nvSpPr>
                      <p:spPr>
                        <a:xfrm>
                          <a:off x="5952287" y="2088382"/>
                          <a:ext cx="288033" cy="216023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0" name="Triângulo isósceles 59"/>
                        <p:cNvSpPr/>
                        <p:nvPr/>
                      </p:nvSpPr>
                      <p:spPr>
                        <a:xfrm>
                          <a:off x="6241783" y="2088388"/>
                          <a:ext cx="288033" cy="216026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1" name="Triângulo isósceles 60"/>
                        <p:cNvSpPr/>
                        <p:nvPr/>
                      </p:nvSpPr>
                      <p:spPr>
                        <a:xfrm>
                          <a:off x="6520840" y="2088389"/>
                          <a:ext cx="288033" cy="216026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2" name="Triângulo isósceles 61"/>
                        <p:cNvSpPr/>
                        <p:nvPr/>
                      </p:nvSpPr>
                      <p:spPr>
                        <a:xfrm>
                          <a:off x="6786042" y="2088395"/>
                          <a:ext cx="288033" cy="216025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3" name="Triângulo isósceles 62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4" name="Triângulo isósceles 63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5" name="Triângulo isósceles 64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6" name="Triângulo isósceles 65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7" name="Triângulo isósceles 66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68" name="Triângulo isósceles 67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  <p:grpSp>
                    <p:nvGrpSpPr>
                      <p:cNvPr id="48" name="Grupo 47"/>
                      <p:cNvGrpSpPr/>
                      <p:nvPr/>
                    </p:nvGrpSpPr>
                    <p:grpSpPr>
                      <a:xfrm rot="10800000">
                        <a:off x="3798093" y="3357800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49" name="Triângulo isósceles 48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0" name="Triângulo isósceles 49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1" name="Triângulo isósceles 50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2" name="Triângulo isósceles 51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3" name="Triângulo isósceles 52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4" name="Triângulo isósceles 53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5" name="Triângulo isósceles 54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6" name="Triângulo isósceles 55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7" name="Triângulo isósceles 56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58" name="Triângulo isósceles 57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</p:grpSp>
                <p:grpSp>
                  <p:nvGrpSpPr>
                    <p:cNvPr id="20" name="Grupo 19"/>
                    <p:cNvGrpSpPr/>
                    <p:nvPr/>
                  </p:nvGrpSpPr>
                  <p:grpSpPr>
                    <a:xfrm>
                      <a:off x="3462863" y="1213248"/>
                      <a:ext cx="3360745" cy="3534557"/>
                      <a:chOff x="3462863" y="1213248"/>
                      <a:chExt cx="3360745" cy="3534557"/>
                    </a:xfrm>
                  </p:grpSpPr>
                  <p:grpSp>
                    <p:nvGrpSpPr>
                      <p:cNvPr id="21" name="Agrupar 15">
                        <a:extLst>
                          <a:ext uri="{FF2B5EF4-FFF2-40B4-BE49-F238E27FC236}">
                            <a16:creationId xmlns:a16="http://schemas.microsoft.com/office/drawing/2014/main" id="{CDA0B437-9E5C-43AF-AD41-CFFD83C35D59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1594755">
                        <a:off x="3462863" y="1213248"/>
                        <a:ext cx="3360745" cy="3534557"/>
                        <a:chOff x="3787347" y="611219"/>
                        <a:chExt cx="2714221" cy="2854593"/>
                      </a:xfrm>
                      <a:solidFill>
                        <a:srgbClr val="E67E22"/>
                      </a:solidFill>
                    </p:grpSpPr>
                    <p:sp>
                      <p:nvSpPr>
                        <p:cNvPr id="23" name="Retângulo 22"/>
                        <p:cNvSpPr/>
                        <p:nvPr/>
                      </p:nvSpPr>
                      <p:spPr>
                        <a:xfrm>
                          <a:off x="3792719" y="708149"/>
                          <a:ext cx="2703477" cy="2664296"/>
                        </a:xfrm>
                        <a:prstGeom prst="rect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>
                            <a:solidFill>
                              <a:srgbClr val="9900FF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4" name="Grupo 23"/>
                        <p:cNvGrpSpPr/>
                        <p:nvPr/>
                      </p:nvGrpSpPr>
                      <p:grpSpPr>
                        <a:xfrm>
                          <a:off x="3787347" y="611219"/>
                          <a:ext cx="2703475" cy="108012"/>
                          <a:chOff x="5952287" y="2088395"/>
                          <a:chExt cx="2850831" cy="216024"/>
                        </a:xfrm>
                        <a:grpFill/>
                      </p:grpSpPr>
                      <p:sp>
                        <p:nvSpPr>
                          <p:cNvPr id="36" name="Triângulo isósceles 35"/>
                          <p:cNvSpPr/>
                          <p:nvPr/>
                        </p:nvSpPr>
                        <p:spPr>
                          <a:xfrm>
                            <a:off x="595228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7" name="Triângulo isósceles 36"/>
                          <p:cNvSpPr/>
                          <p:nvPr/>
                        </p:nvSpPr>
                        <p:spPr>
                          <a:xfrm>
                            <a:off x="6241783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8" name="Triângulo isósceles 37"/>
                          <p:cNvSpPr/>
                          <p:nvPr/>
                        </p:nvSpPr>
                        <p:spPr>
                          <a:xfrm>
                            <a:off x="6520839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9" name="Triângulo isósceles 38"/>
                          <p:cNvSpPr/>
                          <p:nvPr/>
                        </p:nvSpPr>
                        <p:spPr>
                          <a:xfrm>
                            <a:off x="678604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0" name="Triângulo isósceles 39"/>
                          <p:cNvSpPr/>
                          <p:nvPr/>
                        </p:nvSpPr>
                        <p:spPr>
                          <a:xfrm>
                            <a:off x="705730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1" name="Triângulo isósceles 40"/>
                          <p:cNvSpPr/>
                          <p:nvPr/>
                        </p:nvSpPr>
                        <p:spPr>
                          <a:xfrm>
                            <a:off x="735812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2" name="Triângulo isósceles 41"/>
                          <p:cNvSpPr/>
                          <p:nvPr/>
                        </p:nvSpPr>
                        <p:spPr>
                          <a:xfrm>
                            <a:off x="7628725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3" name="Triângulo isósceles 42"/>
                          <p:cNvSpPr/>
                          <p:nvPr/>
                        </p:nvSpPr>
                        <p:spPr>
                          <a:xfrm>
                            <a:off x="793902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4" name="Triângulo isósceles 43"/>
                          <p:cNvSpPr/>
                          <p:nvPr/>
                        </p:nvSpPr>
                        <p:spPr>
                          <a:xfrm>
                            <a:off x="8227054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45" name="Triângulo isósceles 44"/>
                          <p:cNvSpPr/>
                          <p:nvPr/>
                        </p:nvSpPr>
                        <p:spPr>
                          <a:xfrm>
                            <a:off x="851508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</p:grpSp>
                    <p:grpSp>
                      <p:nvGrpSpPr>
                        <p:cNvPr id="25" name="Grupo 24"/>
                        <p:cNvGrpSpPr/>
                        <p:nvPr/>
                      </p:nvGrpSpPr>
                      <p:grpSpPr>
                        <a:xfrm rot="10800000">
                          <a:off x="3798093" y="3357800"/>
                          <a:ext cx="2703475" cy="108012"/>
                          <a:chOff x="5952287" y="2088395"/>
                          <a:chExt cx="2850831" cy="216024"/>
                        </a:xfrm>
                        <a:grpFill/>
                      </p:grpSpPr>
                      <p:sp>
                        <p:nvSpPr>
                          <p:cNvPr id="26" name="Triângulo isósceles 25"/>
                          <p:cNvSpPr/>
                          <p:nvPr/>
                        </p:nvSpPr>
                        <p:spPr>
                          <a:xfrm>
                            <a:off x="595228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27" name="Triângulo isósceles 26"/>
                          <p:cNvSpPr/>
                          <p:nvPr/>
                        </p:nvSpPr>
                        <p:spPr>
                          <a:xfrm>
                            <a:off x="6241783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28" name="Triângulo isósceles 27"/>
                          <p:cNvSpPr/>
                          <p:nvPr/>
                        </p:nvSpPr>
                        <p:spPr>
                          <a:xfrm>
                            <a:off x="6520839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29" name="Triângulo isósceles 28"/>
                          <p:cNvSpPr/>
                          <p:nvPr/>
                        </p:nvSpPr>
                        <p:spPr>
                          <a:xfrm>
                            <a:off x="678604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0" name="Triângulo isósceles 29"/>
                          <p:cNvSpPr/>
                          <p:nvPr/>
                        </p:nvSpPr>
                        <p:spPr>
                          <a:xfrm>
                            <a:off x="705730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1" name="Triângulo isósceles 30"/>
                          <p:cNvSpPr/>
                          <p:nvPr/>
                        </p:nvSpPr>
                        <p:spPr>
                          <a:xfrm>
                            <a:off x="7358127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2" name="Triângulo isósceles 31"/>
                          <p:cNvSpPr/>
                          <p:nvPr/>
                        </p:nvSpPr>
                        <p:spPr>
                          <a:xfrm>
                            <a:off x="7628725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3" name="Triângulo isósceles 32"/>
                          <p:cNvSpPr/>
                          <p:nvPr/>
                        </p:nvSpPr>
                        <p:spPr>
                          <a:xfrm>
                            <a:off x="7939022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4" name="Triângulo isósceles 33"/>
                          <p:cNvSpPr/>
                          <p:nvPr/>
                        </p:nvSpPr>
                        <p:spPr>
                          <a:xfrm>
                            <a:off x="8227054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  <p:sp>
                        <p:nvSpPr>
                          <p:cNvPr id="35" name="Triângulo isósceles 34"/>
                          <p:cNvSpPr/>
                          <p:nvPr/>
                        </p:nvSpPr>
                        <p:spPr>
                          <a:xfrm>
                            <a:off x="8515086" y="2088395"/>
                            <a:ext cx="288032" cy="216024"/>
                          </a:xfrm>
                          <a:prstGeom prst="triangle">
                            <a:avLst/>
                          </a:prstGeom>
                          <a:grpFill/>
                          <a:ln>
                            <a:noFill/>
                          </a:ln>
                          <a:effectLst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pt-BR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lt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 algn="ctr"/>
                            <a:endParaRPr lang="pt-BR" dirty="0"/>
                          </a:p>
                        </p:txBody>
                      </p:sp>
                    </p:grpSp>
                  </p:grpSp>
                  <p:sp>
                    <p:nvSpPr>
                      <p:cNvPr id="22" name="Retângulo de cantos arredondados 21"/>
                      <p:cNvSpPr/>
                      <p:nvPr/>
                    </p:nvSpPr>
                    <p:spPr>
                      <a:xfrm rot="21594755">
                        <a:off x="3655412" y="1458385"/>
                        <a:ext cx="2914876" cy="3112603"/>
                      </a:xfrm>
                      <a:prstGeom prst="roundRect">
                        <a:avLst>
                          <a:gd name="adj" fmla="val 13040"/>
                        </a:avLst>
                      </a:prstGeom>
                      <a:solidFill>
                        <a:srgbClr val="EA9344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  <p:grpSp>
                <p:nvGrpSpPr>
                  <p:cNvPr id="14" name="Grupo 13"/>
                  <p:cNvGrpSpPr/>
                  <p:nvPr/>
                </p:nvGrpSpPr>
                <p:grpSpPr>
                  <a:xfrm>
                    <a:off x="6034794" y="1118668"/>
                    <a:ext cx="2396865" cy="2396867"/>
                    <a:chOff x="7246492" y="2985577"/>
                    <a:chExt cx="2396865" cy="2396867"/>
                  </a:xfrm>
                </p:grpSpPr>
                <p:sp>
                  <p:nvSpPr>
                    <p:cNvPr id="15" name="Elipse 14"/>
                    <p:cNvSpPr/>
                    <p:nvPr/>
                  </p:nvSpPr>
                  <p:spPr>
                    <a:xfrm rot="21594755">
                      <a:off x="7246492" y="2985577"/>
                      <a:ext cx="2396865" cy="2396867"/>
                    </a:xfrm>
                    <a:prstGeom prst="ellipse">
                      <a:avLst/>
                    </a:prstGeom>
                    <a:solidFill>
                      <a:srgbClr val="EEA46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  <p:grpSp>
                  <p:nvGrpSpPr>
                    <p:cNvPr id="16" name="Grupo 15"/>
                    <p:cNvGrpSpPr/>
                    <p:nvPr/>
                  </p:nvGrpSpPr>
                  <p:grpSpPr>
                    <a:xfrm rot="21594755">
                      <a:off x="7608611" y="3252829"/>
                      <a:ext cx="1578635" cy="1842154"/>
                      <a:chOff x="7147826" y="4030302"/>
                      <a:chExt cx="1402382" cy="1636478"/>
                    </a:xfrm>
                  </p:grpSpPr>
                  <p:sp>
                    <p:nvSpPr>
                      <p:cNvPr id="17" name="Lua 16"/>
                      <p:cNvSpPr/>
                      <p:nvPr/>
                    </p:nvSpPr>
                    <p:spPr>
                      <a:xfrm rot="14897553" flipV="1">
                        <a:off x="7956521" y="5073093"/>
                        <a:ext cx="332395" cy="854979"/>
                      </a:xfrm>
                      <a:prstGeom prst="moon">
                        <a:avLst>
                          <a:gd name="adj" fmla="val 57263"/>
                        </a:avLst>
                      </a:prstGeom>
                      <a:solidFill>
                        <a:srgbClr val="F4C294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  <p:sp>
                    <p:nvSpPr>
                      <p:cNvPr id="18" name="Lua 17"/>
                      <p:cNvSpPr/>
                      <p:nvPr/>
                    </p:nvSpPr>
                    <p:spPr>
                      <a:xfrm rot="4888875">
                        <a:off x="7527544" y="3650584"/>
                        <a:ext cx="483049" cy="1242485"/>
                      </a:xfrm>
                      <a:prstGeom prst="moon">
                        <a:avLst>
                          <a:gd name="adj" fmla="val 59731"/>
                        </a:avLst>
                      </a:prstGeom>
                      <a:solidFill>
                        <a:srgbClr val="B84A00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</p:grpSp>
            <p:grpSp>
              <p:nvGrpSpPr>
                <p:cNvPr id="9" name="Grupo 45"/>
                <p:cNvGrpSpPr/>
                <p:nvPr/>
              </p:nvGrpSpPr>
              <p:grpSpPr>
                <a:xfrm>
                  <a:off x="7020272" y="3573016"/>
                  <a:ext cx="351417" cy="689080"/>
                  <a:chOff x="1378453" y="929714"/>
                  <a:chExt cx="2376264" cy="4659528"/>
                </a:xfrm>
                <a:solidFill>
                  <a:srgbClr val="D96709"/>
                </a:solidFill>
              </p:grpSpPr>
              <p:sp>
                <p:nvSpPr>
                  <p:cNvPr id="10" name="Elipse 33"/>
                  <p:cNvSpPr/>
                  <p:nvPr/>
                </p:nvSpPr>
                <p:spPr>
                  <a:xfrm>
                    <a:off x="1378453" y="929714"/>
                    <a:ext cx="2376264" cy="2376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1" name="Retângulo 43"/>
                  <p:cNvSpPr/>
                  <p:nvPr/>
                </p:nvSpPr>
                <p:spPr>
                  <a:xfrm rot="16200000">
                    <a:off x="1429782" y="4302491"/>
                    <a:ext cx="2301722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2" name="Retângulo 44"/>
                  <p:cNvSpPr/>
                  <p:nvPr/>
                </p:nvSpPr>
                <p:spPr>
                  <a:xfrm>
                    <a:off x="1558473" y="3933056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  <p:grpSp>
          <p:nvGrpSpPr>
            <p:cNvPr id="140" name="Grupo 139"/>
            <p:cNvGrpSpPr/>
            <p:nvPr/>
          </p:nvGrpSpPr>
          <p:grpSpPr>
            <a:xfrm>
              <a:off x="3099457" y="2989079"/>
              <a:ext cx="703073" cy="703073"/>
              <a:chOff x="3567509" y="2209377"/>
              <a:chExt cx="936104" cy="936104"/>
            </a:xfrm>
          </p:grpSpPr>
          <p:sp>
            <p:nvSpPr>
              <p:cNvPr id="138" name="Retângulo de cantos arredondados 137"/>
              <p:cNvSpPr/>
              <p:nvPr/>
            </p:nvSpPr>
            <p:spPr>
              <a:xfrm>
                <a:off x="3567509" y="2592943"/>
                <a:ext cx="936104" cy="15810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Retângulo de cantos arredondados 138"/>
              <p:cNvSpPr/>
              <p:nvPr/>
            </p:nvSpPr>
            <p:spPr>
              <a:xfrm rot="16200000">
                <a:off x="3563889" y="2598374"/>
                <a:ext cx="936104" cy="15810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8" name="Grupo 147"/>
            <p:cNvGrpSpPr/>
            <p:nvPr/>
          </p:nvGrpSpPr>
          <p:grpSpPr>
            <a:xfrm>
              <a:off x="1717393" y="3176958"/>
              <a:ext cx="541691" cy="427284"/>
              <a:chOff x="4270051" y="2548700"/>
              <a:chExt cx="833839" cy="657729"/>
            </a:xfrm>
          </p:grpSpPr>
          <p:sp>
            <p:nvSpPr>
              <p:cNvPr id="141" name="Retângulo de cantos arredondados 140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Retângulo de cantos arredondados 141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Retângulo de cantos arredondados 142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Retângulo de cantos arredondados 143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Retângulo de cantos arredondados 144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Retângulo de cantos arredondados 145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7" name="Retângulo de cantos arredondados 146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9" name="Grupo 148"/>
            <p:cNvGrpSpPr/>
            <p:nvPr/>
          </p:nvGrpSpPr>
          <p:grpSpPr>
            <a:xfrm>
              <a:off x="1313579" y="3568708"/>
              <a:ext cx="1482078" cy="1208817"/>
              <a:chOff x="1643652" y="1866140"/>
              <a:chExt cx="1728465" cy="1409777"/>
            </a:xfrm>
          </p:grpSpPr>
          <p:grpSp>
            <p:nvGrpSpPr>
              <p:cNvPr id="150" name="Grupo 149"/>
              <p:cNvGrpSpPr/>
              <p:nvPr/>
            </p:nvGrpSpPr>
            <p:grpSpPr>
              <a:xfrm>
                <a:off x="2645266" y="1866140"/>
                <a:ext cx="726851" cy="1409777"/>
                <a:chOff x="5928206" y="464792"/>
                <a:chExt cx="1687615" cy="3273243"/>
              </a:xfrm>
            </p:grpSpPr>
            <p:sp>
              <p:nvSpPr>
                <p:cNvPr id="212" name="Elipse 211"/>
                <p:cNvSpPr/>
                <p:nvPr/>
              </p:nvSpPr>
              <p:spPr>
                <a:xfrm>
                  <a:off x="6542223" y="464792"/>
                  <a:ext cx="459583" cy="858489"/>
                </a:xfrm>
                <a:prstGeom prst="ellipse">
                  <a:avLst/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3" name="Elipse 212"/>
                <p:cNvSpPr/>
                <p:nvPr/>
              </p:nvSpPr>
              <p:spPr>
                <a:xfrm>
                  <a:off x="6081925" y="711276"/>
                  <a:ext cx="1377248" cy="1004099"/>
                </a:xfrm>
                <a:prstGeom prst="ellipse">
                  <a:avLst/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4" name="Retângulo 213"/>
                <p:cNvSpPr/>
                <p:nvPr/>
              </p:nvSpPr>
              <p:spPr>
                <a:xfrm>
                  <a:off x="6081925" y="1204247"/>
                  <a:ext cx="1377248" cy="2390839"/>
                </a:xfrm>
                <a:prstGeom prst="rect">
                  <a:avLst/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5" name="Retângulo de cantos arredondados 214"/>
                <p:cNvSpPr/>
                <p:nvPr/>
              </p:nvSpPr>
              <p:spPr>
                <a:xfrm>
                  <a:off x="5928206" y="3600497"/>
                  <a:ext cx="1687615" cy="1375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67E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grpSp>
            <p:nvGrpSpPr>
              <p:cNvPr id="151" name="Grupo 150"/>
              <p:cNvGrpSpPr/>
              <p:nvPr/>
            </p:nvGrpSpPr>
            <p:grpSpPr>
              <a:xfrm>
                <a:off x="1643652" y="2209267"/>
                <a:ext cx="1000767" cy="1059169"/>
                <a:chOff x="5399860" y="2272685"/>
                <a:chExt cx="1485521" cy="1572212"/>
              </a:xfrm>
            </p:grpSpPr>
            <p:grpSp>
              <p:nvGrpSpPr>
                <p:cNvPr id="152" name="Grupo 151"/>
                <p:cNvGrpSpPr/>
                <p:nvPr/>
              </p:nvGrpSpPr>
              <p:grpSpPr>
                <a:xfrm rot="21091318">
                  <a:off x="5399860" y="2272685"/>
                  <a:ext cx="1485521" cy="1572212"/>
                  <a:chOff x="2145512" y="156492"/>
                  <a:chExt cx="2303841" cy="2438288"/>
                </a:xfrm>
              </p:grpSpPr>
              <p:grpSp>
                <p:nvGrpSpPr>
                  <p:cNvPr id="159" name="Agrupar 15">
                    <a:extLst>
                      <a:ext uri="{FF2B5EF4-FFF2-40B4-BE49-F238E27FC236}">
                        <a16:creationId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503187">
                    <a:off x="2145512" y="156492"/>
                    <a:ext cx="2303841" cy="2438288"/>
                    <a:chOff x="3787347" y="611222"/>
                    <a:chExt cx="2714221" cy="2854590"/>
                  </a:xfrm>
                  <a:solidFill>
                    <a:srgbClr val="D35400"/>
                  </a:solidFill>
                </p:grpSpPr>
                <p:sp>
                  <p:nvSpPr>
                    <p:cNvPr id="189" name="Retângulo 188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90" name="Grupo 189"/>
                    <p:cNvGrpSpPr/>
                    <p:nvPr/>
                  </p:nvGrpSpPr>
                  <p:grpSpPr>
                    <a:xfrm>
                      <a:off x="3787347" y="611222"/>
                      <a:ext cx="2703475" cy="108020"/>
                      <a:chOff x="5952287" y="2088382"/>
                      <a:chExt cx="2850831" cy="216038"/>
                    </a:xfrm>
                    <a:grpFill/>
                  </p:grpSpPr>
                  <p:sp>
                    <p:nvSpPr>
                      <p:cNvPr id="202" name="Triângulo isósceles 201"/>
                      <p:cNvSpPr/>
                      <p:nvPr/>
                    </p:nvSpPr>
                    <p:spPr>
                      <a:xfrm>
                        <a:off x="5952287" y="2088382"/>
                        <a:ext cx="288033" cy="216023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3" name="Triângulo isósceles 202"/>
                      <p:cNvSpPr/>
                      <p:nvPr/>
                    </p:nvSpPr>
                    <p:spPr>
                      <a:xfrm>
                        <a:off x="6241783" y="2088388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4" name="Triângulo isósceles 203"/>
                      <p:cNvSpPr/>
                      <p:nvPr/>
                    </p:nvSpPr>
                    <p:spPr>
                      <a:xfrm>
                        <a:off x="6520840" y="2088389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5" name="Triângulo isósceles 204"/>
                      <p:cNvSpPr/>
                      <p:nvPr/>
                    </p:nvSpPr>
                    <p:spPr>
                      <a:xfrm>
                        <a:off x="6786042" y="2088395"/>
                        <a:ext cx="288033" cy="216025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6" name="Triângulo isósceles 205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7" name="Triângulo isósceles 206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8" name="Triângulo isósceles 207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9" name="Triângulo isósceles 208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0" name="Triângulo isósceles 209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11" name="Triângulo isósceles 210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91" name="Grupo 190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92" name="Triângulo isósceles 191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3" name="Triângulo isósceles 192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4" name="Triângulo isósceles 193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5" name="Triângulo isósceles 194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6" name="Triângulo isósceles 195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7" name="Triângulo isósceles 196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8" name="Triângulo isósceles 197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99" name="Triângulo isósceles 198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0" name="Triângulo isósceles 199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01" name="Triângulo isósceles 200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grpSp>
                <p:nvGrpSpPr>
                  <p:cNvPr id="160" name="Agrupar 15">
                    <a:extLst>
                      <a:ext uri="{FF2B5EF4-FFF2-40B4-BE49-F238E27FC236}">
                        <a16:creationId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503187">
                    <a:off x="2211475" y="230373"/>
                    <a:ext cx="2188266" cy="2301440"/>
                    <a:chOff x="3787347" y="611219"/>
                    <a:chExt cx="2714221" cy="2854593"/>
                  </a:xfrm>
                  <a:solidFill>
                    <a:srgbClr val="E67E22"/>
                  </a:solidFill>
                </p:grpSpPr>
                <p:sp>
                  <p:nvSpPr>
                    <p:cNvPr id="166" name="Retângulo 165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67" name="Grupo 166"/>
                    <p:cNvGrpSpPr/>
                    <p:nvPr/>
                  </p:nvGrpSpPr>
                  <p:grpSpPr>
                    <a:xfrm>
                      <a:off x="3787347" y="611219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79" name="Triângulo isósceles 17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0" name="Triângulo isósceles 17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1" name="Triângulo isósceles 18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2" name="Triângulo isósceles 18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3" name="Triângulo isósceles 18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4" name="Triângulo isósceles 18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5" name="Triângulo isósceles 18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6" name="Triângulo isósceles 18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7" name="Triângulo isósceles 18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88" name="Triângulo isósceles 18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  <p:grpSp>
                  <p:nvGrpSpPr>
                    <p:cNvPr id="168" name="Grupo 167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69" name="Triângulo isósceles 168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0" name="Triângulo isósceles 169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1" name="Triângulo isósceles 170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2" name="Triângulo isósceles 171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3" name="Triângulo isósceles 172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4" name="Triângulo isósceles 173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5" name="Triângulo isósceles 174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6" name="Triângulo isósceles 175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7" name="Triângulo isósceles 176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178" name="Triângulo isósceles 177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161" name="Retângulo de cantos arredondados 160"/>
                  <p:cNvSpPr/>
                  <p:nvPr/>
                </p:nvSpPr>
                <p:spPr>
                  <a:xfrm rot="503187">
                    <a:off x="2333787" y="386830"/>
                    <a:ext cx="1897949" cy="2026695"/>
                  </a:xfrm>
                  <a:prstGeom prst="roundRect">
                    <a:avLst>
                      <a:gd name="adj" fmla="val 13040"/>
                    </a:avLst>
                  </a:prstGeom>
                  <a:solidFill>
                    <a:srgbClr val="EA934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Elipse 161"/>
                  <p:cNvSpPr/>
                  <p:nvPr/>
                </p:nvSpPr>
                <p:spPr>
                  <a:xfrm rot="503187">
                    <a:off x="2543148" y="611924"/>
                    <a:ext cx="1560659" cy="1560661"/>
                  </a:xfrm>
                  <a:prstGeom prst="ellipse">
                    <a:avLst/>
                  </a:prstGeom>
                  <a:solidFill>
                    <a:srgbClr val="EEA4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163" name="Grupo 162"/>
                  <p:cNvGrpSpPr/>
                  <p:nvPr/>
                </p:nvGrpSpPr>
                <p:grpSpPr>
                  <a:xfrm rot="503187">
                    <a:off x="2780238" y="781505"/>
                    <a:ext cx="1027888" cy="1199474"/>
                    <a:chOff x="4242744" y="2968222"/>
                    <a:chExt cx="1402381" cy="1636478"/>
                  </a:xfrm>
                </p:grpSpPr>
                <p:sp>
                  <p:nvSpPr>
                    <p:cNvPr id="164" name="Lua 163"/>
                    <p:cNvSpPr/>
                    <p:nvPr/>
                  </p:nvSpPr>
                  <p:spPr>
                    <a:xfrm rot="14897553" flipV="1">
                      <a:off x="5051438" y="401101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165" name="Lua 164"/>
                    <p:cNvSpPr/>
                    <p:nvPr/>
                  </p:nvSpPr>
                  <p:spPr>
                    <a:xfrm rot="4888875">
                      <a:off x="4622462" y="258850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53" name="Grupo 152"/>
                <p:cNvGrpSpPr/>
                <p:nvPr/>
              </p:nvGrpSpPr>
              <p:grpSpPr>
                <a:xfrm>
                  <a:off x="5563574" y="3066913"/>
                  <a:ext cx="627978" cy="630088"/>
                  <a:chOff x="4644008" y="1430760"/>
                  <a:chExt cx="3570421" cy="3582416"/>
                </a:xfrm>
                <a:solidFill>
                  <a:srgbClr val="E67E22"/>
                </a:solidFill>
              </p:grpSpPr>
              <p:sp>
                <p:nvSpPr>
                  <p:cNvPr id="154" name="Elipse 33"/>
                  <p:cNvSpPr/>
                  <p:nvPr/>
                </p:nvSpPr>
                <p:spPr>
                  <a:xfrm>
                    <a:off x="4644008" y="2636912"/>
                    <a:ext cx="2376264" cy="2376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264" h="2376264">
                        <a:moveTo>
                          <a:pt x="1188132" y="216024"/>
                        </a:moveTo>
                        <a:cubicBezTo>
                          <a:pt x="651252" y="216024"/>
                          <a:pt x="216024" y="651252"/>
                          <a:pt x="216024" y="1188132"/>
                        </a:cubicBezTo>
                        <a:cubicBezTo>
                          <a:pt x="216024" y="1725012"/>
                          <a:pt x="651252" y="2160240"/>
                          <a:pt x="1188132" y="2160240"/>
                        </a:cubicBezTo>
                        <a:cubicBezTo>
                          <a:pt x="1725012" y="2160240"/>
                          <a:pt x="2160240" y="1725012"/>
                          <a:pt x="2160240" y="1188132"/>
                        </a:cubicBezTo>
                        <a:cubicBezTo>
                          <a:pt x="2160240" y="651252"/>
                          <a:pt x="1725012" y="216024"/>
                          <a:pt x="1188132" y="216024"/>
                        </a:cubicBezTo>
                        <a:close/>
                        <a:moveTo>
                          <a:pt x="1188132" y="0"/>
                        </a:moveTo>
                        <a:cubicBezTo>
                          <a:pt x="1844319" y="0"/>
                          <a:pt x="2376264" y="531945"/>
                          <a:pt x="2376264" y="1188132"/>
                        </a:cubicBezTo>
                        <a:cubicBezTo>
                          <a:pt x="2376264" y="1844319"/>
                          <a:pt x="1844319" y="2376264"/>
                          <a:pt x="1188132" y="2376264"/>
                        </a:cubicBezTo>
                        <a:cubicBezTo>
                          <a:pt x="531945" y="2376264"/>
                          <a:pt x="0" y="1844319"/>
                          <a:pt x="0" y="1188132"/>
                        </a:cubicBezTo>
                        <a:cubicBezTo>
                          <a:pt x="0" y="531945"/>
                          <a:pt x="531945" y="0"/>
                          <a:pt x="118813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55" name="Grupo 154"/>
                  <p:cNvGrpSpPr/>
                  <p:nvPr/>
                </p:nvGrpSpPr>
                <p:grpSpPr>
                  <a:xfrm>
                    <a:off x="7077493" y="1430760"/>
                    <a:ext cx="1136936" cy="2016224"/>
                    <a:chOff x="6925093" y="1278360"/>
                    <a:chExt cx="1136936" cy="2016224"/>
                  </a:xfrm>
                  <a:grpFill/>
                </p:grpSpPr>
                <p:sp>
                  <p:nvSpPr>
                    <p:cNvPr id="156" name="Retângulo 155"/>
                    <p:cNvSpPr/>
                    <p:nvPr/>
                  </p:nvSpPr>
                  <p:spPr>
                    <a:xfrm rot="18765510">
                      <a:off x="6292294" y="2150582"/>
                      <a:ext cx="2016224" cy="27177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7" name="Retângulo 156"/>
                    <p:cNvSpPr/>
                    <p:nvPr/>
                  </p:nvSpPr>
                  <p:spPr>
                    <a:xfrm rot="10029040">
                      <a:off x="6925093" y="1562536"/>
                      <a:ext cx="1010681" cy="30999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58" name="Retângulo 157"/>
                    <p:cNvSpPr/>
                    <p:nvPr/>
                  </p:nvSpPr>
                  <p:spPr>
                    <a:xfrm rot="16410830">
                      <a:off x="7401693" y="1976131"/>
                      <a:ext cx="1010681" cy="30999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</p:grpSp>
        <p:grpSp>
          <p:nvGrpSpPr>
            <p:cNvPr id="225" name="Grupo 224"/>
            <p:cNvGrpSpPr/>
            <p:nvPr/>
          </p:nvGrpSpPr>
          <p:grpSpPr>
            <a:xfrm rot="2940489">
              <a:off x="8089005" y="2108855"/>
              <a:ext cx="364350" cy="1022154"/>
              <a:chOff x="6497111" y="2061748"/>
              <a:chExt cx="1235506" cy="3466114"/>
            </a:xfrm>
          </p:grpSpPr>
          <p:sp>
            <p:nvSpPr>
              <p:cNvPr id="226" name="Retângulo 225"/>
              <p:cNvSpPr/>
              <p:nvPr/>
            </p:nvSpPr>
            <p:spPr>
              <a:xfrm>
                <a:off x="7088047" y="4786915"/>
                <a:ext cx="45719" cy="4422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7" name="Retângulo de cantos arredondados 226"/>
              <p:cNvSpPr/>
              <p:nvPr/>
            </p:nvSpPr>
            <p:spPr>
              <a:xfrm>
                <a:off x="7025568" y="4736073"/>
                <a:ext cx="178675" cy="95631"/>
              </a:xfrm>
              <a:prstGeom prst="roundRect">
                <a:avLst/>
              </a:prstGeom>
              <a:solidFill>
                <a:srgbClr val="6D4C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8" name="Retângulo de cantos arredondados 227"/>
              <p:cNvSpPr/>
              <p:nvPr/>
            </p:nvSpPr>
            <p:spPr>
              <a:xfrm>
                <a:off x="6963132" y="4575678"/>
                <a:ext cx="303548" cy="19126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9" name="Retângulo de cantos arredondados 228"/>
              <p:cNvSpPr/>
              <p:nvPr/>
            </p:nvSpPr>
            <p:spPr>
              <a:xfrm>
                <a:off x="6690400" y="2949654"/>
                <a:ext cx="848927" cy="166994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0" name="Retângulo 229"/>
              <p:cNvSpPr/>
              <p:nvPr/>
            </p:nvSpPr>
            <p:spPr>
              <a:xfrm>
                <a:off x="6690485" y="3633999"/>
                <a:ext cx="848842" cy="16930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1" name="Retângulo de cantos arredondados 230"/>
              <p:cNvSpPr/>
              <p:nvPr/>
            </p:nvSpPr>
            <p:spPr>
              <a:xfrm>
                <a:off x="6690485" y="3647709"/>
                <a:ext cx="848842" cy="971891"/>
              </a:xfrm>
              <a:prstGeom prst="roundRect">
                <a:avLst>
                  <a:gd name="adj" fmla="val 1153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32" name="Grupo 231"/>
              <p:cNvGrpSpPr/>
              <p:nvPr/>
            </p:nvGrpSpPr>
            <p:grpSpPr>
              <a:xfrm>
                <a:off x="6497111" y="2061748"/>
                <a:ext cx="1235506" cy="1008112"/>
                <a:chOff x="5666983" y="1501572"/>
                <a:chExt cx="1656184" cy="1351364"/>
              </a:xfrm>
            </p:grpSpPr>
            <p:sp>
              <p:nvSpPr>
                <p:cNvPr id="244" name="Retângulo de cantos arredondados 243"/>
                <p:cNvSpPr/>
                <p:nvPr/>
              </p:nvSpPr>
              <p:spPr>
                <a:xfrm>
                  <a:off x="6099031" y="1537596"/>
                  <a:ext cx="792088" cy="1026968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5" name="Retângulo de cantos arredondados 244"/>
                <p:cNvSpPr/>
                <p:nvPr/>
              </p:nvSpPr>
              <p:spPr>
                <a:xfrm>
                  <a:off x="5883007" y="1501572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6" name="Retângulo de cantos arredondados 245"/>
                <p:cNvSpPr/>
                <p:nvPr/>
              </p:nvSpPr>
              <p:spPr>
                <a:xfrm rot="5400000">
                  <a:off x="5883007" y="2088684"/>
                  <a:ext cx="1224136" cy="72008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47" name="Retângulo de cantos arredondados 246"/>
                <p:cNvSpPr/>
                <p:nvPr/>
              </p:nvSpPr>
              <p:spPr>
                <a:xfrm>
                  <a:off x="5666983" y="2564564"/>
                  <a:ext cx="1656184" cy="288372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33" name="Retângulo de cantos arredondados 232"/>
              <p:cNvSpPr/>
              <p:nvPr/>
            </p:nvSpPr>
            <p:spPr>
              <a:xfrm>
                <a:off x="6690485" y="314096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4" name="Retângulo de cantos arredondados 233"/>
              <p:cNvSpPr/>
              <p:nvPr/>
            </p:nvSpPr>
            <p:spPr>
              <a:xfrm>
                <a:off x="6690485" y="327617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5" name="Retângulo de cantos arredondados 234"/>
              <p:cNvSpPr/>
              <p:nvPr/>
            </p:nvSpPr>
            <p:spPr>
              <a:xfrm>
                <a:off x="6690485" y="3411387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6" name="Retângulo de cantos arredondados 235"/>
              <p:cNvSpPr/>
              <p:nvPr/>
            </p:nvSpPr>
            <p:spPr>
              <a:xfrm>
                <a:off x="6690485" y="354659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7" name="Retângulo de cantos arredondados 236"/>
              <p:cNvSpPr/>
              <p:nvPr/>
            </p:nvSpPr>
            <p:spPr>
              <a:xfrm>
                <a:off x="6690485" y="381701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8" name="Retângulo de cantos arredondados 237"/>
              <p:cNvSpPr/>
              <p:nvPr/>
            </p:nvSpPr>
            <p:spPr>
              <a:xfrm>
                <a:off x="6688936" y="368180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9" name="Retângulo de cantos arredondados 238"/>
              <p:cNvSpPr/>
              <p:nvPr/>
            </p:nvSpPr>
            <p:spPr>
              <a:xfrm>
                <a:off x="6689157" y="395222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0" name="Retângulo de cantos arredondados 239"/>
              <p:cNvSpPr/>
              <p:nvPr/>
            </p:nvSpPr>
            <p:spPr>
              <a:xfrm>
                <a:off x="6690262" y="408743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1" name="Retângulo de cantos arredondados 240"/>
              <p:cNvSpPr/>
              <p:nvPr/>
            </p:nvSpPr>
            <p:spPr>
              <a:xfrm>
                <a:off x="6688715" y="4222648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2" name="Retângulo de cantos arredondados 241"/>
              <p:cNvSpPr/>
              <p:nvPr/>
            </p:nvSpPr>
            <p:spPr>
              <a:xfrm>
                <a:off x="6688715" y="4357855"/>
                <a:ext cx="257864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43" name="Triângulo retângulo 242"/>
              <p:cNvSpPr/>
              <p:nvPr/>
            </p:nvSpPr>
            <p:spPr>
              <a:xfrm rot="10800000">
                <a:off x="7088005" y="5229200"/>
                <a:ext cx="45719" cy="298662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56" name="Grupo 255"/>
            <p:cNvGrpSpPr/>
            <p:nvPr/>
          </p:nvGrpSpPr>
          <p:grpSpPr>
            <a:xfrm>
              <a:off x="5561441" y="2420415"/>
              <a:ext cx="800781" cy="419881"/>
              <a:chOff x="4764289" y="2616417"/>
              <a:chExt cx="1008112" cy="528593"/>
            </a:xfrm>
          </p:grpSpPr>
          <p:grpSp>
            <p:nvGrpSpPr>
              <p:cNvPr id="257" name="Grupo 256"/>
              <p:cNvGrpSpPr/>
              <p:nvPr/>
            </p:nvGrpSpPr>
            <p:grpSpPr>
              <a:xfrm>
                <a:off x="4764289" y="2616417"/>
                <a:ext cx="1008112" cy="528593"/>
                <a:chOff x="4309120" y="3017047"/>
                <a:chExt cx="1008112" cy="528593"/>
              </a:xfrm>
            </p:grpSpPr>
            <p:sp>
              <p:nvSpPr>
                <p:cNvPr id="259" name="Elipse 8"/>
                <p:cNvSpPr/>
                <p:nvPr/>
              </p:nvSpPr>
              <p:spPr>
                <a:xfrm>
                  <a:off x="4357393" y="3017047"/>
                  <a:ext cx="911566" cy="443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566" h="443143">
                      <a:moveTo>
                        <a:pt x="455783" y="0"/>
                      </a:moveTo>
                      <a:cubicBezTo>
                        <a:pt x="703573" y="0"/>
                        <a:pt x="905322" y="197122"/>
                        <a:pt x="911566" y="443143"/>
                      </a:cubicBezTo>
                      <a:lnTo>
                        <a:pt x="0" y="443143"/>
                      </a:lnTo>
                      <a:cubicBezTo>
                        <a:pt x="6244" y="197122"/>
                        <a:pt x="207993" y="0"/>
                        <a:pt x="455783" y="0"/>
                      </a:cubicBezTo>
                      <a:close/>
                    </a:path>
                  </a:pathLst>
                </a:custGeom>
                <a:solidFill>
                  <a:srgbClr val="E713E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0" name="Retângulo de cantos arredondados 259"/>
                <p:cNvSpPr/>
                <p:nvPr/>
              </p:nvSpPr>
              <p:spPr>
                <a:xfrm>
                  <a:off x="4309120" y="3448480"/>
                  <a:ext cx="1008112" cy="97160"/>
                </a:xfrm>
                <a:prstGeom prst="roundRect">
                  <a:avLst>
                    <a:gd name="adj" fmla="val 48647"/>
                  </a:avLst>
                </a:prstGeom>
                <a:solidFill>
                  <a:srgbClr val="B50FB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58" name="Elipse 257"/>
              <p:cNvSpPr/>
              <p:nvPr/>
            </p:nvSpPr>
            <p:spPr>
              <a:xfrm rot="18351923">
                <a:off x="4872330" y="2805639"/>
                <a:ext cx="177602" cy="101804"/>
              </a:xfrm>
              <a:prstGeom prst="ellipse">
                <a:avLst/>
              </a:prstGeom>
              <a:solidFill>
                <a:srgbClr val="B50F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9" name="Grupo 268"/>
            <p:cNvGrpSpPr/>
            <p:nvPr/>
          </p:nvGrpSpPr>
          <p:grpSpPr>
            <a:xfrm rot="1472585">
              <a:off x="3991842" y="2057041"/>
              <a:ext cx="528596" cy="750142"/>
              <a:chOff x="4498576" y="2963262"/>
              <a:chExt cx="1562613" cy="2217538"/>
            </a:xfrm>
          </p:grpSpPr>
          <p:sp>
            <p:nvSpPr>
              <p:cNvPr id="270" name="Trapezoide 269"/>
              <p:cNvSpPr/>
              <p:nvPr/>
            </p:nvSpPr>
            <p:spPr>
              <a:xfrm>
                <a:off x="4571292" y="3228740"/>
                <a:ext cx="1417183" cy="1884853"/>
              </a:xfrm>
              <a:prstGeom prst="trapezoid">
                <a:avLst>
                  <a:gd name="adj" fmla="val 2422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1" name="Retângulo 270"/>
              <p:cNvSpPr/>
              <p:nvPr/>
            </p:nvSpPr>
            <p:spPr>
              <a:xfrm>
                <a:off x="4498576" y="5046386"/>
                <a:ext cx="1562613" cy="134414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2" name="Retângulo 271"/>
              <p:cNvSpPr/>
              <p:nvPr/>
            </p:nvSpPr>
            <p:spPr>
              <a:xfrm>
                <a:off x="5021224" y="2963262"/>
                <a:ext cx="517320" cy="265477"/>
              </a:xfrm>
              <a:prstGeom prst="rect">
                <a:avLst/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73" name="Grupo 272"/>
              <p:cNvGrpSpPr/>
              <p:nvPr/>
            </p:nvGrpSpPr>
            <p:grpSpPr>
              <a:xfrm rot="822168">
                <a:off x="5040733" y="4129957"/>
                <a:ext cx="478303" cy="760897"/>
                <a:chOff x="4974502" y="3762867"/>
                <a:chExt cx="459465" cy="730929"/>
              </a:xfrm>
            </p:grpSpPr>
            <p:sp>
              <p:nvSpPr>
                <p:cNvPr id="275" name="Forma livre 274"/>
                <p:cNvSpPr/>
                <p:nvPr/>
              </p:nvSpPr>
              <p:spPr>
                <a:xfrm rot="900000">
                  <a:off x="4974502" y="4014140"/>
                  <a:ext cx="285742" cy="479656"/>
                </a:xfrm>
                <a:custGeom>
                  <a:avLst/>
                  <a:gdLst>
                    <a:gd name="connsiteX0" fmla="*/ 343026 w 409725"/>
                    <a:gd name="connsiteY0" fmla="*/ 24689 h 687777"/>
                    <a:gd name="connsiteX1" fmla="*/ 276351 w 409725"/>
                    <a:gd name="connsiteY1" fmla="*/ 158039 h 687777"/>
                    <a:gd name="connsiteX2" fmla="*/ 314451 w 409725"/>
                    <a:gd name="connsiteY2" fmla="*/ 281864 h 687777"/>
                    <a:gd name="connsiteX3" fmla="*/ 171576 w 409725"/>
                    <a:gd name="connsiteY3" fmla="*/ 358064 h 687777"/>
                    <a:gd name="connsiteX4" fmla="*/ 257301 w 409725"/>
                    <a:gd name="connsiteY4" fmla="*/ 567614 h 687777"/>
                    <a:gd name="connsiteX5" fmla="*/ 126 w 409725"/>
                    <a:gd name="connsiteY5" fmla="*/ 681914 h 687777"/>
                    <a:gd name="connsiteX6" fmla="*/ 295401 w 409725"/>
                    <a:gd name="connsiteY6" fmla="*/ 653339 h 687777"/>
                    <a:gd name="connsiteX7" fmla="*/ 323976 w 409725"/>
                    <a:gd name="connsiteY7" fmla="*/ 500939 h 687777"/>
                    <a:gd name="connsiteX8" fmla="*/ 247776 w 409725"/>
                    <a:gd name="connsiteY8" fmla="*/ 386639 h 687777"/>
                    <a:gd name="connsiteX9" fmla="*/ 400176 w 409725"/>
                    <a:gd name="connsiteY9" fmla="*/ 291389 h 687777"/>
                    <a:gd name="connsiteX10" fmla="*/ 333501 w 409725"/>
                    <a:gd name="connsiteY10" fmla="*/ 196139 h 687777"/>
                    <a:gd name="connsiteX11" fmla="*/ 409701 w 409725"/>
                    <a:gd name="connsiteY11" fmla="*/ 15164 h 687777"/>
                    <a:gd name="connsiteX12" fmla="*/ 343026 w 409725"/>
                    <a:gd name="connsiteY12" fmla="*/ 24689 h 687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09725" h="687777">
                      <a:moveTo>
                        <a:pt x="343026" y="24689"/>
                      </a:moveTo>
                      <a:cubicBezTo>
                        <a:pt x="320801" y="48501"/>
                        <a:pt x="281113" y="115177"/>
                        <a:pt x="276351" y="158039"/>
                      </a:cubicBezTo>
                      <a:cubicBezTo>
                        <a:pt x="271588" y="200902"/>
                        <a:pt x="331913" y="248527"/>
                        <a:pt x="314451" y="281864"/>
                      </a:cubicBezTo>
                      <a:cubicBezTo>
                        <a:pt x="296989" y="315201"/>
                        <a:pt x="181101" y="310439"/>
                        <a:pt x="171576" y="358064"/>
                      </a:cubicBezTo>
                      <a:cubicBezTo>
                        <a:pt x="162051" y="405689"/>
                        <a:pt x="285876" y="513639"/>
                        <a:pt x="257301" y="567614"/>
                      </a:cubicBezTo>
                      <a:cubicBezTo>
                        <a:pt x="228726" y="621589"/>
                        <a:pt x="-6224" y="667626"/>
                        <a:pt x="126" y="681914"/>
                      </a:cubicBezTo>
                      <a:cubicBezTo>
                        <a:pt x="6476" y="696202"/>
                        <a:pt x="241426" y="683502"/>
                        <a:pt x="295401" y="653339"/>
                      </a:cubicBezTo>
                      <a:cubicBezTo>
                        <a:pt x="349376" y="623177"/>
                        <a:pt x="331913" y="545389"/>
                        <a:pt x="323976" y="500939"/>
                      </a:cubicBezTo>
                      <a:cubicBezTo>
                        <a:pt x="316039" y="456489"/>
                        <a:pt x="235076" y="421564"/>
                        <a:pt x="247776" y="386639"/>
                      </a:cubicBezTo>
                      <a:cubicBezTo>
                        <a:pt x="260476" y="351714"/>
                        <a:pt x="385889" y="323139"/>
                        <a:pt x="400176" y="291389"/>
                      </a:cubicBezTo>
                      <a:cubicBezTo>
                        <a:pt x="414464" y="259639"/>
                        <a:pt x="331914" y="242176"/>
                        <a:pt x="333501" y="196139"/>
                      </a:cubicBezTo>
                      <a:cubicBezTo>
                        <a:pt x="335088" y="150102"/>
                        <a:pt x="411288" y="42151"/>
                        <a:pt x="409701" y="15164"/>
                      </a:cubicBezTo>
                      <a:cubicBezTo>
                        <a:pt x="408114" y="-11823"/>
                        <a:pt x="365251" y="877"/>
                        <a:pt x="343026" y="246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6" name="Elipse 275"/>
                <p:cNvSpPr/>
                <p:nvPr/>
              </p:nvSpPr>
              <p:spPr>
                <a:xfrm rot="1549842">
                  <a:off x="5214721" y="3762867"/>
                  <a:ext cx="219246" cy="3562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74" name="Símbolo de 'Não' 273"/>
              <p:cNvSpPr/>
              <p:nvPr/>
            </p:nvSpPr>
            <p:spPr>
              <a:xfrm>
                <a:off x="4775828" y="3984376"/>
                <a:ext cx="1008112" cy="1008112"/>
              </a:xfrm>
              <a:prstGeom prst="noSmoking">
                <a:avLst>
                  <a:gd name="adj" fmla="val 12047"/>
                </a:avLst>
              </a:prstGeom>
              <a:solidFill>
                <a:srgbClr val="EC56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5" name="Grupo 284"/>
            <p:cNvGrpSpPr/>
            <p:nvPr/>
          </p:nvGrpSpPr>
          <p:grpSpPr>
            <a:xfrm rot="1750086">
              <a:off x="4651664" y="2951280"/>
              <a:ext cx="617492" cy="1002011"/>
              <a:chOff x="5252986" y="1025434"/>
              <a:chExt cx="2526459" cy="4099714"/>
            </a:xfrm>
          </p:grpSpPr>
          <p:grpSp>
            <p:nvGrpSpPr>
              <p:cNvPr id="286" name="Grupo 285"/>
              <p:cNvGrpSpPr/>
              <p:nvPr/>
            </p:nvGrpSpPr>
            <p:grpSpPr>
              <a:xfrm>
                <a:off x="5252986" y="1025434"/>
                <a:ext cx="2526459" cy="938875"/>
                <a:chOff x="5250641" y="863395"/>
                <a:chExt cx="2526459" cy="938875"/>
              </a:xfrm>
            </p:grpSpPr>
            <p:grpSp>
              <p:nvGrpSpPr>
                <p:cNvPr id="304" name="Grupo 303"/>
                <p:cNvGrpSpPr/>
                <p:nvPr/>
              </p:nvGrpSpPr>
              <p:grpSpPr>
                <a:xfrm>
                  <a:off x="5250641" y="863395"/>
                  <a:ext cx="1296888" cy="938875"/>
                  <a:chOff x="5292080" y="873690"/>
                  <a:chExt cx="1296888" cy="938875"/>
                </a:xfrm>
              </p:grpSpPr>
              <p:grpSp>
                <p:nvGrpSpPr>
                  <p:cNvPr id="310" name="Grupo 309"/>
                  <p:cNvGrpSpPr/>
                  <p:nvPr/>
                </p:nvGrpSpPr>
                <p:grpSpPr>
                  <a:xfrm>
                    <a:off x="5292080" y="873690"/>
                    <a:ext cx="864096" cy="153386"/>
                    <a:chOff x="5220072" y="925496"/>
                    <a:chExt cx="864096" cy="153386"/>
                  </a:xfrm>
                </p:grpSpPr>
                <p:sp>
                  <p:nvSpPr>
                    <p:cNvPr id="312" name="Retângulo 311"/>
                    <p:cNvSpPr/>
                    <p:nvPr/>
                  </p:nvSpPr>
                  <p:spPr>
                    <a:xfrm>
                      <a:off x="5292080" y="951642"/>
                      <a:ext cx="792088" cy="10109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3" name="Elipse 312"/>
                    <p:cNvSpPr/>
                    <p:nvPr/>
                  </p:nvSpPr>
                  <p:spPr>
                    <a:xfrm>
                      <a:off x="5220072" y="925496"/>
                      <a:ext cx="288032" cy="1533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11" name="Semicírculos 310"/>
                  <p:cNvSpPr/>
                  <p:nvPr/>
                </p:nvSpPr>
                <p:spPr>
                  <a:xfrm rot="5193013">
                    <a:off x="5674568" y="898165"/>
                    <a:ext cx="914400" cy="914400"/>
                  </a:xfrm>
                  <a:prstGeom prst="blockArc">
                    <a:avLst>
                      <a:gd name="adj1" fmla="val 10822933"/>
                      <a:gd name="adj2" fmla="val 16826443"/>
                      <a:gd name="adj3" fmla="val 1118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5" name="Grupo 304"/>
                <p:cNvGrpSpPr/>
                <p:nvPr/>
              </p:nvGrpSpPr>
              <p:grpSpPr>
                <a:xfrm flipH="1">
                  <a:off x="6480212" y="863395"/>
                  <a:ext cx="1296888" cy="938875"/>
                  <a:chOff x="5292080" y="873690"/>
                  <a:chExt cx="1296888" cy="938875"/>
                </a:xfrm>
              </p:grpSpPr>
              <p:grpSp>
                <p:nvGrpSpPr>
                  <p:cNvPr id="306" name="Grupo 305"/>
                  <p:cNvGrpSpPr/>
                  <p:nvPr/>
                </p:nvGrpSpPr>
                <p:grpSpPr>
                  <a:xfrm>
                    <a:off x="5292080" y="873690"/>
                    <a:ext cx="864096" cy="153386"/>
                    <a:chOff x="5220072" y="925496"/>
                    <a:chExt cx="864096" cy="153386"/>
                  </a:xfrm>
                </p:grpSpPr>
                <p:sp>
                  <p:nvSpPr>
                    <p:cNvPr id="308" name="Retângulo 307"/>
                    <p:cNvSpPr/>
                    <p:nvPr/>
                  </p:nvSpPr>
                  <p:spPr>
                    <a:xfrm>
                      <a:off x="5292080" y="951642"/>
                      <a:ext cx="792088" cy="10109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9" name="Elipse 308"/>
                    <p:cNvSpPr/>
                    <p:nvPr/>
                  </p:nvSpPr>
                  <p:spPr>
                    <a:xfrm>
                      <a:off x="5220072" y="925496"/>
                      <a:ext cx="288032" cy="15338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07" name="Semicírculos 306"/>
                  <p:cNvSpPr/>
                  <p:nvPr/>
                </p:nvSpPr>
                <p:spPr>
                  <a:xfrm rot="5193013">
                    <a:off x="5674568" y="898165"/>
                    <a:ext cx="914400" cy="914400"/>
                  </a:xfrm>
                  <a:prstGeom prst="blockArc">
                    <a:avLst>
                      <a:gd name="adj1" fmla="val 10822933"/>
                      <a:gd name="adj2" fmla="val 16826443"/>
                      <a:gd name="adj3" fmla="val 1118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87" name="Retângulo 286"/>
              <p:cNvSpPr/>
              <p:nvPr/>
            </p:nvSpPr>
            <p:spPr>
              <a:xfrm>
                <a:off x="6444208" y="4325938"/>
                <a:ext cx="138404" cy="3883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88" name="Grupo 287"/>
              <p:cNvGrpSpPr/>
              <p:nvPr/>
            </p:nvGrpSpPr>
            <p:grpSpPr>
              <a:xfrm>
                <a:off x="6300192" y="1494872"/>
                <a:ext cx="432048" cy="2826140"/>
                <a:chOff x="6300192" y="1494872"/>
                <a:chExt cx="432048" cy="2826140"/>
              </a:xfrm>
            </p:grpSpPr>
            <p:grpSp>
              <p:nvGrpSpPr>
                <p:cNvPr id="290" name="Grupo 289"/>
                <p:cNvGrpSpPr/>
                <p:nvPr/>
              </p:nvGrpSpPr>
              <p:grpSpPr>
                <a:xfrm>
                  <a:off x="6300192" y="1494872"/>
                  <a:ext cx="432048" cy="2610116"/>
                  <a:chOff x="6300192" y="1494872"/>
                  <a:chExt cx="432048" cy="2610116"/>
                </a:xfrm>
                <a:solidFill>
                  <a:srgbClr val="F8F196"/>
                </a:solidFill>
              </p:grpSpPr>
              <p:sp>
                <p:nvSpPr>
                  <p:cNvPr id="292" name="Elipse 291"/>
                  <p:cNvSpPr/>
                  <p:nvPr/>
                </p:nvSpPr>
                <p:spPr>
                  <a:xfrm flipH="1">
                    <a:off x="6300192" y="1494872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3" name="Elipse 292"/>
                  <p:cNvSpPr/>
                  <p:nvPr/>
                </p:nvSpPr>
                <p:spPr>
                  <a:xfrm flipH="1">
                    <a:off x="6300192" y="171089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4" name="Elipse 293"/>
                  <p:cNvSpPr/>
                  <p:nvPr/>
                </p:nvSpPr>
                <p:spPr>
                  <a:xfrm flipH="1">
                    <a:off x="6300192" y="193093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5" name="Elipse 294"/>
                  <p:cNvSpPr/>
                  <p:nvPr/>
                </p:nvSpPr>
                <p:spPr>
                  <a:xfrm flipH="1">
                    <a:off x="6300192" y="214696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6" name="Elipse 295"/>
                  <p:cNvSpPr/>
                  <p:nvPr/>
                </p:nvSpPr>
                <p:spPr>
                  <a:xfrm flipH="1">
                    <a:off x="6300192" y="2362984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7" name="Elipse 296"/>
                  <p:cNvSpPr/>
                  <p:nvPr/>
                </p:nvSpPr>
                <p:spPr>
                  <a:xfrm flipH="1">
                    <a:off x="6300192" y="2579008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8" name="Elipse 297"/>
                  <p:cNvSpPr/>
                  <p:nvPr/>
                </p:nvSpPr>
                <p:spPr>
                  <a:xfrm flipH="1">
                    <a:off x="6300192" y="2799048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9" name="Elipse 298"/>
                  <p:cNvSpPr/>
                  <p:nvPr/>
                </p:nvSpPr>
                <p:spPr>
                  <a:xfrm flipH="1">
                    <a:off x="6300192" y="3015072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Elipse 299"/>
                  <p:cNvSpPr/>
                  <p:nvPr/>
                </p:nvSpPr>
                <p:spPr>
                  <a:xfrm flipH="1">
                    <a:off x="6300192" y="3236876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1" name="Elipse 300"/>
                  <p:cNvSpPr/>
                  <p:nvPr/>
                </p:nvSpPr>
                <p:spPr>
                  <a:xfrm flipH="1">
                    <a:off x="6300192" y="345290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2" name="Elipse 301"/>
                  <p:cNvSpPr/>
                  <p:nvPr/>
                </p:nvSpPr>
                <p:spPr>
                  <a:xfrm flipH="1">
                    <a:off x="6300192" y="3672940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Elipse 302"/>
                  <p:cNvSpPr/>
                  <p:nvPr/>
                </p:nvSpPr>
                <p:spPr>
                  <a:xfrm flipH="1">
                    <a:off x="6300192" y="3888964"/>
                    <a:ext cx="432048" cy="216024"/>
                  </a:xfrm>
                  <a:prstGeom prst="ellipse">
                    <a:avLst/>
                  </a:prstGeom>
                  <a:grpFill/>
                  <a:ln>
                    <a:solidFill>
                      <a:srgbClr val="F8F19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91" name="Elipse 290"/>
                <p:cNvSpPr/>
                <p:nvPr/>
              </p:nvSpPr>
              <p:spPr>
                <a:xfrm flipH="1">
                  <a:off x="6300192" y="4104988"/>
                  <a:ext cx="432048" cy="216024"/>
                </a:xfrm>
                <a:prstGeom prst="ellipse">
                  <a:avLst/>
                </a:prstGeom>
                <a:solidFill>
                  <a:srgbClr val="F8F196"/>
                </a:solidFill>
                <a:ln>
                  <a:solidFill>
                    <a:srgbClr val="F8F19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89" name="Rosca 288"/>
              <p:cNvSpPr/>
              <p:nvPr/>
            </p:nvSpPr>
            <p:spPr>
              <a:xfrm>
                <a:off x="6280210" y="4653136"/>
                <a:ext cx="472012" cy="472012"/>
              </a:xfrm>
              <a:prstGeom prst="don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Grupo 466"/>
            <p:cNvGrpSpPr/>
            <p:nvPr/>
          </p:nvGrpSpPr>
          <p:grpSpPr>
            <a:xfrm>
              <a:off x="5673550" y="4076152"/>
              <a:ext cx="990261" cy="602189"/>
              <a:chOff x="2542300" y="2708660"/>
              <a:chExt cx="1786062" cy="1000707"/>
            </a:xfrm>
          </p:grpSpPr>
          <p:grpSp>
            <p:nvGrpSpPr>
              <p:cNvPr id="468" name="Grupo 467"/>
              <p:cNvGrpSpPr/>
              <p:nvPr/>
            </p:nvGrpSpPr>
            <p:grpSpPr>
              <a:xfrm rot="20482324">
                <a:off x="3186584" y="2747067"/>
                <a:ext cx="1141778" cy="897548"/>
                <a:chOff x="5101790" y="692696"/>
                <a:chExt cx="2136562" cy="1679545"/>
              </a:xfrm>
            </p:grpSpPr>
            <p:grpSp>
              <p:nvGrpSpPr>
                <p:cNvPr id="477" name="Grupo 476"/>
                <p:cNvGrpSpPr/>
                <p:nvPr/>
              </p:nvGrpSpPr>
              <p:grpSpPr>
                <a:xfrm>
                  <a:off x="5101790" y="692696"/>
                  <a:ext cx="1055645" cy="1679545"/>
                  <a:chOff x="4885970" y="3541269"/>
                  <a:chExt cx="1055645" cy="1679545"/>
                </a:xfrm>
              </p:grpSpPr>
              <p:sp>
                <p:nvSpPr>
                  <p:cNvPr id="485" name="Semicírculos 19"/>
                  <p:cNvSpPr/>
                  <p:nvPr/>
                </p:nvSpPr>
                <p:spPr>
                  <a:xfrm rot="15843860">
                    <a:off x="4465782" y="4081238"/>
                    <a:ext cx="1272017" cy="36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017" h="360040">
                        <a:moveTo>
                          <a:pt x="1272017" y="147876"/>
                        </a:moveTo>
                        <a:lnTo>
                          <a:pt x="829315" y="101848"/>
                        </a:lnTo>
                        <a:lnTo>
                          <a:pt x="820698" y="184733"/>
                        </a:lnTo>
                        <a:cubicBezTo>
                          <a:pt x="783485" y="181536"/>
                          <a:pt x="744750" y="180020"/>
                          <a:pt x="704982" y="180020"/>
                        </a:cubicBezTo>
                        <a:cubicBezTo>
                          <a:pt x="415053" y="180020"/>
                          <a:pt x="180019" y="260618"/>
                          <a:pt x="180019" y="360040"/>
                        </a:cubicBezTo>
                        <a:lnTo>
                          <a:pt x="0" y="360040"/>
                        </a:lnTo>
                        <a:cubicBezTo>
                          <a:pt x="0" y="161195"/>
                          <a:pt x="315632" y="0"/>
                          <a:pt x="704983" y="0"/>
                        </a:cubicBezTo>
                        <a:cubicBezTo>
                          <a:pt x="937939" y="0"/>
                          <a:pt x="1144504" y="57705"/>
                          <a:pt x="1272017" y="147876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6" name="Elipse 485"/>
                  <p:cNvSpPr/>
                  <p:nvPr/>
                </p:nvSpPr>
                <p:spPr>
                  <a:xfrm>
                    <a:off x="5273713" y="4383190"/>
                    <a:ext cx="667902" cy="83762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7" name="Grupo 486"/>
                  <p:cNvGrpSpPr/>
                  <p:nvPr/>
                </p:nvGrpSpPr>
                <p:grpSpPr>
                  <a:xfrm>
                    <a:off x="5266657" y="4383188"/>
                    <a:ext cx="341007" cy="733267"/>
                    <a:chOff x="5247510" y="4016547"/>
                    <a:chExt cx="341007" cy="733267"/>
                  </a:xfrm>
                </p:grpSpPr>
                <p:sp>
                  <p:nvSpPr>
                    <p:cNvPr id="489" name="Elipse 488"/>
                    <p:cNvSpPr/>
                    <p:nvPr/>
                  </p:nvSpPr>
                  <p:spPr>
                    <a:xfrm rot="666985">
                      <a:off x="5247510" y="4035572"/>
                      <a:ext cx="265005" cy="695238"/>
                    </a:xfrm>
                    <a:prstGeom prst="ellipse">
                      <a:avLst/>
                    </a:prstGeom>
                    <a:solidFill>
                      <a:srgbClr val="EC566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0" name="Forma livre 489"/>
                    <p:cNvSpPr/>
                    <p:nvPr/>
                  </p:nvSpPr>
                  <p:spPr>
                    <a:xfrm>
                      <a:off x="5285180" y="4016547"/>
                      <a:ext cx="303337" cy="733267"/>
                    </a:xfrm>
                    <a:custGeom>
                      <a:avLst/>
                      <a:gdLst>
                        <a:gd name="connsiteX0" fmla="*/ 147245 w 304514"/>
                        <a:gd name="connsiteY0" fmla="*/ 34422 h 736112"/>
                        <a:gd name="connsiteX1" fmla="*/ 232970 w 304514"/>
                        <a:gd name="connsiteY1" fmla="*/ 5847 h 736112"/>
                        <a:gd name="connsiteX2" fmla="*/ 302820 w 304514"/>
                        <a:gd name="connsiteY2" fmla="*/ 148722 h 736112"/>
                        <a:gd name="connsiteX3" fmla="*/ 283770 w 304514"/>
                        <a:gd name="connsiteY3" fmla="*/ 316997 h 736112"/>
                        <a:gd name="connsiteX4" fmla="*/ 293295 w 304514"/>
                        <a:gd name="connsiteY4" fmla="*/ 396372 h 736112"/>
                        <a:gd name="connsiteX5" fmla="*/ 239320 w 304514"/>
                        <a:gd name="connsiteY5" fmla="*/ 548772 h 736112"/>
                        <a:gd name="connsiteX6" fmla="*/ 185345 w 304514"/>
                        <a:gd name="connsiteY6" fmla="*/ 659897 h 736112"/>
                        <a:gd name="connsiteX7" fmla="*/ 71045 w 304514"/>
                        <a:gd name="connsiteY7" fmla="*/ 736097 h 736112"/>
                        <a:gd name="connsiteX8" fmla="*/ 7545 w 304514"/>
                        <a:gd name="connsiteY8" fmla="*/ 666247 h 736112"/>
                        <a:gd name="connsiteX9" fmla="*/ 7545 w 304514"/>
                        <a:gd name="connsiteY9" fmla="*/ 624972 h 736112"/>
                        <a:gd name="connsiteX10" fmla="*/ 64695 w 304514"/>
                        <a:gd name="connsiteY10" fmla="*/ 463047 h 736112"/>
                        <a:gd name="connsiteX11" fmla="*/ 112320 w 304514"/>
                        <a:gd name="connsiteY11" fmla="*/ 272547 h 736112"/>
                        <a:gd name="connsiteX12" fmla="*/ 144070 w 304514"/>
                        <a:gd name="connsiteY12" fmla="*/ 97922 h 736112"/>
                        <a:gd name="connsiteX13" fmla="*/ 147245 w 304514"/>
                        <a:gd name="connsiteY13" fmla="*/ 34422 h 736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304514" h="736112">
                          <a:moveTo>
                            <a:pt x="147245" y="34422"/>
                          </a:moveTo>
                          <a:cubicBezTo>
                            <a:pt x="162062" y="19076"/>
                            <a:pt x="207041" y="-13203"/>
                            <a:pt x="232970" y="5847"/>
                          </a:cubicBezTo>
                          <a:cubicBezTo>
                            <a:pt x="258899" y="24897"/>
                            <a:pt x="294353" y="96864"/>
                            <a:pt x="302820" y="148722"/>
                          </a:cubicBezTo>
                          <a:cubicBezTo>
                            <a:pt x="311287" y="200580"/>
                            <a:pt x="285357" y="275722"/>
                            <a:pt x="283770" y="316997"/>
                          </a:cubicBezTo>
                          <a:cubicBezTo>
                            <a:pt x="282183" y="358272"/>
                            <a:pt x="300703" y="357743"/>
                            <a:pt x="293295" y="396372"/>
                          </a:cubicBezTo>
                          <a:cubicBezTo>
                            <a:pt x="285887" y="435001"/>
                            <a:pt x="257312" y="504851"/>
                            <a:pt x="239320" y="548772"/>
                          </a:cubicBezTo>
                          <a:cubicBezTo>
                            <a:pt x="221328" y="592693"/>
                            <a:pt x="213391" y="628676"/>
                            <a:pt x="185345" y="659897"/>
                          </a:cubicBezTo>
                          <a:cubicBezTo>
                            <a:pt x="157299" y="691118"/>
                            <a:pt x="100678" y="735039"/>
                            <a:pt x="71045" y="736097"/>
                          </a:cubicBezTo>
                          <a:cubicBezTo>
                            <a:pt x="41412" y="737155"/>
                            <a:pt x="18128" y="684768"/>
                            <a:pt x="7545" y="666247"/>
                          </a:cubicBezTo>
                          <a:cubicBezTo>
                            <a:pt x="-3038" y="647726"/>
                            <a:pt x="-1980" y="658839"/>
                            <a:pt x="7545" y="624972"/>
                          </a:cubicBezTo>
                          <a:cubicBezTo>
                            <a:pt x="17070" y="591105"/>
                            <a:pt x="47233" y="521784"/>
                            <a:pt x="64695" y="463047"/>
                          </a:cubicBezTo>
                          <a:cubicBezTo>
                            <a:pt x="82157" y="404310"/>
                            <a:pt x="99091" y="333401"/>
                            <a:pt x="112320" y="272547"/>
                          </a:cubicBezTo>
                          <a:cubicBezTo>
                            <a:pt x="125549" y="211693"/>
                            <a:pt x="138249" y="138139"/>
                            <a:pt x="144070" y="97922"/>
                          </a:cubicBezTo>
                          <a:cubicBezTo>
                            <a:pt x="149891" y="57705"/>
                            <a:pt x="132428" y="49768"/>
                            <a:pt x="147245" y="34422"/>
                          </a:cubicBezTo>
                          <a:close/>
                        </a:path>
                      </a:pathLst>
                    </a:custGeom>
                    <a:solidFill>
                      <a:srgbClr val="EC5664"/>
                    </a:solidFill>
                    <a:ln>
                      <a:solidFill>
                        <a:srgbClr val="EC566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8" name="Semicírculos 23"/>
                  <p:cNvSpPr/>
                  <p:nvPr/>
                </p:nvSpPr>
                <p:spPr>
                  <a:xfrm rot="5038590">
                    <a:off x="4599819" y="3827420"/>
                    <a:ext cx="788202" cy="215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202" h="215900">
                        <a:moveTo>
                          <a:pt x="0" y="215900"/>
                        </a:moveTo>
                        <a:lnTo>
                          <a:pt x="19270" y="33278"/>
                        </a:lnTo>
                        <a:cubicBezTo>
                          <a:pt x="108188" y="11586"/>
                          <a:pt x="207277" y="-1"/>
                          <a:pt x="311664" y="0"/>
                        </a:cubicBezTo>
                        <a:cubicBezTo>
                          <a:pt x="495681" y="0"/>
                          <a:pt x="663232" y="36007"/>
                          <a:pt x="788202" y="96200"/>
                        </a:cubicBezTo>
                        <a:lnTo>
                          <a:pt x="542785" y="96200"/>
                        </a:lnTo>
                        <a:lnTo>
                          <a:pt x="542785" y="199152"/>
                        </a:lnTo>
                        <a:cubicBezTo>
                          <a:pt x="473145" y="186624"/>
                          <a:pt x="394653" y="180019"/>
                          <a:pt x="311663" y="180020"/>
                        </a:cubicBezTo>
                        <a:cubicBezTo>
                          <a:pt x="194888" y="180020"/>
                          <a:pt x="87019" y="193095"/>
                          <a:pt x="0" y="215900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8" name="Grupo 477"/>
                <p:cNvGrpSpPr/>
                <p:nvPr/>
              </p:nvGrpSpPr>
              <p:grpSpPr>
                <a:xfrm flipH="1">
                  <a:off x="6182707" y="692696"/>
                  <a:ext cx="1055645" cy="1679545"/>
                  <a:chOff x="4885970" y="3541269"/>
                  <a:chExt cx="1055645" cy="1679545"/>
                </a:xfrm>
              </p:grpSpPr>
              <p:sp>
                <p:nvSpPr>
                  <p:cNvPr id="479" name="Semicírculos 19"/>
                  <p:cNvSpPr/>
                  <p:nvPr/>
                </p:nvSpPr>
                <p:spPr>
                  <a:xfrm rot="15843860">
                    <a:off x="4465782" y="4081238"/>
                    <a:ext cx="1272017" cy="36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017" h="360040">
                        <a:moveTo>
                          <a:pt x="1272017" y="147876"/>
                        </a:moveTo>
                        <a:lnTo>
                          <a:pt x="829315" y="101848"/>
                        </a:lnTo>
                        <a:lnTo>
                          <a:pt x="820698" y="184733"/>
                        </a:lnTo>
                        <a:cubicBezTo>
                          <a:pt x="783485" y="181536"/>
                          <a:pt x="744750" y="180020"/>
                          <a:pt x="704982" y="180020"/>
                        </a:cubicBezTo>
                        <a:cubicBezTo>
                          <a:pt x="415053" y="180020"/>
                          <a:pt x="180019" y="260618"/>
                          <a:pt x="180019" y="360040"/>
                        </a:cubicBezTo>
                        <a:lnTo>
                          <a:pt x="0" y="360040"/>
                        </a:lnTo>
                        <a:cubicBezTo>
                          <a:pt x="0" y="161195"/>
                          <a:pt x="315632" y="0"/>
                          <a:pt x="704983" y="0"/>
                        </a:cubicBezTo>
                        <a:cubicBezTo>
                          <a:pt x="937939" y="0"/>
                          <a:pt x="1144504" y="57705"/>
                          <a:pt x="1272017" y="147876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0" name="Elipse 479"/>
                  <p:cNvSpPr/>
                  <p:nvPr/>
                </p:nvSpPr>
                <p:spPr>
                  <a:xfrm>
                    <a:off x="5273713" y="4383190"/>
                    <a:ext cx="667902" cy="83762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481" name="Grupo 480"/>
                  <p:cNvGrpSpPr/>
                  <p:nvPr/>
                </p:nvGrpSpPr>
                <p:grpSpPr>
                  <a:xfrm>
                    <a:off x="5266657" y="4383188"/>
                    <a:ext cx="341007" cy="733267"/>
                    <a:chOff x="5247510" y="4016547"/>
                    <a:chExt cx="341007" cy="733267"/>
                  </a:xfrm>
                </p:grpSpPr>
                <p:sp>
                  <p:nvSpPr>
                    <p:cNvPr id="483" name="Elipse 482"/>
                    <p:cNvSpPr/>
                    <p:nvPr/>
                  </p:nvSpPr>
                  <p:spPr>
                    <a:xfrm rot="666985">
                      <a:off x="5247510" y="4035572"/>
                      <a:ext cx="265005" cy="695238"/>
                    </a:xfrm>
                    <a:prstGeom prst="ellipse">
                      <a:avLst/>
                    </a:prstGeom>
                    <a:solidFill>
                      <a:srgbClr val="EC566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84" name="Forma livre 483"/>
                    <p:cNvSpPr/>
                    <p:nvPr/>
                  </p:nvSpPr>
                  <p:spPr>
                    <a:xfrm>
                      <a:off x="5285180" y="4016547"/>
                      <a:ext cx="303337" cy="733267"/>
                    </a:xfrm>
                    <a:custGeom>
                      <a:avLst/>
                      <a:gdLst>
                        <a:gd name="connsiteX0" fmla="*/ 147245 w 304514"/>
                        <a:gd name="connsiteY0" fmla="*/ 34422 h 736112"/>
                        <a:gd name="connsiteX1" fmla="*/ 232970 w 304514"/>
                        <a:gd name="connsiteY1" fmla="*/ 5847 h 736112"/>
                        <a:gd name="connsiteX2" fmla="*/ 302820 w 304514"/>
                        <a:gd name="connsiteY2" fmla="*/ 148722 h 736112"/>
                        <a:gd name="connsiteX3" fmla="*/ 283770 w 304514"/>
                        <a:gd name="connsiteY3" fmla="*/ 316997 h 736112"/>
                        <a:gd name="connsiteX4" fmla="*/ 293295 w 304514"/>
                        <a:gd name="connsiteY4" fmla="*/ 396372 h 736112"/>
                        <a:gd name="connsiteX5" fmla="*/ 239320 w 304514"/>
                        <a:gd name="connsiteY5" fmla="*/ 548772 h 736112"/>
                        <a:gd name="connsiteX6" fmla="*/ 185345 w 304514"/>
                        <a:gd name="connsiteY6" fmla="*/ 659897 h 736112"/>
                        <a:gd name="connsiteX7" fmla="*/ 71045 w 304514"/>
                        <a:gd name="connsiteY7" fmla="*/ 736097 h 736112"/>
                        <a:gd name="connsiteX8" fmla="*/ 7545 w 304514"/>
                        <a:gd name="connsiteY8" fmla="*/ 666247 h 736112"/>
                        <a:gd name="connsiteX9" fmla="*/ 7545 w 304514"/>
                        <a:gd name="connsiteY9" fmla="*/ 624972 h 736112"/>
                        <a:gd name="connsiteX10" fmla="*/ 64695 w 304514"/>
                        <a:gd name="connsiteY10" fmla="*/ 463047 h 736112"/>
                        <a:gd name="connsiteX11" fmla="*/ 112320 w 304514"/>
                        <a:gd name="connsiteY11" fmla="*/ 272547 h 736112"/>
                        <a:gd name="connsiteX12" fmla="*/ 144070 w 304514"/>
                        <a:gd name="connsiteY12" fmla="*/ 97922 h 736112"/>
                        <a:gd name="connsiteX13" fmla="*/ 147245 w 304514"/>
                        <a:gd name="connsiteY13" fmla="*/ 34422 h 736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304514" h="736112">
                          <a:moveTo>
                            <a:pt x="147245" y="34422"/>
                          </a:moveTo>
                          <a:cubicBezTo>
                            <a:pt x="162062" y="19076"/>
                            <a:pt x="207041" y="-13203"/>
                            <a:pt x="232970" y="5847"/>
                          </a:cubicBezTo>
                          <a:cubicBezTo>
                            <a:pt x="258899" y="24897"/>
                            <a:pt x="294353" y="96864"/>
                            <a:pt x="302820" y="148722"/>
                          </a:cubicBezTo>
                          <a:cubicBezTo>
                            <a:pt x="311287" y="200580"/>
                            <a:pt x="285357" y="275722"/>
                            <a:pt x="283770" y="316997"/>
                          </a:cubicBezTo>
                          <a:cubicBezTo>
                            <a:pt x="282183" y="358272"/>
                            <a:pt x="300703" y="357743"/>
                            <a:pt x="293295" y="396372"/>
                          </a:cubicBezTo>
                          <a:cubicBezTo>
                            <a:pt x="285887" y="435001"/>
                            <a:pt x="257312" y="504851"/>
                            <a:pt x="239320" y="548772"/>
                          </a:cubicBezTo>
                          <a:cubicBezTo>
                            <a:pt x="221328" y="592693"/>
                            <a:pt x="213391" y="628676"/>
                            <a:pt x="185345" y="659897"/>
                          </a:cubicBezTo>
                          <a:cubicBezTo>
                            <a:pt x="157299" y="691118"/>
                            <a:pt x="100678" y="735039"/>
                            <a:pt x="71045" y="736097"/>
                          </a:cubicBezTo>
                          <a:cubicBezTo>
                            <a:pt x="41412" y="737155"/>
                            <a:pt x="18128" y="684768"/>
                            <a:pt x="7545" y="666247"/>
                          </a:cubicBezTo>
                          <a:cubicBezTo>
                            <a:pt x="-3038" y="647726"/>
                            <a:pt x="-1980" y="658839"/>
                            <a:pt x="7545" y="624972"/>
                          </a:cubicBezTo>
                          <a:cubicBezTo>
                            <a:pt x="17070" y="591105"/>
                            <a:pt x="47233" y="521784"/>
                            <a:pt x="64695" y="463047"/>
                          </a:cubicBezTo>
                          <a:cubicBezTo>
                            <a:pt x="82157" y="404310"/>
                            <a:pt x="99091" y="333401"/>
                            <a:pt x="112320" y="272547"/>
                          </a:cubicBezTo>
                          <a:cubicBezTo>
                            <a:pt x="125549" y="211693"/>
                            <a:pt x="138249" y="138139"/>
                            <a:pt x="144070" y="97922"/>
                          </a:cubicBezTo>
                          <a:cubicBezTo>
                            <a:pt x="149891" y="57705"/>
                            <a:pt x="132428" y="49768"/>
                            <a:pt x="147245" y="34422"/>
                          </a:cubicBezTo>
                          <a:close/>
                        </a:path>
                      </a:pathLst>
                    </a:custGeom>
                    <a:solidFill>
                      <a:srgbClr val="EC5664"/>
                    </a:solidFill>
                    <a:ln>
                      <a:solidFill>
                        <a:srgbClr val="EC566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482" name="Semicírculos 23"/>
                  <p:cNvSpPr/>
                  <p:nvPr/>
                </p:nvSpPr>
                <p:spPr>
                  <a:xfrm rot="5038590">
                    <a:off x="4599819" y="3827420"/>
                    <a:ext cx="788202" cy="215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202" h="215900">
                        <a:moveTo>
                          <a:pt x="0" y="215900"/>
                        </a:moveTo>
                        <a:lnTo>
                          <a:pt x="19270" y="33278"/>
                        </a:lnTo>
                        <a:cubicBezTo>
                          <a:pt x="108188" y="11586"/>
                          <a:pt x="207277" y="-1"/>
                          <a:pt x="311664" y="0"/>
                        </a:cubicBezTo>
                        <a:cubicBezTo>
                          <a:pt x="495681" y="0"/>
                          <a:pt x="663232" y="36007"/>
                          <a:pt x="788202" y="96200"/>
                        </a:cubicBezTo>
                        <a:lnTo>
                          <a:pt x="542785" y="96200"/>
                        </a:lnTo>
                        <a:lnTo>
                          <a:pt x="542785" y="199152"/>
                        </a:lnTo>
                        <a:cubicBezTo>
                          <a:pt x="473145" y="186624"/>
                          <a:pt x="394653" y="180019"/>
                          <a:pt x="311663" y="180020"/>
                        </a:cubicBezTo>
                        <a:cubicBezTo>
                          <a:pt x="194888" y="180020"/>
                          <a:pt x="87019" y="193095"/>
                          <a:pt x="0" y="215900"/>
                        </a:cubicBezTo>
                        <a:close/>
                      </a:path>
                    </a:pathLst>
                  </a:custGeom>
                  <a:solidFill>
                    <a:srgbClr val="EC5664"/>
                  </a:solidFill>
                  <a:ln>
                    <a:solidFill>
                      <a:srgbClr val="EC566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69" name="Grupo 468"/>
              <p:cNvGrpSpPr/>
              <p:nvPr/>
            </p:nvGrpSpPr>
            <p:grpSpPr>
              <a:xfrm rot="1300111">
                <a:off x="2542300" y="2708660"/>
                <a:ext cx="862407" cy="1000707"/>
                <a:chOff x="3493569" y="2163833"/>
                <a:chExt cx="2071978" cy="2404250"/>
              </a:xfrm>
            </p:grpSpPr>
            <p:grpSp>
              <p:nvGrpSpPr>
                <p:cNvPr id="470" name="Grupo 469"/>
                <p:cNvGrpSpPr/>
                <p:nvPr/>
              </p:nvGrpSpPr>
              <p:grpSpPr>
                <a:xfrm rot="693565" flipH="1">
                  <a:off x="4288052" y="2163833"/>
                  <a:ext cx="1277495" cy="2404250"/>
                  <a:chOff x="4874596" y="2439061"/>
                  <a:chExt cx="1277495" cy="2404250"/>
                </a:xfrm>
                <a:solidFill>
                  <a:srgbClr val="ADADAD"/>
                </a:solidFill>
              </p:grpSpPr>
              <p:sp>
                <p:nvSpPr>
                  <p:cNvPr id="475" name="Arredondar Retângulo no Mesmo Canto Lateral 474"/>
                  <p:cNvSpPr/>
                  <p:nvPr/>
                </p:nvSpPr>
                <p:spPr>
                  <a:xfrm rot="7588680">
                    <a:off x="5012471" y="3332168"/>
                    <a:ext cx="2032727" cy="246513"/>
                  </a:xfrm>
                  <a:prstGeom prst="round2SameRect">
                    <a:avLst>
                      <a:gd name="adj1" fmla="val 40451"/>
                      <a:gd name="adj2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6" name="Rosca 475"/>
                  <p:cNvSpPr/>
                  <p:nvPr/>
                </p:nvSpPr>
                <p:spPr>
                  <a:xfrm>
                    <a:off x="4874596" y="4040805"/>
                    <a:ext cx="802506" cy="802506"/>
                  </a:xfrm>
                  <a:prstGeom prst="donut">
                    <a:avLst>
                      <a:gd name="adj" fmla="val 21494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71" name="Grupo 470"/>
                <p:cNvGrpSpPr/>
                <p:nvPr/>
              </p:nvGrpSpPr>
              <p:grpSpPr>
                <a:xfrm rot="20906435">
                  <a:off x="3493569" y="2163833"/>
                  <a:ext cx="1277495" cy="2404250"/>
                  <a:chOff x="4874596" y="2439061"/>
                  <a:chExt cx="1277495" cy="2404250"/>
                </a:xfrm>
              </p:grpSpPr>
              <p:sp>
                <p:nvSpPr>
                  <p:cNvPr id="473" name="Arredondar Retângulo no Mesmo Canto Lateral 472"/>
                  <p:cNvSpPr/>
                  <p:nvPr/>
                </p:nvSpPr>
                <p:spPr>
                  <a:xfrm rot="7588680">
                    <a:off x="5012471" y="3332168"/>
                    <a:ext cx="2032727" cy="246513"/>
                  </a:xfrm>
                  <a:prstGeom prst="round2SameRect">
                    <a:avLst>
                      <a:gd name="adj1" fmla="val 40451"/>
                      <a:gd name="adj2" fmla="val 0"/>
                    </a:avLst>
                  </a:prstGeom>
                  <a:solidFill>
                    <a:srgbClr val="DDDD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74" name="Rosca 473"/>
                  <p:cNvSpPr/>
                  <p:nvPr/>
                </p:nvSpPr>
                <p:spPr>
                  <a:xfrm>
                    <a:off x="4874596" y="4040805"/>
                    <a:ext cx="802506" cy="802506"/>
                  </a:xfrm>
                  <a:prstGeom prst="donut">
                    <a:avLst>
                      <a:gd name="adj" fmla="val 21494"/>
                    </a:avLst>
                  </a:prstGeom>
                  <a:solidFill>
                    <a:srgbClr val="DDDDD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72" name="Elipse 471"/>
                <p:cNvSpPr/>
                <p:nvPr/>
              </p:nvSpPr>
              <p:spPr>
                <a:xfrm>
                  <a:off x="4449480" y="3080667"/>
                  <a:ext cx="202569" cy="2025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386" name="Imagem 38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9197" y="3017881"/>
              <a:ext cx="1043135" cy="609070"/>
            </a:xfrm>
            <a:prstGeom prst="rect">
              <a:avLst/>
            </a:prstGeom>
          </p:spPr>
        </p:pic>
        <p:grpSp>
          <p:nvGrpSpPr>
            <p:cNvPr id="387" name="Grupo 386"/>
            <p:cNvGrpSpPr/>
            <p:nvPr/>
          </p:nvGrpSpPr>
          <p:grpSpPr>
            <a:xfrm>
              <a:off x="7437277" y="3899144"/>
              <a:ext cx="1319138" cy="1033840"/>
              <a:chOff x="1459924" y="2144087"/>
              <a:chExt cx="3924115" cy="3075423"/>
            </a:xfrm>
          </p:grpSpPr>
          <p:grpSp>
            <p:nvGrpSpPr>
              <p:cNvPr id="388" name="Grupo 387"/>
              <p:cNvGrpSpPr/>
              <p:nvPr/>
            </p:nvGrpSpPr>
            <p:grpSpPr>
              <a:xfrm rot="1754758">
                <a:off x="2648059" y="2480243"/>
                <a:ext cx="2382370" cy="1150512"/>
                <a:chOff x="707788" y="2424996"/>
                <a:chExt cx="4334069" cy="2093042"/>
              </a:xfrm>
            </p:grpSpPr>
            <p:grpSp>
              <p:nvGrpSpPr>
                <p:cNvPr id="425" name="Grupo 424"/>
                <p:cNvGrpSpPr/>
                <p:nvPr/>
              </p:nvGrpSpPr>
              <p:grpSpPr>
                <a:xfrm>
                  <a:off x="707788" y="2424996"/>
                  <a:ext cx="4334066" cy="2093042"/>
                  <a:chOff x="4050406" y="2492896"/>
                  <a:chExt cx="2827489" cy="1365474"/>
                </a:xfrm>
                <a:solidFill>
                  <a:srgbClr val="E74C3C"/>
                </a:solidFill>
              </p:grpSpPr>
              <p:sp>
                <p:nvSpPr>
                  <p:cNvPr id="450" name="Retângulo 14"/>
                  <p:cNvSpPr/>
                  <p:nvPr/>
                </p:nvSpPr>
                <p:spPr>
                  <a:xfrm>
                    <a:off x="4050406" y="2492897"/>
                    <a:ext cx="1418794" cy="1365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8794" h="1365473">
                        <a:moveTo>
                          <a:pt x="0" y="0"/>
                        </a:moveTo>
                        <a:lnTo>
                          <a:pt x="1418794" y="0"/>
                        </a:lnTo>
                        <a:lnTo>
                          <a:pt x="1418794" y="1365473"/>
                        </a:lnTo>
                        <a:lnTo>
                          <a:pt x="1111543" y="1365473"/>
                        </a:lnTo>
                        <a:cubicBezTo>
                          <a:pt x="1127292" y="1303158"/>
                          <a:pt x="1135327" y="1237806"/>
                          <a:pt x="1135327" y="1170578"/>
                        </a:cubicBezTo>
                        <a:cubicBezTo>
                          <a:pt x="1135327" y="714561"/>
                          <a:pt x="765651" y="344886"/>
                          <a:pt x="309635" y="344886"/>
                        </a:cubicBezTo>
                        <a:cubicBezTo>
                          <a:pt x="199976" y="344886"/>
                          <a:pt x="95310" y="366263"/>
                          <a:pt x="0" y="4061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1" name="Retângulo 14"/>
                  <p:cNvSpPr/>
                  <p:nvPr/>
                </p:nvSpPr>
                <p:spPr>
                  <a:xfrm flipH="1">
                    <a:off x="5234316" y="2492896"/>
                    <a:ext cx="1638532" cy="1365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8794" h="1368152">
                        <a:moveTo>
                          <a:pt x="1418794" y="0"/>
                        </a:moveTo>
                        <a:lnTo>
                          <a:pt x="0" y="0"/>
                        </a:lnTo>
                        <a:lnTo>
                          <a:pt x="0" y="406122"/>
                        </a:lnTo>
                        <a:cubicBezTo>
                          <a:pt x="95310" y="366263"/>
                          <a:pt x="199976" y="344886"/>
                          <a:pt x="309635" y="344886"/>
                        </a:cubicBezTo>
                        <a:cubicBezTo>
                          <a:pt x="765651" y="344886"/>
                          <a:pt x="1135327" y="714561"/>
                          <a:pt x="1135327" y="1170578"/>
                        </a:cubicBezTo>
                        <a:cubicBezTo>
                          <a:pt x="1135327" y="1238755"/>
                          <a:pt x="1127064" y="1305002"/>
                          <a:pt x="1111041" y="1368152"/>
                        </a:cubicBezTo>
                        <a:lnTo>
                          <a:pt x="1418794" y="13681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2" name="Retângulo de cantos arredondados 451"/>
                  <p:cNvSpPr/>
                  <p:nvPr/>
                </p:nvSpPr>
                <p:spPr>
                  <a:xfrm>
                    <a:off x="4050407" y="2587071"/>
                    <a:ext cx="2827488" cy="129014"/>
                  </a:xfrm>
                  <a:prstGeom prst="roundRect">
                    <a:avLst/>
                  </a:prstGeom>
                  <a:solidFill>
                    <a:srgbClr val="C0392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26" name="Fluxograma: Atraso 425"/>
                <p:cNvSpPr/>
                <p:nvPr/>
              </p:nvSpPr>
              <p:spPr>
                <a:xfrm rot="5400000">
                  <a:off x="707796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7" name="Fluxograma: Atraso 426"/>
                <p:cNvSpPr/>
                <p:nvPr/>
              </p:nvSpPr>
              <p:spPr>
                <a:xfrm rot="5400000">
                  <a:off x="888382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8" name="Fluxograma: Atraso 427"/>
                <p:cNvSpPr/>
                <p:nvPr/>
              </p:nvSpPr>
              <p:spPr>
                <a:xfrm rot="5400000">
                  <a:off x="1068968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9" name="Fluxograma: Atraso 428"/>
                <p:cNvSpPr/>
                <p:nvPr/>
              </p:nvSpPr>
              <p:spPr>
                <a:xfrm rot="5400000">
                  <a:off x="1249554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0" name="Fluxograma: Atraso 429"/>
                <p:cNvSpPr/>
                <p:nvPr/>
              </p:nvSpPr>
              <p:spPr>
                <a:xfrm rot="5400000">
                  <a:off x="1430141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1" name="Fluxograma: Atraso 430"/>
                <p:cNvSpPr/>
                <p:nvPr/>
              </p:nvSpPr>
              <p:spPr>
                <a:xfrm rot="5400000">
                  <a:off x="1610727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2" name="Fluxograma: Atraso 431"/>
                <p:cNvSpPr/>
                <p:nvPr/>
              </p:nvSpPr>
              <p:spPr>
                <a:xfrm rot="5400000">
                  <a:off x="1791313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3" name="Fluxograma: Atraso 432"/>
                <p:cNvSpPr/>
                <p:nvPr/>
              </p:nvSpPr>
              <p:spPr>
                <a:xfrm rot="5400000">
                  <a:off x="1971899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4" name="Fluxograma: Atraso 433"/>
                <p:cNvSpPr/>
                <p:nvPr/>
              </p:nvSpPr>
              <p:spPr>
                <a:xfrm rot="5400000">
                  <a:off x="2152485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5" name="Fluxograma: Atraso 434"/>
                <p:cNvSpPr/>
                <p:nvPr/>
              </p:nvSpPr>
              <p:spPr>
                <a:xfrm rot="5400000">
                  <a:off x="2333071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6" name="Fluxograma: Atraso 435"/>
                <p:cNvSpPr/>
                <p:nvPr/>
              </p:nvSpPr>
              <p:spPr>
                <a:xfrm rot="5400000">
                  <a:off x="2513655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7" name="Fluxograma: Atraso 436"/>
                <p:cNvSpPr/>
                <p:nvPr/>
              </p:nvSpPr>
              <p:spPr>
                <a:xfrm rot="5400000">
                  <a:off x="2694241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8" name="Fluxograma: Atraso 437"/>
                <p:cNvSpPr/>
                <p:nvPr/>
              </p:nvSpPr>
              <p:spPr>
                <a:xfrm rot="5400000">
                  <a:off x="2874828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9" name="Fluxograma: Atraso 438"/>
                <p:cNvSpPr/>
                <p:nvPr/>
              </p:nvSpPr>
              <p:spPr>
                <a:xfrm rot="5400000">
                  <a:off x="3055414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0" name="Fluxograma: Atraso 439"/>
                <p:cNvSpPr/>
                <p:nvPr/>
              </p:nvSpPr>
              <p:spPr>
                <a:xfrm rot="5400000">
                  <a:off x="3236000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1" name="Fluxograma: Atraso 440"/>
                <p:cNvSpPr/>
                <p:nvPr/>
              </p:nvSpPr>
              <p:spPr>
                <a:xfrm rot="5400000">
                  <a:off x="3416586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2" name="Fluxograma: Atraso 441"/>
                <p:cNvSpPr/>
                <p:nvPr/>
              </p:nvSpPr>
              <p:spPr>
                <a:xfrm rot="5400000">
                  <a:off x="3597172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3" name="Fluxograma: Atraso 442"/>
                <p:cNvSpPr/>
                <p:nvPr/>
              </p:nvSpPr>
              <p:spPr>
                <a:xfrm rot="5400000">
                  <a:off x="3777758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4" name="Fluxograma: Atraso 443"/>
                <p:cNvSpPr/>
                <p:nvPr/>
              </p:nvSpPr>
              <p:spPr>
                <a:xfrm rot="5400000">
                  <a:off x="3958344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5" name="Fluxograma: Atraso 444"/>
                <p:cNvSpPr/>
                <p:nvPr/>
              </p:nvSpPr>
              <p:spPr>
                <a:xfrm rot="5400000">
                  <a:off x="4138930" y="2670604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6" name="Fluxograma: Atraso 445"/>
                <p:cNvSpPr/>
                <p:nvPr/>
              </p:nvSpPr>
              <p:spPr>
                <a:xfrm rot="5400000">
                  <a:off x="4319517" y="2670603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7" name="Fluxograma: Atraso 446"/>
                <p:cNvSpPr/>
                <p:nvPr/>
              </p:nvSpPr>
              <p:spPr>
                <a:xfrm rot="5400000">
                  <a:off x="4500103" y="2670602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8" name="Fluxograma: Atraso 447"/>
                <p:cNvSpPr/>
                <p:nvPr/>
              </p:nvSpPr>
              <p:spPr>
                <a:xfrm rot="5400000">
                  <a:off x="4680689" y="2670606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9" name="Fluxograma: Atraso 448"/>
                <p:cNvSpPr/>
                <p:nvPr/>
              </p:nvSpPr>
              <p:spPr>
                <a:xfrm rot="5400000">
                  <a:off x="4861271" y="2670605"/>
                  <a:ext cx="180586" cy="180586"/>
                </a:xfrm>
                <a:prstGeom prst="flowChartDelay">
                  <a:avLst/>
                </a:prstGeom>
                <a:solidFill>
                  <a:srgbClr val="C039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89" name="Grupo 388"/>
              <p:cNvGrpSpPr/>
              <p:nvPr/>
            </p:nvGrpSpPr>
            <p:grpSpPr>
              <a:xfrm>
                <a:off x="1459924" y="2144087"/>
                <a:ext cx="1632632" cy="3075423"/>
                <a:chOff x="4139952" y="188638"/>
                <a:chExt cx="3347234" cy="6305255"/>
              </a:xfrm>
            </p:grpSpPr>
            <p:sp>
              <p:nvSpPr>
                <p:cNvPr id="414" name="Retângulo de cantos arredondados 413"/>
                <p:cNvSpPr/>
                <p:nvPr/>
              </p:nvSpPr>
              <p:spPr>
                <a:xfrm>
                  <a:off x="4139952" y="188638"/>
                  <a:ext cx="3347234" cy="6305255"/>
                </a:xfrm>
                <a:prstGeom prst="roundRect">
                  <a:avLst/>
                </a:prstGeom>
                <a:solidFill>
                  <a:srgbClr val="7CACE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15" name="Grupo 414"/>
                <p:cNvGrpSpPr/>
                <p:nvPr/>
              </p:nvGrpSpPr>
              <p:grpSpPr>
                <a:xfrm>
                  <a:off x="4402959" y="954179"/>
                  <a:ext cx="1512790" cy="4774172"/>
                  <a:chOff x="5232431" y="980728"/>
                  <a:chExt cx="1202432" cy="3794720"/>
                </a:xfrm>
              </p:grpSpPr>
              <p:sp>
                <p:nvSpPr>
                  <p:cNvPr id="421" name="Retângulo de cantos arredondados 420"/>
                  <p:cNvSpPr/>
                  <p:nvPr/>
                </p:nvSpPr>
                <p:spPr>
                  <a:xfrm>
                    <a:off x="5446070" y="980728"/>
                    <a:ext cx="775155" cy="3409528"/>
                  </a:xfrm>
                  <a:prstGeom prst="roundRect">
                    <a:avLst>
                      <a:gd name="adj" fmla="val 41886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2" name="Elipse 421"/>
                  <p:cNvSpPr/>
                  <p:nvPr/>
                </p:nvSpPr>
                <p:spPr>
                  <a:xfrm>
                    <a:off x="5232431" y="3573016"/>
                    <a:ext cx="1202432" cy="1202432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3" name="Retângulo de cantos arredondados 422"/>
                  <p:cNvSpPr/>
                  <p:nvPr/>
                </p:nvSpPr>
                <p:spPr>
                  <a:xfrm>
                    <a:off x="5593975" y="2064864"/>
                    <a:ext cx="479345" cy="1850689"/>
                  </a:xfrm>
                  <a:prstGeom prst="roundRect">
                    <a:avLst>
                      <a:gd name="adj" fmla="val 42238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4" name="Elipse 423"/>
                  <p:cNvSpPr/>
                  <p:nvPr/>
                </p:nvSpPr>
                <p:spPr>
                  <a:xfrm>
                    <a:off x="5336164" y="3676749"/>
                    <a:ext cx="994966" cy="99496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6" name="Retângulo de cantos arredondados 415"/>
                <p:cNvSpPr/>
                <p:nvPr/>
              </p:nvSpPr>
              <p:spPr>
                <a:xfrm>
                  <a:off x="6300192" y="1412776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7" name="Retângulo de cantos arredondados 416"/>
                <p:cNvSpPr/>
                <p:nvPr/>
              </p:nvSpPr>
              <p:spPr>
                <a:xfrm>
                  <a:off x="6300192" y="2042376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8" name="Retângulo de cantos arredondados 417"/>
                <p:cNvSpPr/>
                <p:nvPr/>
              </p:nvSpPr>
              <p:spPr>
                <a:xfrm>
                  <a:off x="6303046" y="2779143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9" name="Retângulo de cantos arredondados 418"/>
                <p:cNvSpPr/>
                <p:nvPr/>
              </p:nvSpPr>
              <p:spPr>
                <a:xfrm>
                  <a:off x="6303046" y="3420308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0" name="Retângulo de cantos arredondados 419"/>
                <p:cNvSpPr/>
                <p:nvPr/>
              </p:nvSpPr>
              <p:spPr>
                <a:xfrm>
                  <a:off x="6300192" y="4130044"/>
                  <a:ext cx="792088" cy="2160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390" name="Grupo 389"/>
              <p:cNvGrpSpPr/>
              <p:nvPr/>
            </p:nvGrpSpPr>
            <p:grpSpPr>
              <a:xfrm rot="20074997">
                <a:off x="3031187" y="3446109"/>
                <a:ext cx="2352852" cy="1744661"/>
                <a:chOff x="5262181" y="2348706"/>
                <a:chExt cx="2352852" cy="1744661"/>
              </a:xfrm>
            </p:grpSpPr>
            <p:grpSp>
              <p:nvGrpSpPr>
                <p:cNvPr id="391" name="Grupo 390"/>
                <p:cNvGrpSpPr/>
                <p:nvPr/>
              </p:nvGrpSpPr>
              <p:grpSpPr>
                <a:xfrm>
                  <a:off x="5262181" y="2666219"/>
                  <a:ext cx="2352852" cy="1427148"/>
                  <a:chOff x="4139953" y="2187116"/>
                  <a:chExt cx="3623314" cy="2197760"/>
                </a:xfrm>
              </p:grpSpPr>
              <p:sp>
                <p:nvSpPr>
                  <p:cNvPr id="394" name="Retângulo de cantos arredondados 393"/>
                  <p:cNvSpPr/>
                  <p:nvPr/>
                </p:nvSpPr>
                <p:spPr>
                  <a:xfrm>
                    <a:off x="4139953" y="2187116"/>
                    <a:ext cx="3623314" cy="2197760"/>
                  </a:xfrm>
                  <a:prstGeom prst="roundRect">
                    <a:avLst>
                      <a:gd name="adj" fmla="val 14367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5" name="Retângulo de cantos arredondados 394"/>
                  <p:cNvSpPr/>
                  <p:nvPr/>
                </p:nvSpPr>
                <p:spPr>
                  <a:xfrm>
                    <a:off x="4139955" y="2187116"/>
                    <a:ext cx="3623312" cy="449796"/>
                  </a:xfrm>
                  <a:prstGeom prst="roundRect">
                    <a:avLst>
                      <a:gd name="adj" fmla="val 32886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Retângulo 395"/>
                  <p:cNvSpPr/>
                  <p:nvPr/>
                </p:nvSpPr>
                <p:spPr>
                  <a:xfrm>
                    <a:off x="4139955" y="2509779"/>
                    <a:ext cx="3623312" cy="127133"/>
                  </a:xfrm>
                  <a:prstGeom prst="rect">
                    <a:avLst/>
                  </a:prstGeom>
                  <a:solidFill>
                    <a:srgbClr val="EC56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7" name="Retângulo de cantos arredondados 396"/>
                  <p:cNvSpPr/>
                  <p:nvPr/>
                </p:nvSpPr>
                <p:spPr>
                  <a:xfrm>
                    <a:off x="5659318" y="2720975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8" name="Retângulo de cantos arredondados 397"/>
                  <p:cNvSpPr/>
                  <p:nvPr/>
                </p:nvSpPr>
                <p:spPr>
                  <a:xfrm>
                    <a:off x="6307390" y="2720975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9" name="Retângulo de cantos arredondados 398"/>
                  <p:cNvSpPr/>
                  <p:nvPr/>
                </p:nvSpPr>
                <p:spPr>
                  <a:xfrm>
                    <a:off x="4363670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0" name="Retângulo de cantos arredondados 399"/>
                  <p:cNvSpPr/>
                  <p:nvPr/>
                </p:nvSpPr>
                <p:spPr>
                  <a:xfrm>
                    <a:off x="5011742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1" name="Retângulo de cantos arredondados 400"/>
                  <p:cNvSpPr/>
                  <p:nvPr/>
                </p:nvSpPr>
                <p:spPr>
                  <a:xfrm>
                    <a:off x="5659814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2" name="Retângulo de cantos arredondados 401"/>
                  <p:cNvSpPr/>
                  <p:nvPr/>
                </p:nvSpPr>
                <p:spPr>
                  <a:xfrm>
                    <a:off x="6307886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3" name="Retângulo de cantos arredondados 402"/>
                  <p:cNvSpPr/>
                  <p:nvPr/>
                </p:nvSpPr>
                <p:spPr>
                  <a:xfrm>
                    <a:off x="4363670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4" name="Retângulo de cantos arredondados 403"/>
                  <p:cNvSpPr/>
                  <p:nvPr/>
                </p:nvSpPr>
                <p:spPr>
                  <a:xfrm>
                    <a:off x="5011742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5" name="Retângulo de cantos arredondados 404"/>
                  <p:cNvSpPr/>
                  <p:nvPr/>
                </p:nvSpPr>
                <p:spPr>
                  <a:xfrm>
                    <a:off x="5659814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6" name="Retângulo de cantos arredondados 405"/>
                  <p:cNvSpPr/>
                  <p:nvPr/>
                </p:nvSpPr>
                <p:spPr>
                  <a:xfrm>
                    <a:off x="6307886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7" name="Retângulo de cantos arredondados 406"/>
                  <p:cNvSpPr/>
                  <p:nvPr/>
                </p:nvSpPr>
                <p:spPr>
                  <a:xfrm>
                    <a:off x="4364166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8" name="Retângulo de cantos arredondados 407"/>
                  <p:cNvSpPr/>
                  <p:nvPr/>
                </p:nvSpPr>
                <p:spPr>
                  <a:xfrm>
                    <a:off x="5012238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9" name="Retângulo de cantos arredondados 408"/>
                  <p:cNvSpPr/>
                  <p:nvPr/>
                </p:nvSpPr>
                <p:spPr>
                  <a:xfrm>
                    <a:off x="5660311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0" name="Retângulo de cantos arredondados 409"/>
                  <p:cNvSpPr/>
                  <p:nvPr/>
                </p:nvSpPr>
                <p:spPr>
                  <a:xfrm>
                    <a:off x="6308383" y="3783371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1" name="Retângulo de cantos arredondados 410"/>
                  <p:cNvSpPr/>
                  <p:nvPr/>
                </p:nvSpPr>
                <p:spPr>
                  <a:xfrm>
                    <a:off x="6955462" y="2720975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2" name="Retângulo de cantos arredondados 411"/>
                  <p:cNvSpPr/>
                  <p:nvPr/>
                </p:nvSpPr>
                <p:spPr>
                  <a:xfrm>
                    <a:off x="6955959" y="3068959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857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3" name="Retângulo de cantos arredondados 412"/>
                  <p:cNvSpPr/>
                  <p:nvPr/>
                </p:nvSpPr>
                <p:spPr>
                  <a:xfrm>
                    <a:off x="6955959" y="3435387"/>
                    <a:ext cx="576065" cy="267418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accent2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92" name="Retângulo de cantos arredondados 391"/>
                <p:cNvSpPr/>
                <p:nvPr/>
              </p:nvSpPr>
              <p:spPr>
                <a:xfrm>
                  <a:off x="5886376" y="2348880"/>
                  <a:ext cx="123442" cy="43204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3" name="Retângulo de cantos arredondados 392"/>
                <p:cNvSpPr/>
                <p:nvPr/>
              </p:nvSpPr>
              <p:spPr>
                <a:xfrm>
                  <a:off x="6957521" y="2348706"/>
                  <a:ext cx="123442" cy="432048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32" name="Grupo 531"/>
            <p:cNvGrpSpPr/>
            <p:nvPr/>
          </p:nvGrpSpPr>
          <p:grpSpPr>
            <a:xfrm>
              <a:off x="3846997" y="4020310"/>
              <a:ext cx="1036860" cy="804495"/>
              <a:chOff x="2843808" y="3036020"/>
              <a:chExt cx="1847372" cy="1433369"/>
            </a:xfrm>
          </p:grpSpPr>
          <p:sp>
            <p:nvSpPr>
              <p:cNvPr id="533" name="Forma livre 532"/>
              <p:cNvSpPr/>
              <p:nvPr/>
            </p:nvSpPr>
            <p:spPr>
              <a:xfrm>
                <a:off x="3445299" y="3324052"/>
                <a:ext cx="302611" cy="1145337"/>
              </a:xfrm>
              <a:custGeom>
                <a:avLst/>
                <a:gdLst>
                  <a:gd name="connsiteX0" fmla="*/ 32539 w 302611"/>
                  <a:gd name="connsiteY0" fmla="*/ 305934 h 1145337"/>
                  <a:gd name="connsiteX1" fmla="*/ 113502 w 302611"/>
                  <a:gd name="connsiteY1" fmla="*/ 386897 h 1145337"/>
                  <a:gd name="connsiteX2" fmla="*/ 65877 w 302611"/>
                  <a:gd name="connsiteY2" fmla="*/ 486909 h 1145337"/>
                  <a:gd name="connsiteX3" fmla="*/ 65877 w 302611"/>
                  <a:gd name="connsiteY3" fmla="*/ 715509 h 1145337"/>
                  <a:gd name="connsiteX4" fmla="*/ 184939 w 302611"/>
                  <a:gd name="connsiteY4" fmla="*/ 939347 h 1145337"/>
                  <a:gd name="connsiteX5" fmla="*/ 213514 w 302611"/>
                  <a:gd name="connsiteY5" fmla="*/ 1048884 h 1145337"/>
                  <a:gd name="connsiteX6" fmla="*/ 213514 w 302611"/>
                  <a:gd name="connsiteY6" fmla="*/ 1144134 h 1145337"/>
                  <a:gd name="connsiteX7" fmla="*/ 270664 w 302611"/>
                  <a:gd name="connsiteY7" fmla="*/ 1101272 h 1145337"/>
                  <a:gd name="connsiteX8" fmla="*/ 251614 w 302611"/>
                  <a:gd name="connsiteY8" fmla="*/ 1082222 h 1145337"/>
                  <a:gd name="connsiteX9" fmla="*/ 251614 w 302611"/>
                  <a:gd name="connsiteY9" fmla="*/ 1058409 h 1145337"/>
                  <a:gd name="connsiteX10" fmla="*/ 261139 w 302611"/>
                  <a:gd name="connsiteY10" fmla="*/ 1044122 h 1145337"/>
                  <a:gd name="connsiteX11" fmla="*/ 237327 w 302611"/>
                  <a:gd name="connsiteY11" fmla="*/ 1015547 h 1145337"/>
                  <a:gd name="connsiteX12" fmla="*/ 256377 w 302611"/>
                  <a:gd name="connsiteY12" fmla="*/ 982209 h 1145337"/>
                  <a:gd name="connsiteX13" fmla="*/ 237327 w 302611"/>
                  <a:gd name="connsiteY13" fmla="*/ 953634 h 1145337"/>
                  <a:gd name="connsiteX14" fmla="*/ 227802 w 302611"/>
                  <a:gd name="connsiteY14" fmla="*/ 920297 h 1145337"/>
                  <a:gd name="connsiteX15" fmla="*/ 237327 w 302611"/>
                  <a:gd name="connsiteY15" fmla="*/ 906009 h 1145337"/>
                  <a:gd name="connsiteX16" fmla="*/ 218277 w 302611"/>
                  <a:gd name="connsiteY16" fmla="*/ 872672 h 1145337"/>
                  <a:gd name="connsiteX17" fmla="*/ 208752 w 302611"/>
                  <a:gd name="connsiteY17" fmla="*/ 853622 h 1145337"/>
                  <a:gd name="connsiteX18" fmla="*/ 227802 w 302611"/>
                  <a:gd name="connsiteY18" fmla="*/ 829809 h 1145337"/>
                  <a:gd name="connsiteX19" fmla="*/ 213514 w 302611"/>
                  <a:gd name="connsiteY19" fmla="*/ 825047 h 1145337"/>
                  <a:gd name="connsiteX20" fmla="*/ 203989 w 302611"/>
                  <a:gd name="connsiteY20" fmla="*/ 782184 h 1145337"/>
                  <a:gd name="connsiteX21" fmla="*/ 218277 w 302611"/>
                  <a:gd name="connsiteY21" fmla="*/ 763134 h 1145337"/>
                  <a:gd name="connsiteX22" fmla="*/ 189702 w 302611"/>
                  <a:gd name="connsiteY22" fmla="*/ 734559 h 1145337"/>
                  <a:gd name="connsiteX23" fmla="*/ 203989 w 302611"/>
                  <a:gd name="connsiteY23" fmla="*/ 710747 h 1145337"/>
                  <a:gd name="connsiteX24" fmla="*/ 223039 w 302611"/>
                  <a:gd name="connsiteY24" fmla="*/ 682172 h 1145337"/>
                  <a:gd name="connsiteX25" fmla="*/ 180177 w 302611"/>
                  <a:gd name="connsiteY25" fmla="*/ 677409 h 1145337"/>
                  <a:gd name="connsiteX26" fmla="*/ 184939 w 302611"/>
                  <a:gd name="connsiteY26" fmla="*/ 644072 h 1145337"/>
                  <a:gd name="connsiteX27" fmla="*/ 213514 w 302611"/>
                  <a:gd name="connsiteY27" fmla="*/ 629784 h 1145337"/>
                  <a:gd name="connsiteX28" fmla="*/ 184939 w 302611"/>
                  <a:gd name="connsiteY28" fmla="*/ 620259 h 1145337"/>
                  <a:gd name="connsiteX29" fmla="*/ 175414 w 302611"/>
                  <a:gd name="connsiteY29" fmla="*/ 577397 h 1145337"/>
                  <a:gd name="connsiteX30" fmla="*/ 194464 w 302611"/>
                  <a:gd name="connsiteY30" fmla="*/ 572634 h 1145337"/>
                  <a:gd name="connsiteX31" fmla="*/ 151602 w 302611"/>
                  <a:gd name="connsiteY31" fmla="*/ 544059 h 1145337"/>
                  <a:gd name="connsiteX32" fmla="*/ 142077 w 302611"/>
                  <a:gd name="connsiteY32" fmla="*/ 491672 h 1145337"/>
                  <a:gd name="connsiteX33" fmla="*/ 142077 w 302611"/>
                  <a:gd name="connsiteY33" fmla="*/ 453572 h 1145337"/>
                  <a:gd name="connsiteX34" fmla="*/ 180177 w 302611"/>
                  <a:gd name="connsiteY34" fmla="*/ 515484 h 1145337"/>
                  <a:gd name="connsiteX35" fmla="*/ 246852 w 302611"/>
                  <a:gd name="connsiteY35" fmla="*/ 525009 h 1145337"/>
                  <a:gd name="connsiteX36" fmla="*/ 299239 w 302611"/>
                  <a:gd name="connsiteY36" fmla="*/ 453572 h 1145337"/>
                  <a:gd name="connsiteX37" fmla="*/ 294477 w 302611"/>
                  <a:gd name="connsiteY37" fmla="*/ 405947 h 1145337"/>
                  <a:gd name="connsiteX38" fmla="*/ 270664 w 302611"/>
                  <a:gd name="connsiteY38" fmla="*/ 344034 h 1145337"/>
                  <a:gd name="connsiteX39" fmla="*/ 270664 w 302611"/>
                  <a:gd name="connsiteY39" fmla="*/ 272597 h 1145337"/>
                  <a:gd name="connsiteX40" fmla="*/ 280189 w 302611"/>
                  <a:gd name="connsiteY40" fmla="*/ 244022 h 1145337"/>
                  <a:gd name="connsiteX41" fmla="*/ 289714 w 302611"/>
                  <a:gd name="connsiteY41" fmla="*/ 220209 h 1145337"/>
                  <a:gd name="connsiteX42" fmla="*/ 251614 w 302611"/>
                  <a:gd name="connsiteY42" fmla="*/ 124959 h 1145337"/>
                  <a:gd name="connsiteX43" fmla="*/ 165889 w 302611"/>
                  <a:gd name="connsiteY43" fmla="*/ 24947 h 1145337"/>
                  <a:gd name="connsiteX44" fmla="*/ 113502 w 302611"/>
                  <a:gd name="connsiteY44" fmla="*/ 15422 h 1145337"/>
                  <a:gd name="connsiteX45" fmla="*/ 3964 w 302611"/>
                  <a:gd name="connsiteY45" fmla="*/ 210684 h 1145337"/>
                  <a:gd name="connsiteX46" fmla="*/ 32539 w 302611"/>
                  <a:gd name="connsiteY46" fmla="*/ 305934 h 114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02611" h="1145337">
                    <a:moveTo>
                      <a:pt x="32539" y="305934"/>
                    </a:moveTo>
                    <a:cubicBezTo>
                      <a:pt x="50795" y="335303"/>
                      <a:pt x="107946" y="356735"/>
                      <a:pt x="113502" y="386897"/>
                    </a:cubicBezTo>
                    <a:cubicBezTo>
                      <a:pt x="119058" y="417059"/>
                      <a:pt x="73814" y="432140"/>
                      <a:pt x="65877" y="486909"/>
                    </a:cubicBezTo>
                    <a:cubicBezTo>
                      <a:pt x="57940" y="541678"/>
                      <a:pt x="46033" y="640103"/>
                      <a:pt x="65877" y="715509"/>
                    </a:cubicBezTo>
                    <a:cubicBezTo>
                      <a:pt x="85721" y="790915"/>
                      <a:pt x="160333" y="883785"/>
                      <a:pt x="184939" y="939347"/>
                    </a:cubicBezTo>
                    <a:cubicBezTo>
                      <a:pt x="209545" y="994909"/>
                      <a:pt x="208752" y="1014753"/>
                      <a:pt x="213514" y="1048884"/>
                    </a:cubicBezTo>
                    <a:cubicBezTo>
                      <a:pt x="218276" y="1083015"/>
                      <a:pt x="203989" y="1135403"/>
                      <a:pt x="213514" y="1144134"/>
                    </a:cubicBezTo>
                    <a:cubicBezTo>
                      <a:pt x="223039" y="1152865"/>
                      <a:pt x="264314" y="1111591"/>
                      <a:pt x="270664" y="1101272"/>
                    </a:cubicBezTo>
                    <a:cubicBezTo>
                      <a:pt x="277014" y="1090953"/>
                      <a:pt x="254789" y="1089366"/>
                      <a:pt x="251614" y="1082222"/>
                    </a:cubicBezTo>
                    <a:cubicBezTo>
                      <a:pt x="248439" y="1075078"/>
                      <a:pt x="250027" y="1064759"/>
                      <a:pt x="251614" y="1058409"/>
                    </a:cubicBezTo>
                    <a:cubicBezTo>
                      <a:pt x="253202" y="1052059"/>
                      <a:pt x="263520" y="1051266"/>
                      <a:pt x="261139" y="1044122"/>
                    </a:cubicBezTo>
                    <a:cubicBezTo>
                      <a:pt x="258758" y="1036978"/>
                      <a:pt x="238121" y="1025866"/>
                      <a:pt x="237327" y="1015547"/>
                    </a:cubicBezTo>
                    <a:cubicBezTo>
                      <a:pt x="236533" y="1005228"/>
                      <a:pt x="256377" y="992528"/>
                      <a:pt x="256377" y="982209"/>
                    </a:cubicBezTo>
                    <a:cubicBezTo>
                      <a:pt x="256377" y="971890"/>
                      <a:pt x="242089" y="963953"/>
                      <a:pt x="237327" y="953634"/>
                    </a:cubicBezTo>
                    <a:cubicBezTo>
                      <a:pt x="232565" y="943315"/>
                      <a:pt x="227802" y="928234"/>
                      <a:pt x="227802" y="920297"/>
                    </a:cubicBezTo>
                    <a:cubicBezTo>
                      <a:pt x="227802" y="912360"/>
                      <a:pt x="238915" y="913947"/>
                      <a:pt x="237327" y="906009"/>
                    </a:cubicBezTo>
                    <a:cubicBezTo>
                      <a:pt x="235739" y="898071"/>
                      <a:pt x="223039" y="881403"/>
                      <a:pt x="218277" y="872672"/>
                    </a:cubicBezTo>
                    <a:cubicBezTo>
                      <a:pt x="213515" y="863941"/>
                      <a:pt x="207165" y="860766"/>
                      <a:pt x="208752" y="853622"/>
                    </a:cubicBezTo>
                    <a:cubicBezTo>
                      <a:pt x="210340" y="846478"/>
                      <a:pt x="227008" y="834571"/>
                      <a:pt x="227802" y="829809"/>
                    </a:cubicBezTo>
                    <a:cubicBezTo>
                      <a:pt x="228596" y="825047"/>
                      <a:pt x="217483" y="832985"/>
                      <a:pt x="213514" y="825047"/>
                    </a:cubicBezTo>
                    <a:cubicBezTo>
                      <a:pt x="209545" y="817110"/>
                      <a:pt x="203195" y="792503"/>
                      <a:pt x="203989" y="782184"/>
                    </a:cubicBezTo>
                    <a:cubicBezTo>
                      <a:pt x="204783" y="771865"/>
                      <a:pt x="220658" y="771071"/>
                      <a:pt x="218277" y="763134"/>
                    </a:cubicBezTo>
                    <a:cubicBezTo>
                      <a:pt x="215896" y="755197"/>
                      <a:pt x="192083" y="743290"/>
                      <a:pt x="189702" y="734559"/>
                    </a:cubicBezTo>
                    <a:cubicBezTo>
                      <a:pt x="187321" y="725828"/>
                      <a:pt x="198433" y="719478"/>
                      <a:pt x="203989" y="710747"/>
                    </a:cubicBezTo>
                    <a:cubicBezTo>
                      <a:pt x="209545" y="702016"/>
                      <a:pt x="227008" y="687728"/>
                      <a:pt x="223039" y="682172"/>
                    </a:cubicBezTo>
                    <a:cubicBezTo>
                      <a:pt x="219070" y="676616"/>
                      <a:pt x="186527" y="683759"/>
                      <a:pt x="180177" y="677409"/>
                    </a:cubicBezTo>
                    <a:cubicBezTo>
                      <a:pt x="173827" y="671059"/>
                      <a:pt x="179383" y="652010"/>
                      <a:pt x="184939" y="644072"/>
                    </a:cubicBezTo>
                    <a:cubicBezTo>
                      <a:pt x="190495" y="636134"/>
                      <a:pt x="213514" y="633753"/>
                      <a:pt x="213514" y="629784"/>
                    </a:cubicBezTo>
                    <a:cubicBezTo>
                      <a:pt x="213514" y="625815"/>
                      <a:pt x="191289" y="628990"/>
                      <a:pt x="184939" y="620259"/>
                    </a:cubicBezTo>
                    <a:cubicBezTo>
                      <a:pt x="178589" y="611528"/>
                      <a:pt x="173826" y="585335"/>
                      <a:pt x="175414" y="577397"/>
                    </a:cubicBezTo>
                    <a:cubicBezTo>
                      <a:pt x="177002" y="569459"/>
                      <a:pt x="198433" y="578190"/>
                      <a:pt x="194464" y="572634"/>
                    </a:cubicBezTo>
                    <a:cubicBezTo>
                      <a:pt x="190495" y="567078"/>
                      <a:pt x="160333" y="557553"/>
                      <a:pt x="151602" y="544059"/>
                    </a:cubicBezTo>
                    <a:cubicBezTo>
                      <a:pt x="142871" y="530565"/>
                      <a:pt x="143664" y="506753"/>
                      <a:pt x="142077" y="491672"/>
                    </a:cubicBezTo>
                    <a:cubicBezTo>
                      <a:pt x="140490" y="476591"/>
                      <a:pt x="135727" y="449603"/>
                      <a:pt x="142077" y="453572"/>
                    </a:cubicBezTo>
                    <a:cubicBezTo>
                      <a:pt x="148427" y="457541"/>
                      <a:pt x="162715" y="503578"/>
                      <a:pt x="180177" y="515484"/>
                    </a:cubicBezTo>
                    <a:cubicBezTo>
                      <a:pt x="197639" y="527390"/>
                      <a:pt x="227008" y="535328"/>
                      <a:pt x="246852" y="525009"/>
                    </a:cubicBezTo>
                    <a:cubicBezTo>
                      <a:pt x="266696" y="514690"/>
                      <a:pt x="291302" y="473416"/>
                      <a:pt x="299239" y="453572"/>
                    </a:cubicBezTo>
                    <a:cubicBezTo>
                      <a:pt x="307176" y="433728"/>
                      <a:pt x="299239" y="424203"/>
                      <a:pt x="294477" y="405947"/>
                    </a:cubicBezTo>
                    <a:cubicBezTo>
                      <a:pt x="289715" y="387691"/>
                      <a:pt x="274633" y="366259"/>
                      <a:pt x="270664" y="344034"/>
                    </a:cubicBezTo>
                    <a:cubicBezTo>
                      <a:pt x="266695" y="321809"/>
                      <a:pt x="269077" y="289266"/>
                      <a:pt x="270664" y="272597"/>
                    </a:cubicBezTo>
                    <a:cubicBezTo>
                      <a:pt x="272251" y="255928"/>
                      <a:pt x="277014" y="252753"/>
                      <a:pt x="280189" y="244022"/>
                    </a:cubicBezTo>
                    <a:cubicBezTo>
                      <a:pt x="283364" y="235291"/>
                      <a:pt x="294476" y="240053"/>
                      <a:pt x="289714" y="220209"/>
                    </a:cubicBezTo>
                    <a:cubicBezTo>
                      <a:pt x="284952" y="200365"/>
                      <a:pt x="272252" y="157503"/>
                      <a:pt x="251614" y="124959"/>
                    </a:cubicBezTo>
                    <a:cubicBezTo>
                      <a:pt x="230977" y="92415"/>
                      <a:pt x="188908" y="43203"/>
                      <a:pt x="165889" y="24947"/>
                    </a:cubicBezTo>
                    <a:cubicBezTo>
                      <a:pt x="142870" y="6691"/>
                      <a:pt x="140489" y="-15534"/>
                      <a:pt x="113502" y="15422"/>
                    </a:cubicBezTo>
                    <a:cubicBezTo>
                      <a:pt x="86515" y="46378"/>
                      <a:pt x="17458" y="162265"/>
                      <a:pt x="3964" y="210684"/>
                    </a:cubicBezTo>
                    <a:cubicBezTo>
                      <a:pt x="-9530" y="259103"/>
                      <a:pt x="14283" y="276565"/>
                      <a:pt x="32539" y="305934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4" name="Forma livre 533"/>
              <p:cNvSpPr/>
              <p:nvPr/>
            </p:nvSpPr>
            <p:spPr>
              <a:xfrm>
                <a:off x="2843808" y="3036020"/>
                <a:ext cx="928687" cy="824920"/>
              </a:xfrm>
              <a:custGeom>
                <a:avLst/>
                <a:gdLst/>
                <a:ahLst/>
                <a:cxnLst/>
                <a:rect l="l" t="t" r="r" b="b"/>
                <a:pathLst>
                  <a:path w="928687" h="824920">
                    <a:moveTo>
                      <a:pt x="216024" y="106079"/>
                    </a:moveTo>
                    <a:lnTo>
                      <a:pt x="216024" y="236159"/>
                    </a:lnTo>
                    <a:cubicBezTo>
                      <a:pt x="198423" y="240945"/>
                      <a:pt x="183168" y="247725"/>
                      <a:pt x="171450" y="255642"/>
                    </a:cubicBezTo>
                    <a:cubicBezTo>
                      <a:pt x="142081" y="275486"/>
                      <a:pt x="136525" y="315174"/>
                      <a:pt x="128588" y="341368"/>
                    </a:cubicBezTo>
                    <a:cubicBezTo>
                      <a:pt x="120651" y="367562"/>
                      <a:pt x="105569" y="408043"/>
                      <a:pt x="123825" y="412805"/>
                    </a:cubicBezTo>
                    <a:cubicBezTo>
                      <a:pt x="142081" y="417567"/>
                      <a:pt x="202406" y="376292"/>
                      <a:pt x="238125" y="369942"/>
                    </a:cubicBezTo>
                    <a:cubicBezTo>
                      <a:pt x="273844" y="363592"/>
                      <a:pt x="304006" y="368355"/>
                      <a:pt x="338137" y="374705"/>
                    </a:cubicBezTo>
                    <a:cubicBezTo>
                      <a:pt x="372268" y="381055"/>
                      <a:pt x="417513" y="375498"/>
                      <a:pt x="442913" y="408042"/>
                    </a:cubicBezTo>
                    <a:cubicBezTo>
                      <a:pt x="468313" y="440586"/>
                      <a:pt x="494506" y="516786"/>
                      <a:pt x="490537" y="569967"/>
                    </a:cubicBezTo>
                    <a:cubicBezTo>
                      <a:pt x="486568" y="623148"/>
                      <a:pt x="444500" y="685061"/>
                      <a:pt x="419100" y="727130"/>
                    </a:cubicBezTo>
                    <a:cubicBezTo>
                      <a:pt x="393700" y="769199"/>
                      <a:pt x="370681" y="812855"/>
                      <a:pt x="338137" y="822380"/>
                    </a:cubicBezTo>
                    <a:cubicBezTo>
                      <a:pt x="305593" y="831905"/>
                      <a:pt x="268287" y="813649"/>
                      <a:pt x="223837" y="784280"/>
                    </a:cubicBezTo>
                    <a:cubicBezTo>
                      <a:pt x="179387" y="754911"/>
                      <a:pt x="99218" y="691411"/>
                      <a:pt x="71437" y="646167"/>
                    </a:cubicBezTo>
                    <a:cubicBezTo>
                      <a:pt x="43656" y="600923"/>
                      <a:pt x="61913" y="550917"/>
                      <a:pt x="57150" y="512817"/>
                    </a:cubicBezTo>
                    <a:cubicBezTo>
                      <a:pt x="52388" y="474717"/>
                      <a:pt x="38100" y="464398"/>
                      <a:pt x="28575" y="436617"/>
                    </a:cubicBezTo>
                    <a:cubicBezTo>
                      <a:pt x="19050" y="408836"/>
                      <a:pt x="0" y="379467"/>
                      <a:pt x="0" y="346130"/>
                    </a:cubicBezTo>
                    <a:cubicBezTo>
                      <a:pt x="0" y="312793"/>
                      <a:pt x="4762" y="272311"/>
                      <a:pt x="28575" y="236592"/>
                    </a:cubicBezTo>
                    <a:cubicBezTo>
                      <a:pt x="52388" y="200873"/>
                      <a:pt x="96044" y="155629"/>
                      <a:pt x="142875" y="131817"/>
                    </a:cubicBezTo>
                    <a:close/>
                    <a:moveTo>
                      <a:pt x="895238" y="998"/>
                    </a:moveTo>
                    <a:cubicBezTo>
                      <a:pt x="909786" y="-739"/>
                      <a:pt x="921543" y="-342"/>
                      <a:pt x="928687" y="3230"/>
                    </a:cubicBezTo>
                    <a:cubicBezTo>
                      <a:pt x="957262" y="17517"/>
                      <a:pt x="950912" y="99273"/>
                      <a:pt x="909637" y="131817"/>
                    </a:cubicBezTo>
                    <a:cubicBezTo>
                      <a:pt x="868362" y="164361"/>
                      <a:pt x="705643" y="167536"/>
                      <a:pt x="681037" y="198492"/>
                    </a:cubicBezTo>
                    <a:cubicBezTo>
                      <a:pt x="656431" y="229448"/>
                      <a:pt x="769938" y="253261"/>
                      <a:pt x="762000" y="317555"/>
                    </a:cubicBezTo>
                    <a:cubicBezTo>
                      <a:pt x="754063" y="381849"/>
                      <a:pt x="661193" y="585048"/>
                      <a:pt x="633412" y="584254"/>
                    </a:cubicBezTo>
                    <a:cubicBezTo>
                      <a:pt x="605631" y="583460"/>
                      <a:pt x="619918" y="368354"/>
                      <a:pt x="595312" y="312792"/>
                    </a:cubicBezTo>
                    <a:cubicBezTo>
                      <a:pt x="570706" y="257230"/>
                      <a:pt x="534194" y="265961"/>
                      <a:pt x="485775" y="250880"/>
                    </a:cubicBezTo>
                    <a:cubicBezTo>
                      <a:pt x="452447" y="240499"/>
                      <a:pt x="404075" y="230494"/>
                      <a:pt x="360040" y="225839"/>
                    </a:cubicBezTo>
                    <a:lnTo>
                      <a:pt x="360040" y="101876"/>
                    </a:lnTo>
                    <a:cubicBezTo>
                      <a:pt x="401597" y="112314"/>
                      <a:pt x="443466" y="130976"/>
                      <a:pt x="471487" y="136580"/>
                    </a:cubicBezTo>
                    <a:cubicBezTo>
                      <a:pt x="511174" y="144517"/>
                      <a:pt x="531018" y="142929"/>
                      <a:pt x="547687" y="141342"/>
                    </a:cubicBezTo>
                    <a:lnTo>
                      <a:pt x="553975" y="140673"/>
                    </a:lnTo>
                    <a:cubicBezTo>
                      <a:pt x="555575" y="140152"/>
                      <a:pt x="547688" y="138961"/>
                      <a:pt x="571500" y="127055"/>
                    </a:cubicBezTo>
                    <a:cubicBezTo>
                      <a:pt x="603250" y="111180"/>
                      <a:pt x="678656" y="66729"/>
                      <a:pt x="738187" y="46092"/>
                    </a:cubicBezTo>
                    <a:cubicBezTo>
                      <a:pt x="782835" y="30614"/>
                      <a:pt x="851594" y="6207"/>
                      <a:pt x="895238" y="99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5" name="Forma livre 534"/>
              <p:cNvSpPr/>
              <p:nvPr/>
            </p:nvSpPr>
            <p:spPr>
              <a:xfrm flipH="1">
                <a:off x="3787078" y="3324052"/>
                <a:ext cx="302611" cy="1145337"/>
              </a:xfrm>
              <a:custGeom>
                <a:avLst/>
                <a:gdLst>
                  <a:gd name="connsiteX0" fmla="*/ 32539 w 302611"/>
                  <a:gd name="connsiteY0" fmla="*/ 305934 h 1145337"/>
                  <a:gd name="connsiteX1" fmla="*/ 113502 w 302611"/>
                  <a:gd name="connsiteY1" fmla="*/ 386897 h 1145337"/>
                  <a:gd name="connsiteX2" fmla="*/ 65877 w 302611"/>
                  <a:gd name="connsiteY2" fmla="*/ 486909 h 1145337"/>
                  <a:gd name="connsiteX3" fmla="*/ 65877 w 302611"/>
                  <a:gd name="connsiteY3" fmla="*/ 715509 h 1145337"/>
                  <a:gd name="connsiteX4" fmla="*/ 184939 w 302611"/>
                  <a:gd name="connsiteY4" fmla="*/ 939347 h 1145337"/>
                  <a:gd name="connsiteX5" fmla="*/ 213514 w 302611"/>
                  <a:gd name="connsiteY5" fmla="*/ 1048884 h 1145337"/>
                  <a:gd name="connsiteX6" fmla="*/ 213514 w 302611"/>
                  <a:gd name="connsiteY6" fmla="*/ 1144134 h 1145337"/>
                  <a:gd name="connsiteX7" fmla="*/ 270664 w 302611"/>
                  <a:gd name="connsiteY7" fmla="*/ 1101272 h 1145337"/>
                  <a:gd name="connsiteX8" fmla="*/ 251614 w 302611"/>
                  <a:gd name="connsiteY8" fmla="*/ 1082222 h 1145337"/>
                  <a:gd name="connsiteX9" fmla="*/ 251614 w 302611"/>
                  <a:gd name="connsiteY9" fmla="*/ 1058409 h 1145337"/>
                  <a:gd name="connsiteX10" fmla="*/ 261139 w 302611"/>
                  <a:gd name="connsiteY10" fmla="*/ 1044122 h 1145337"/>
                  <a:gd name="connsiteX11" fmla="*/ 237327 w 302611"/>
                  <a:gd name="connsiteY11" fmla="*/ 1015547 h 1145337"/>
                  <a:gd name="connsiteX12" fmla="*/ 256377 w 302611"/>
                  <a:gd name="connsiteY12" fmla="*/ 982209 h 1145337"/>
                  <a:gd name="connsiteX13" fmla="*/ 237327 w 302611"/>
                  <a:gd name="connsiteY13" fmla="*/ 953634 h 1145337"/>
                  <a:gd name="connsiteX14" fmla="*/ 227802 w 302611"/>
                  <a:gd name="connsiteY14" fmla="*/ 920297 h 1145337"/>
                  <a:gd name="connsiteX15" fmla="*/ 237327 w 302611"/>
                  <a:gd name="connsiteY15" fmla="*/ 906009 h 1145337"/>
                  <a:gd name="connsiteX16" fmla="*/ 218277 w 302611"/>
                  <a:gd name="connsiteY16" fmla="*/ 872672 h 1145337"/>
                  <a:gd name="connsiteX17" fmla="*/ 208752 w 302611"/>
                  <a:gd name="connsiteY17" fmla="*/ 853622 h 1145337"/>
                  <a:gd name="connsiteX18" fmla="*/ 227802 w 302611"/>
                  <a:gd name="connsiteY18" fmla="*/ 829809 h 1145337"/>
                  <a:gd name="connsiteX19" fmla="*/ 213514 w 302611"/>
                  <a:gd name="connsiteY19" fmla="*/ 825047 h 1145337"/>
                  <a:gd name="connsiteX20" fmla="*/ 203989 w 302611"/>
                  <a:gd name="connsiteY20" fmla="*/ 782184 h 1145337"/>
                  <a:gd name="connsiteX21" fmla="*/ 218277 w 302611"/>
                  <a:gd name="connsiteY21" fmla="*/ 763134 h 1145337"/>
                  <a:gd name="connsiteX22" fmla="*/ 189702 w 302611"/>
                  <a:gd name="connsiteY22" fmla="*/ 734559 h 1145337"/>
                  <a:gd name="connsiteX23" fmla="*/ 203989 w 302611"/>
                  <a:gd name="connsiteY23" fmla="*/ 710747 h 1145337"/>
                  <a:gd name="connsiteX24" fmla="*/ 223039 w 302611"/>
                  <a:gd name="connsiteY24" fmla="*/ 682172 h 1145337"/>
                  <a:gd name="connsiteX25" fmla="*/ 180177 w 302611"/>
                  <a:gd name="connsiteY25" fmla="*/ 677409 h 1145337"/>
                  <a:gd name="connsiteX26" fmla="*/ 184939 w 302611"/>
                  <a:gd name="connsiteY26" fmla="*/ 644072 h 1145337"/>
                  <a:gd name="connsiteX27" fmla="*/ 213514 w 302611"/>
                  <a:gd name="connsiteY27" fmla="*/ 629784 h 1145337"/>
                  <a:gd name="connsiteX28" fmla="*/ 184939 w 302611"/>
                  <a:gd name="connsiteY28" fmla="*/ 620259 h 1145337"/>
                  <a:gd name="connsiteX29" fmla="*/ 175414 w 302611"/>
                  <a:gd name="connsiteY29" fmla="*/ 577397 h 1145337"/>
                  <a:gd name="connsiteX30" fmla="*/ 194464 w 302611"/>
                  <a:gd name="connsiteY30" fmla="*/ 572634 h 1145337"/>
                  <a:gd name="connsiteX31" fmla="*/ 151602 w 302611"/>
                  <a:gd name="connsiteY31" fmla="*/ 544059 h 1145337"/>
                  <a:gd name="connsiteX32" fmla="*/ 142077 w 302611"/>
                  <a:gd name="connsiteY32" fmla="*/ 491672 h 1145337"/>
                  <a:gd name="connsiteX33" fmla="*/ 142077 w 302611"/>
                  <a:gd name="connsiteY33" fmla="*/ 453572 h 1145337"/>
                  <a:gd name="connsiteX34" fmla="*/ 180177 w 302611"/>
                  <a:gd name="connsiteY34" fmla="*/ 515484 h 1145337"/>
                  <a:gd name="connsiteX35" fmla="*/ 246852 w 302611"/>
                  <a:gd name="connsiteY35" fmla="*/ 525009 h 1145337"/>
                  <a:gd name="connsiteX36" fmla="*/ 299239 w 302611"/>
                  <a:gd name="connsiteY36" fmla="*/ 453572 h 1145337"/>
                  <a:gd name="connsiteX37" fmla="*/ 294477 w 302611"/>
                  <a:gd name="connsiteY37" fmla="*/ 405947 h 1145337"/>
                  <a:gd name="connsiteX38" fmla="*/ 270664 w 302611"/>
                  <a:gd name="connsiteY38" fmla="*/ 344034 h 1145337"/>
                  <a:gd name="connsiteX39" fmla="*/ 270664 w 302611"/>
                  <a:gd name="connsiteY39" fmla="*/ 272597 h 1145337"/>
                  <a:gd name="connsiteX40" fmla="*/ 280189 w 302611"/>
                  <a:gd name="connsiteY40" fmla="*/ 244022 h 1145337"/>
                  <a:gd name="connsiteX41" fmla="*/ 289714 w 302611"/>
                  <a:gd name="connsiteY41" fmla="*/ 220209 h 1145337"/>
                  <a:gd name="connsiteX42" fmla="*/ 251614 w 302611"/>
                  <a:gd name="connsiteY42" fmla="*/ 124959 h 1145337"/>
                  <a:gd name="connsiteX43" fmla="*/ 165889 w 302611"/>
                  <a:gd name="connsiteY43" fmla="*/ 24947 h 1145337"/>
                  <a:gd name="connsiteX44" fmla="*/ 113502 w 302611"/>
                  <a:gd name="connsiteY44" fmla="*/ 15422 h 1145337"/>
                  <a:gd name="connsiteX45" fmla="*/ 3964 w 302611"/>
                  <a:gd name="connsiteY45" fmla="*/ 210684 h 1145337"/>
                  <a:gd name="connsiteX46" fmla="*/ 32539 w 302611"/>
                  <a:gd name="connsiteY46" fmla="*/ 305934 h 114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02611" h="1145337">
                    <a:moveTo>
                      <a:pt x="32539" y="305934"/>
                    </a:moveTo>
                    <a:cubicBezTo>
                      <a:pt x="50795" y="335303"/>
                      <a:pt x="107946" y="356735"/>
                      <a:pt x="113502" y="386897"/>
                    </a:cubicBezTo>
                    <a:cubicBezTo>
                      <a:pt x="119058" y="417059"/>
                      <a:pt x="73814" y="432140"/>
                      <a:pt x="65877" y="486909"/>
                    </a:cubicBezTo>
                    <a:cubicBezTo>
                      <a:pt x="57940" y="541678"/>
                      <a:pt x="46033" y="640103"/>
                      <a:pt x="65877" y="715509"/>
                    </a:cubicBezTo>
                    <a:cubicBezTo>
                      <a:pt x="85721" y="790915"/>
                      <a:pt x="160333" y="883785"/>
                      <a:pt x="184939" y="939347"/>
                    </a:cubicBezTo>
                    <a:cubicBezTo>
                      <a:pt x="209545" y="994909"/>
                      <a:pt x="208752" y="1014753"/>
                      <a:pt x="213514" y="1048884"/>
                    </a:cubicBezTo>
                    <a:cubicBezTo>
                      <a:pt x="218276" y="1083015"/>
                      <a:pt x="203989" y="1135403"/>
                      <a:pt x="213514" y="1144134"/>
                    </a:cubicBezTo>
                    <a:cubicBezTo>
                      <a:pt x="223039" y="1152865"/>
                      <a:pt x="264314" y="1111591"/>
                      <a:pt x="270664" y="1101272"/>
                    </a:cubicBezTo>
                    <a:cubicBezTo>
                      <a:pt x="277014" y="1090953"/>
                      <a:pt x="254789" y="1089366"/>
                      <a:pt x="251614" y="1082222"/>
                    </a:cubicBezTo>
                    <a:cubicBezTo>
                      <a:pt x="248439" y="1075078"/>
                      <a:pt x="250027" y="1064759"/>
                      <a:pt x="251614" y="1058409"/>
                    </a:cubicBezTo>
                    <a:cubicBezTo>
                      <a:pt x="253202" y="1052059"/>
                      <a:pt x="263520" y="1051266"/>
                      <a:pt x="261139" y="1044122"/>
                    </a:cubicBezTo>
                    <a:cubicBezTo>
                      <a:pt x="258758" y="1036978"/>
                      <a:pt x="238121" y="1025866"/>
                      <a:pt x="237327" y="1015547"/>
                    </a:cubicBezTo>
                    <a:cubicBezTo>
                      <a:pt x="236533" y="1005228"/>
                      <a:pt x="256377" y="992528"/>
                      <a:pt x="256377" y="982209"/>
                    </a:cubicBezTo>
                    <a:cubicBezTo>
                      <a:pt x="256377" y="971890"/>
                      <a:pt x="242089" y="963953"/>
                      <a:pt x="237327" y="953634"/>
                    </a:cubicBezTo>
                    <a:cubicBezTo>
                      <a:pt x="232565" y="943315"/>
                      <a:pt x="227802" y="928234"/>
                      <a:pt x="227802" y="920297"/>
                    </a:cubicBezTo>
                    <a:cubicBezTo>
                      <a:pt x="227802" y="912360"/>
                      <a:pt x="238915" y="913947"/>
                      <a:pt x="237327" y="906009"/>
                    </a:cubicBezTo>
                    <a:cubicBezTo>
                      <a:pt x="235739" y="898071"/>
                      <a:pt x="223039" y="881403"/>
                      <a:pt x="218277" y="872672"/>
                    </a:cubicBezTo>
                    <a:cubicBezTo>
                      <a:pt x="213515" y="863941"/>
                      <a:pt x="207165" y="860766"/>
                      <a:pt x="208752" y="853622"/>
                    </a:cubicBezTo>
                    <a:cubicBezTo>
                      <a:pt x="210340" y="846478"/>
                      <a:pt x="227008" y="834571"/>
                      <a:pt x="227802" y="829809"/>
                    </a:cubicBezTo>
                    <a:cubicBezTo>
                      <a:pt x="228596" y="825047"/>
                      <a:pt x="217483" y="832985"/>
                      <a:pt x="213514" y="825047"/>
                    </a:cubicBezTo>
                    <a:cubicBezTo>
                      <a:pt x="209545" y="817110"/>
                      <a:pt x="203195" y="792503"/>
                      <a:pt x="203989" y="782184"/>
                    </a:cubicBezTo>
                    <a:cubicBezTo>
                      <a:pt x="204783" y="771865"/>
                      <a:pt x="220658" y="771071"/>
                      <a:pt x="218277" y="763134"/>
                    </a:cubicBezTo>
                    <a:cubicBezTo>
                      <a:pt x="215896" y="755197"/>
                      <a:pt x="192083" y="743290"/>
                      <a:pt x="189702" y="734559"/>
                    </a:cubicBezTo>
                    <a:cubicBezTo>
                      <a:pt x="187321" y="725828"/>
                      <a:pt x="198433" y="719478"/>
                      <a:pt x="203989" y="710747"/>
                    </a:cubicBezTo>
                    <a:cubicBezTo>
                      <a:pt x="209545" y="702016"/>
                      <a:pt x="227008" y="687728"/>
                      <a:pt x="223039" y="682172"/>
                    </a:cubicBezTo>
                    <a:cubicBezTo>
                      <a:pt x="219070" y="676616"/>
                      <a:pt x="186527" y="683759"/>
                      <a:pt x="180177" y="677409"/>
                    </a:cubicBezTo>
                    <a:cubicBezTo>
                      <a:pt x="173827" y="671059"/>
                      <a:pt x="179383" y="652010"/>
                      <a:pt x="184939" y="644072"/>
                    </a:cubicBezTo>
                    <a:cubicBezTo>
                      <a:pt x="190495" y="636134"/>
                      <a:pt x="213514" y="633753"/>
                      <a:pt x="213514" y="629784"/>
                    </a:cubicBezTo>
                    <a:cubicBezTo>
                      <a:pt x="213514" y="625815"/>
                      <a:pt x="191289" y="628990"/>
                      <a:pt x="184939" y="620259"/>
                    </a:cubicBezTo>
                    <a:cubicBezTo>
                      <a:pt x="178589" y="611528"/>
                      <a:pt x="173826" y="585335"/>
                      <a:pt x="175414" y="577397"/>
                    </a:cubicBezTo>
                    <a:cubicBezTo>
                      <a:pt x="177002" y="569459"/>
                      <a:pt x="198433" y="578190"/>
                      <a:pt x="194464" y="572634"/>
                    </a:cubicBezTo>
                    <a:cubicBezTo>
                      <a:pt x="190495" y="567078"/>
                      <a:pt x="160333" y="557553"/>
                      <a:pt x="151602" y="544059"/>
                    </a:cubicBezTo>
                    <a:cubicBezTo>
                      <a:pt x="142871" y="530565"/>
                      <a:pt x="143664" y="506753"/>
                      <a:pt x="142077" y="491672"/>
                    </a:cubicBezTo>
                    <a:cubicBezTo>
                      <a:pt x="140490" y="476591"/>
                      <a:pt x="135727" y="449603"/>
                      <a:pt x="142077" y="453572"/>
                    </a:cubicBezTo>
                    <a:cubicBezTo>
                      <a:pt x="148427" y="457541"/>
                      <a:pt x="162715" y="503578"/>
                      <a:pt x="180177" y="515484"/>
                    </a:cubicBezTo>
                    <a:cubicBezTo>
                      <a:pt x="197639" y="527390"/>
                      <a:pt x="227008" y="535328"/>
                      <a:pt x="246852" y="525009"/>
                    </a:cubicBezTo>
                    <a:cubicBezTo>
                      <a:pt x="266696" y="514690"/>
                      <a:pt x="291302" y="473416"/>
                      <a:pt x="299239" y="453572"/>
                    </a:cubicBezTo>
                    <a:cubicBezTo>
                      <a:pt x="307176" y="433728"/>
                      <a:pt x="299239" y="424203"/>
                      <a:pt x="294477" y="405947"/>
                    </a:cubicBezTo>
                    <a:cubicBezTo>
                      <a:pt x="289715" y="387691"/>
                      <a:pt x="274633" y="366259"/>
                      <a:pt x="270664" y="344034"/>
                    </a:cubicBezTo>
                    <a:cubicBezTo>
                      <a:pt x="266695" y="321809"/>
                      <a:pt x="269077" y="289266"/>
                      <a:pt x="270664" y="272597"/>
                    </a:cubicBezTo>
                    <a:cubicBezTo>
                      <a:pt x="272251" y="255928"/>
                      <a:pt x="277014" y="252753"/>
                      <a:pt x="280189" y="244022"/>
                    </a:cubicBezTo>
                    <a:cubicBezTo>
                      <a:pt x="283364" y="235291"/>
                      <a:pt x="294476" y="240053"/>
                      <a:pt x="289714" y="220209"/>
                    </a:cubicBezTo>
                    <a:cubicBezTo>
                      <a:pt x="284952" y="200365"/>
                      <a:pt x="272252" y="157503"/>
                      <a:pt x="251614" y="124959"/>
                    </a:cubicBezTo>
                    <a:cubicBezTo>
                      <a:pt x="230977" y="92415"/>
                      <a:pt x="188908" y="43203"/>
                      <a:pt x="165889" y="24947"/>
                    </a:cubicBezTo>
                    <a:cubicBezTo>
                      <a:pt x="142870" y="6691"/>
                      <a:pt x="140489" y="-15534"/>
                      <a:pt x="113502" y="15422"/>
                    </a:cubicBezTo>
                    <a:cubicBezTo>
                      <a:pt x="86515" y="46378"/>
                      <a:pt x="17458" y="162265"/>
                      <a:pt x="3964" y="210684"/>
                    </a:cubicBezTo>
                    <a:cubicBezTo>
                      <a:pt x="-9530" y="259103"/>
                      <a:pt x="14283" y="276565"/>
                      <a:pt x="32539" y="305934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6" name="Forma livre 535"/>
              <p:cNvSpPr/>
              <p:nvPr/>
            </p:nvSpPr>
            <p:spPr>
              <a:xfrm flipH="1">
                <a:off x="3762493" y="3036020"/>
                <a:ext cx="928687" cy="824920"/>
              </a:xfrm>
              <a:custGeom>
                <a:avLst/>
                <a:gdLst/>
                <a:ahLst/>
                <a:cxnLst/>
                <a:rect l="l" t="t" r="r" b="b"/>
                <a:pathLst>
                  <a:path w="928687" h="824920">
                    <a:moveTo>
                      <a:pt x="191188" y="114818"/>
                    </a:moveTo>
                    <a:lnTo>
                      <a:pt x="142875" y="131817"/>
                    </a:lnTo>
                    <a:cubicBezTo>
                      <a:pt x="96044" y="155629"/>
                      <a:pt x="52388" y="200873"/>
                      <a:pt x="28575" y="236592"/>
                    </a:cubicBezTo>
                    <a:cubicBezTo>
                      <a:pt x="4762" y="272311"/>
                      <a:pt x="0" y="312793"/>
                      <a:pt x="0" y="346130"/>
                    </a:cubicBezTo>
                    <a:cubicBezTo>
                      <a:pt x="0" y="379467"/>
                      <a:pt x="19050" y="408836"/>
                      <a:pt x="28575" y="436617"/>
                    </a:cubicBezTo>
                    <a:cubicBezTo>
                      <a:pt x="38100" y="464398"/>
                      <a:pt x="52388" y="474717"/>
                      <a:pt x="57150" y="512817"/>
                    </a:cubicBezTo>
                    <a:cubicBezTo>
                      <a:pt x="61913" y="550917"/>
                      <a:pt x="43656" y="600923"/>
                      <a:pt x="71437" y="646167"/>
                    </a:cubicBezTo>
                    <a:cubicBezTo>
                      <a:pt x="99218" y="691411"/>
                      <a:pt x="179387" y="754911"/>
                      <a:pt x="223837" y="784280"/>
                    </a:cubicBezTo>
                    <a:cubicBezTo>
                      <a:pt x="268287" y="813649"/>
                      <a:pt x="305593" y="831905"/>
                      <a:pt x="338137" y="822380"/>
                    </a:cubicBezTo>
                    <a:cubicBezTo>
                      <a:pt x="370681" y="812855"/>
                      <a:pt x="393700" y="769199"/>
                      <a:pt x="419100" y="727130"/>
                    </a:cubicBezTo>
                    <a:cubicBezTo>
                      <a:pt x="444500" y="685061"/>
                      <a:pt x="486568" y="623148"/>
                      <a:pt x="490537" y="569967"/>
                    </a:cubicBezTo>
                    <a:cubicBezTo>
                      <a:pt x="494506" y="516786"/>
                      <a:pt x="468313" y="440586"/>
                      <a:pt x="442913" y="408042"/>
                    </a:cubicBezTo>
                    <a:cubicBezTo>
                      <a:pt x="417513" y="375498"/>
                      <a:pt x="372268" y="381055"/>
                      <a:pt x="338137" y="374705"/>
                    </a:cubicBezTo>
                    <a:cubicBezTo>
                      <a:pt x="304006" y="368355"/>
                      <a:pt x="273844" y="363592"/>
                      <a:pt x="238125" y="369942"/>
                    </a:cubicBezTo>
                    <a:cubicBezTo>
                      <a:pt x="202406" y="376292"/>
                      <a:pt x="142081" y="417567"/>
                      <a:pt x="123825" y="412805"/>
                    </a:cubicBezTo>
                    <a:cubicBezTo>
                      <a:pt x="105569" y="408043"/>
                      <a:pt x="120651" y="367562"/>
                      <a:pt x="128588" y="341368"/>
                    </a:cubicBezTo>
                    <a:cubicBezTo>
                      <a:pt x="136525" y="315174"/>
                      <a:pt x="142081" y="275486"/>
                      <a:pt x="171450" y="255642"/>
                    </a:cubicBezTo>
                    <a:cubicBezTo>
                      <a:pt x="177169" y="251778"/>
                      <a:pt x="183731" y="248185"/>
                      <a:pt x="191188" y="245361"/>
                    </a:cubicBezTo>
                    <a:close/>
                    <a:moveTo>
                      <a:pt x="895238" y="998"/>
                    </a:moveTo>
                    <a:cubicBezTo>
                      <a:pt x="851594" y="6207"/>
                      <a:pt x="782835" y="30614"/>
                      <a:pt x="738187" y="46092"/>
                    </a:cubicBezTo>
                    <a:cubicBezTo>
                      <a:pt x="678656" y="66729"/>
                      <a:pt x="603250" y="111180"/>
                      <a:pt x="571500" y="127055"/>
                    </a:cubicBezTo>
                    <a:cubicBezTo>
                      <a:pt x="547688" y="138961"/>
                      <a:pt x="555575" y="140152"/>
                      <a:pt x="553975" y="140673"/>
                    </a:cubicBezTo>
                    <a:lnTo>
                      <a:pt x="547687" y="141342"/>
                    </a:lnTo>
                    <a:cubicBezTo>
                      <a:pt x="531018" y="142929"/>
                      <a:pt x="511174" y="144517"/>
                      <a:pt x="471487" y="136580"/>
                    </a:cubicBezTo>
                    <a:cubicBezTo>
                      <a:pt x="437857" y="129854"/>
                      <a:pt x="384277" y="104319"/>
                      <a:pt x="335204" y="97259"/>
                    </a:cubicBezTo>
                    <a:lnTo>
                      <a:pt x="335204" y="223707"/>
                    </a:lnTo>
                    <a:cubicBezTo>
                      <a:pt x="384850" y="226648"/>
                      <a:pt x="446017" y="238497"/>
                      <a:pt x="485775" y="250880"/>
                    </a:cubicBezTo>
                    <a:cubicBezTo>
                      <a:pt x="534194" y="265961"/>
                      <a:pt x="570706" y="257230"/>
                      <a:pt x="595312" y="312792"/>
                    </a:cubicBezTo>
                    <a:cubicBezTo>
                      <a:pt x="619918" y="368354"/>
                      <a:pt x="605631" y="583460"/>
                      <a:pt x="633412" y="584254"/>
                    </a:cubicBezTo>
                    <a:cubicBezTo>
                      <a:pt x="661193" y="585048"/>
                      <a:pt x="754063" y="381849"/>
                      <a:pt x="762000" y="317555"/>
                    </a:cubicBezTo>
                    <a:cubicBezTo>
                      <a:pt x="769938" y="253261"/>
                      <a:pt x="656431" y="229448"/>
                      <a:pt x="681037" y="198492"/>
                    </a:cubicBezTo>
                    <a:cubicBezTo>
                      <a:pt x="705643" y="167536"/>
                      <a:pt x="868362" y="164361"/>
                      <a:pt x="909637" y="131817"/>
                    </a:cubicBezTo>
                    <a:cubicBezTo>
                      <a:pt x="950912" y="99273"/>
                      <a:pt x="957262" y="17517"/>
                      <a:pt x="928687" y="3230"/>
                    </a:cubicBezTo>
                    <a:cubicBezTo>
                      <a:pt x="921543" y="-342"/>
                      <a:pt x="909786" y="-739"/>
                      <a:pt x="895238" y="998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7" name="Forma livre 536"/>
              <p:cNvSpPr/>
              <p:nvPr/>
            </p:nvSpPr>
            <p:spPr>
              <a:xfrm>
                <a:off x="3668321" y="4395770"/>
                <a:ext cx="208348" cy="66766"/>
              </a:xfrm>
              <a:custGeom>
                <a:avLst/>
                <a:gdLst>
                  <a:gd name="connsiteX0" fmla="*/ 0 w 180975"/>
                  <a:gd name="connsiteY0" fmla="*/ 66767 h 66767"/>
                  <a:gd name="connsiteX1" fmla="*/ 80962 w 180975"/>
                  <a:gd name="connsiteY1" fmla="*/ 92 h 66767"/>
                  <a:gd name="connsiteX2" fmla="*/ 180975 w 180975"/>
                  <a:gd name="connsiteY2" fmla="*/ 52480 h 66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767">
                    <a:moveTo>
                      <a:pt x="0" y="66767"/>
                    </a:moveTo>
                    <a:cubicBezTo>
                      <a:pt x="25400" y="34620"/>
                      <a:pt x="50800" y="2473"/>
                      <a:pt x="80962" y="92"/>
                    </a:cubicBezTo>
                    <a:cubicBezTo>
                      <a:pt x="111125" y="-2289"/>
                      <a:pt x="171450" y="42161"/>
                      <a:pt x="180975" y="52480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8" name="Retângulo de cantos arredondados 537"/>
              <p:cNvSpPr/>
              <p:nvPr/>
            </p:nvSpPr>
            <p:spPr>
              <a:xfrm>
                <a:off x="3059832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9" name="Retângulo de cantos arredondados 538"/>
              <p:cNvSpPr/>
              <p:nvPr/>
            </p:nvSpPr>
            <p:spPr>
              <a:xfrm>
                <a:off x="3189372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0" name="Retângulo de cantos arredondados 539"/>
              <p:cNvSpPr/>
              <p:nvPr/>
            </p:nvSpPr>
            <p:spPr>
              <a:xfrm>
                <a:off x="4337307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1" name="Retângulo de cantos arredondados 540"/>
              <p:cNvSpPr/>
              <p:nvPr/>
            </p:nvSpPr>
            <p:spPr>
              <a:xfrm>
                <a:off x="4494659" y="3068960"/>
                <a:ext cx="45719" cy="25509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42" name="Grupo 541"/>
            <p:cNvGrpSpPr/>
            <p:nvPr/>
          </p:nvGrpSpPr>
          <p:grpSpPr>
            <a:xfrm>
              <a:off x="4895510" y="2527069"/>
              <a:ext cx="347423" cy="274046"/>
              <a:chOff x="4270051" y="2548700"/>
              <a:chExt cx="833839" cy="657729"/>
            </a:xfrm>
          </p:grpSpPr>
          <p:sp>
            <p:nvSpPr>
              <p:cNvPr id="543" name="Retângulo de cantos arredondados 542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4" name="Retângulo de cantos arredondados 543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5" name="Retângulo de cantos arredondados 544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6" name="Retângulo de cantos arredondados 545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7" name="Retângulo de cantos arredondados 546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8" name="Retângulo de cantos arredondados 547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9" name="Retângulo de cantos arredondados 548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0" name="Grupo 549"/>
            <p:cNvGrpSpPr/>
            <p:nvPr/>
          </p:nvGrpSpPr>
          <p:grpSpPr>
            <a:xfrm>
              <a:off x="6746843" y="2525304"/>
              <a:ext cx="347423" cy="274046"/>
              <a:chOff x="4270051" y="2548700"/>
              <a:chExt cx="833839" cy="657729"/>
            </a:xfrm>
          </p:grpSpPr>
          <p:sp>
            <p:nvSpPr>
              <p:cNvPr id="551" name="Retângulo de cantos arredondados 550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2" name="Retângulo de cantos arredondados 551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3" name="Retângulo de cantos arredondados 552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4" name="Retângulo de cantos arredondados 553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5" name="Retângulo de cantos arredondados 554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6" name="Retângulo de cantos arredondados 555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7" name="Retângulo de cantos arredondados 556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58" name="Grupo 557"/>
            <p:cNvGrpSpPr/>
            <p:nvPr/>
          </p:nvGrpSpPr>
          <p:grpSpPr>
            <a:xfrm>
              <a:off x="4113918" y="3298011"/>
              <a:ext cx="347423" cy="274046"/>
              <a:chOff x="4270051" y="2548700"/>
              <a:chExt cx="833839" cy="657729"/>
            </a:xfrm>
          </p:grpSpPr>
          <p:sp>
            <p:nvSpPr>
              <p:cNvPr id="559" name="Retângulo de cantos arredondados 558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0" name="Retângulo de cantos arredondados 559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1" name="Retângulo de cantos arredondados 560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2" name="Retângulo de cantos arredondados 561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3" name="Retângulo de cantos arredondados 562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4" name="Retângulo de cantos arredondados 563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5" name="Retângulo de cantos arredondados 564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66" name="Grupo 565"/>
            <p:cNvGrpSpPr/>
            <p:nvPr/>
          </p:nvGrpSpPr>
          <p:grpSpPr>
            <a:xfrm>
              <a:off x="5801216" y="3297765"/>
              <a:ext cx="347423" cy="274046"/>
              <a:chOff x="4270051" y="2548700"/>
              <a:chExt cx="833839" cy="657729"/>
            </a:xfrm>
          </p:grpSpPr>
          <p:sp>
            <p:nvSpPr>
              <p:cNvPr id="567" name="Retângulo de cantos arredondados 566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8" name="Retângulo de cantos arredondados 567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9" name="Retângulo de cantos arredondados 568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0" name="Retângulo de cantos arredondados 569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1" name="Retângulo de cantos arredondados 570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2" name="Retângulo de cantos arredondados 571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3" name="Retângulo de cantos arredondados 572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4" name="Grupo 573"/>
            <p:cNvGrpSpPr/>
            <p:nvPr/>
          </p:nvGrpSpPr>
          <p:grpSpPr>
            <a:xfrm>
              <a:off x="8077476" y="3326001"/>
              <a:ext cx="347423" cy="274046"/>
              <a:chOff x="4270051" y="2548700"/>
              <a:chExt cx="833839" cy="657729"/>
            </a:xfrm>
          </p:grpSpPr>
          <p:sp>
            <p:nvSpPr>
              <p:cNvPr id="575" name="Retângulo de cantos arredondados 574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6" name="Retângulo de cantos arredondados 575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7" name="Retângulo de cantos arredondados 576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8" name="Retângulo de cantos arredondados 577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9" name="Retângulo de cantos arredondados 578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0" name="Retângulo de cantos arredondados 579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1" name="Retângulo de cantos arredondados 580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82" name="Grupo 581"/>
            <p:cNvGrpSpPr/>
            <p:nvPr/>
          </p:nvGrpSpPr>
          <p:grpSpPr>
            <a:xfrm>
              <a:off x="5169355" y="4181971"/>
              <a:ext cx="347423" cy="274046"/>
              <a:chOff x="4270051" y="2548700"/>
              <a:chExt cx="833839" cy="657729"/>
            </a:xfrm>
          </p:grpSpPr>
          <p:sp>
            <p:nvSpPr>
              <p:cNvPr id="583" name="Retângulo de cantos arredondados 582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4" name="Retângulo de cantos arredondados 583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5" name="Retângulo de cantos arredondados 584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6" name="Retângulo de cantos arredondados 585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7" name="Retângulo de cantos arredondados 586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8" name="Retângulo de cantos arredondados 587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9" name="Retângulo de cantos arredondados 588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90" name="Grupo 589"/>
            <p:cNvGrpSpPr/>
            <p:nvPr/>
          </p:nvGrpSpPr>
          <p:grpSpPr>
            <a:xfrm>
              <a:off x="6868567" y="4181971"/>
              <a:ext cx="347423" cy="274046"/>
              <a:chOff x="4270051" y="2548700"/>
              <a:chExt cx="833839" cy="657729"/>
            </a:xfrm>
          </p:grpSpPr>
          <p:sp>
            <p:nvSpPr>
              <p:cNvPr id="591" name="Retângulo de cantos arredondados 590"/>
              <p:cNvSpPr/>
              <p:nvPr/>
            </p:nvSpPr>
            <p:spPr>
              <a:xfrm rot="5400000">
                <a:off x="3995936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2" name="Retângulo de cantos arredondados 591"/>
              <p:cNvSpPr/>
              <p:nvPr/>
            </p:nvSpPr>
            <p:spPr>
              <a:xfrm>
                <a:off x="4288084" y="2548700"/>
                <a:ext cx="373957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3" name="Retângulo de cantos arredondados 592"/>
              <p:cNvSpPr/>
              <p:nvPr/>
            </p:nvSpPr>
            <p:spPr>
              <a:xfrm rot="16200000">
                <a:off x="4288081" y="2823406"/>
                <a:ext cx="648071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4" name="Retângulo de cantos arredondados 593"/>
              <p:cNvSpPr/>
              <p:nvPr/>
            </p:nvSpPr>
            <p:spPr>
              <a:xfrm>
                <a:off x="4270051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5" name="Retângulo de cantos arredondados 594"/>
              <p:cNvSpPr/>
              <p:nvPr/>
            </p:nvSpPr>
            <p:spPr>
              <a:xfrm rot="5400000">
                <a:off x="4437785" y="2822815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6" name="Retângulo de cantos arredondados 595"/>
              <p:cNvSpPr/>
              <p:nvPr/>
            </p:nvSpPr>
            <p:spPr>
              <a:xfrm rot="16200000">
                <a:off x="4729933" y="2823407"/>
                <a:ext cx="648072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7" name="Retângulo de cantos arredondados 596"/>
              <p:cNvSpPr/>
              <p:nvPr/>
            </p:nvSpPr>
            <p:spPr>
              <a:xfrm>
                <a:off x="4711900" y="3106587"/>
                <a:ext cx="391990" cy="9984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7365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5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7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386608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Imagem 3</a:t>
            </a:r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88640"/>
            <a:ext cx="4376566" cy="533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8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58616" cy="1143000"/>
          </a:xfrm>
        </p:spPr>
        <p:txBody>
          <a:bodyPr/>
          <a:lstStyle/>
          <a:p>
            <a:r>
              <a:rPr lang="pt-BR" dirty="0"/>
              <a:t>Imagem 4</a:t>
            </a:r>
          </a:p>
        </p:txBody>
      </p:sp>
      <p:grpSp>
        <p:nvGrpSpPr>
          <p:cNvPr id="27" name="Grupo 26"/>
          <p:cNvGrpSpPr/>
          <p:nvPr/>
        </p:nvGrpSpPr>
        <p:grpSpPr>
          <a:xfrm rot="2822649">
            <a:off x="3913502" y="1559809"/>
            <a:ext cx="1137982" cy="3192518"/>
            <a:chOff x="6497111" y="2061748"/>
            <a:chExt cx="1235506" cy="3466114"/>
          </a:xfrm>
        </p:grpSpPr>
        <p:sp>
          <p:nvSpPr>
            <p:cNvPr id="28" name="Retângulo 27"/>
            <p:cNvSpPr/>
            <p:nvPr/>
          </p:nvSpPr>
          <p:spPr>
            <a:xfrm>
              <a:off x="7088047" y="4786915"/>
              <a:ext cx="45719" cy="442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de cantos arredondados 28"/>
            <p:cNvSpPr/>
            <p:nvPr/>
          </p:nvSpPr>
          <p:spPr>
            <a:xfrm>
              <a:off x="7025568" y="4736073"/>
              <a:ext cx="178675" cy="95631"/>
            </a:xfrm>
            <a:prstGeom prst="roundRect">
              <a:avLst/>
            </a:prstGeom>
            <a:solidFill>
              <a:srgbClr val="6D4C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Retângulo de cantos arredondados 29"/>
            <p:cNvSpPr/>
            <p:nvPr/>
          </p:nvSpPr>
          <p:spPr>
            <a:xfrm>
              <a:off x="6963132" y="4575678"/>
              <a:ext cx="303548" cy="1912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 de cantos arredondados 30"/>
            <p:cNvSpPr/>
            <p:nvPr/>
          </p:nvSpPr>
          <p:spPr>
            <a:xfrm>
              <a:off x="6690400" y="2949654"/>
              <a:ext cx="848927" cy="16699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6690485" y="3633999"/>
              <a:ext cx="848842" cy="169309"/>
            </a:xfrm>
            <a:prstGeom prst="rect">
              <a:avLst/>
            </a:prstGeom>
            <a:solidFill>
              <a:srgbClr val="C4D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de cantos arredondados 32"/>
            <p:cNvSpPr/>
            <p:nvPr/>
          </p:nvSpPr>
          <p:spPr>
            <a:xfrm>
              <a:off x="6690485" y="3647709"/>
              <a:ext cx="848842" cy="971891"/>
            </a:xfrm>
            <a:prstGeom prst="roundRect">
              <a:avLst>
                <a:gd name="adj" fmla="val 11537"/>
              </a:avLst>
            </a:prstGeom>
            <a:solidFill>
              <a:srgbClr val="C4D7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4" name="Grupo 33"/>
            <p:cNvGrpSpPr/>
            <p:nvPr/>
          </p:nvGrpSpPr>
          <p:grpSpPr>
            <a:xfrm>
              <a:off x="6497111" y="2061748"/>
              <a:ext cx="1235506" cy="1008112"/>
              <a:chOff x="5666983" y="1501572"/>
              <a:chExt cx="1656184" cy="1351364"/>
            </a:xfrm>
          </p:grpSpPr>
          <p:sp>
            <p:nvSpPr>
              <p:cNvPr id="46" name="Retângulo de cantos arredondados 45"/>
              <p:cNvSpPr/>
              <p:nvPr/>
            </p:nvSpPr>
            <p:spPr>
              <a:xfrm>
                <a:off x="6099031" y="1537596"/>
                <a:ext cx="792088" cy="102696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Retângulo de cantos arredondados 46"/>
              <p:cNvSpPr/>
              <p:nvPr/>
            </p:nvSpPr>
            <p:spPr>
              <a:xfrm>
                <a:off x="5883007" y="1501572"/>
                <a:ext cx="1224136" cy="7200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 rot="5400000">
                <a:off x="5883007" y="2088684"/>
                <a:ext cx="1224136" cy="72008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5666983" y="2564564"/>
                <a:ext cx="1656184" cy="28837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5" name="Retângulo de cantos arredondados 34"/>
            <p:cNvSpPr/>
            <p:nvPr/>
          </p:nvSpPr>
          <p:spPr>
            <a:xfrm>
              <a:off x="6690485" y="314096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6690485" y="327617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de cantos arredondados 36"/>
            <p:cNvSpPr/>
            <p:nvPr/>
          </p:nvSpPr>
          <p:spPr>
            <a:xfrm>
              <a:off x="6690485" y="3411387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6690485" y="354659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6690485" y="381701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tângulo de cantos arredondados 39"/>
            <p:cNvSpPr/>
            <p:nvPr/>
          </p:nvSpPr>
          <p:spPr>
            <a:xfrm>
              <a:off x="6688936" y="368180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etângulo de cantos arredondados 40"/>
            <p:cNvSpPr/>
            <p:nvPr/>
          </p:nvSpPr>
          <p:spPr>
            <a:xfrm>
              <a:off x="6689157" y="395222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Retângulo de cantos arredondados 41"/>
            <p:cNvSpPr/>
            <p:nvPr/>
          </p:nvSpPr>
          <p:spPr>
            <a:xfrm>
              <a:off x="6690262" y="408743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de cantos arredondados 42"/>
            <p:cNvSpPr/>
            <p:nvPr/>
          </p:nvSpPr>
          <p:spPr>
            <a:xfrm>
              <a:off x="6688715" y="4222648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6688715" y="4357855"/>
              <a:ext cx="257864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5" name="Triângulo retângulo 44"/>
            <p:cNvSpPr/>
            <p:nvPr/>
          </p:nvSpPr>
          <p:spPr>
            <a:xfrm rot="10800000">
              <a:off x="7088005" y="5229200"/>
              <a:ext cx="45719" cy="2986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19953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034680" cy="1143000"/>
          </a:xfrm>
        </p:spPr>
        <p:txBody>
          <a:bodyPr/>
          <a:lstStyle/>
          <a:p>
            <a:r>
              <a:rPr lang="pt-BR" dirty="0"/>
              <a:t>Imagem 5</a:t>
            </a:r>
          </a:p>
        </p:txBody>
      </p:sp>
      <p:grpSp>
        <p:nvGrpSpPr>
          <p:cNvPr id="79" name="Grupo 78"/>
          <p:cNvGrpSpPr/>
          <p:nvPr/>
        </p:nvGrpSpPr>
        <p:grpSpPr>
          <a:xfrm>
            <a:off x="1185811" y="1729313"/>
            <a:ext cx="3792444" cy="3093207"/>
            <a:chOff x="1643652" y="1866140"/>
            <a:chExt cx="1728465" cy="1409777"/>
          </a:xfrm>
        </p:grpSpPr>
        <p:grpSp>
          <p:nvGrpSpPr>
            <p:cNvPr id="77" name="Grupo 76"/>
            <p:cNvGrpSpPr/>
            <p:nvPr/>
          </p:nvGrpSpPr>
          <p:grpSpPr>
            <a:xfrm>
              <a:off x="2645266" y="1866140"/>
              <a:ext cx="726851" cy="1409777"/>
              <a:chOff x="5928206" y="464792"/>
              <a:chExt cx="1687615" cy="3273243"/>
            </a:xfrm>
          </p:grpSpPr>
          <p:sp>
            <p:nvSpPr>
              <p:cNvPr id="73" name="Elipse 72"/>
              <p:cNvSpPr/>
              <p:nvPr/>
            </p:nvSpPr>
            <p:spPr>
              <a:xfrm>
                <a:off x="6542223" y="464792"/>
                <a:ext cx="459583" cy="858489"/>
              </a:xfrm>
              <a:prstGeom prst="ellipse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Elipse 73"/>
              <p:cNvSpPr/>
              <p:nvPr/>
            </p:nvSpPr>
            <p:spPr>
              <a:xfrm>
                <a:off x="6081925" y="711276"/>
                <a:ext cx="1377248" cy="1004099"/>
              </a:xfrm>
              <a:prstGeom prst="ellipse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5" name="Retângulo 74"/>
              <p:cNvSpPr/>
              <p:nvPr/>
            </p:nvSpPr>
            <p:spPr>
              <a:xfrm>
                <a:off x="6081925" y="1204247"/>
                <a:ext cx="1377248" cy="2390839"/>
              </a:xfrm>
              <a:prstGeom prst="rect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6" name="Retângulo de cantos arredondados 75"/>
              <p:cNvSpPr/>
              <p:nvPr/>
            </p:nvSpPr>
            <p:spPr>
              <a:xfrm>
                <a:off x="5928206" y="3600497"/>
                <a:ext cx="1687615" cy="137538"/>
              </a:xfrm>
              <a:prstGeom prst="roundRect">
                <a:avLst>
                  <a:gd name="adj" fmla="val 50000"/>
                </a:avLst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1643652" y="2209267"/>
              <a:ext cx="1000767" cy="1059169"/>
              <a:chOff x="5399860" y="2272685"/>
              <a:chExt cx="1485521" cy="1572212"/>
            </a:xfrm>
          </p:grpSpPr>
          <p:grpSp>
            <p:nvGrpSpPr>
              <p:cNvPr id="10" name="Grupo 9"/>
              <p:cNvGrpSpPr/>
              <p:nvPr/>
            </p:nvGrpSpPr>
            <p:grpSpPr>
              <a:xfrm rot="21091318">
                <a:off x="5399860" y="2272685"/>
                <a:ext cx="1485521" cy="1572212"/>
                <a:chOff x="2145512" y="156492"/>
                <a:chExt cx="2303841" cy="2438288"/>
              </a:xfrm>
            </p:grpSpPr>
            <p:grpSp>
              <p:nvGrpSpPr>
                <p:cNvPr id="11" name="Agrupar 15">
                  <a:extLst>
                    <a:ext uri="{FF2B5EF4-FFF2-40B4-BE49-F238E27FC236}">
                      <a16:creationId xmlns:a16="http://schemas.microsoft.com/office/drawing/2014/main" id="{CDA0B437-9E5C-43AF-AD41-CFFD83C35D59}"/>
                    </a:ext>
                  </a:extLst>
                </p:cNvPr>
                <p:cNvGrpSpPr/>
                <p:nvPr/>
              </p:nvGrpSpPr>
              <p:grpSpPr>
                <a:xfrm rot="503187">
                  <a:off x="2145512" y="156492"/>
                  <a:ext cx="2303841" cy="2438288"/>
                  <a:chOff x="3787347" y="611222"/>
                  <a:chExt cx="2714221" cy="2854590"/>
                </a:xfrm>
                <a:solidFill>
                  <a:srgbClr val="D35400"/>
                </a:solidFill>
              </p:grpSpPr>
              <p:sp>
                <p:nvSpPr>
                  <p:cNvPr id="50" name="Retângulo 49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51" name="Grupo 50"/>
                  <p:cNvGrpSpPr/>
                  <p:nvPr/>
                </p:nvGrpSpPr>
                <p:grpSpPr>
                  <a:xfrm>
                    <a:off x="3787347" y="611222"/>
                    <a:ext cx="2703475" cy="108020"/>
                    <a:chOff x="5952287" y="2088382"/>
                    <a:chExt cx="2850831" cy="216038"/>
                  </a:xfrm>
                  <a:grpFill/>
                </p:grpSpPr>
                <p:sp>
                  <p:nvSpPr>
                    <p:cNvPr id="63" name="Triângulo isósceles 62"/>
                    <p:cNvSpPr/>
                    <p:nvPr/>
                  </p:nvSpPr>
                  <p:spPr>
                    <a:xfrm>
                      <a:off x="5952287" y="2088382"/>
                      <a:ext cx="288033" cy="216023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4" name="Triângulo isósceles 63"/>
                    <p:cNvSpPr/>
                    <p:nvPr/>
                  </p:nvSpPr>
                  <p:spPr>
                    <a:xfrm>
                      <a:off x="6241783" y="2088388"/>
                      <a:ext cx="288033" cy="216026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5" name="Triângulo isósceles 64"/>
                    <p:cNvSpPr/>
                    <p:nvPr/>
                  </p:nvSpPr>
                  <p:spPr>
                    <a:xfrm>
                      <a:off x="6520840" y="2088389"/>
                      <a:ext cx="288033" cy="216026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" name="Triângulo isósceles 65"/>
                    <p:cNvSpPr/>
                    <p:nvPr/>
                  </p:nvSpPr>
                  <p:spPr>
                    <a:xfrm>
                      <a:off x="6786042" y="2088395"/>
                      <a:ext cx="288033" cy="216025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7" name="Triângulo isósceles 66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8" name="Triângulo isósceles 67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9" name="Triângulo isósceles 68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0" name="Triângulo isósceles 69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1" name="Triângulo isósceles 70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2" name="Triângulo isósceles 71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52" name="Grupo 51"/>
                  <p:cNvGrpSpPr/>
                  <p:nvPr/>
                </p:nvGrpSpPr>
                <p:grpSpPr>
                  <a:xfrm rot="10800000">
                    <a:off x="3798093" y="3357800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53" name="Triângulo isósceles 52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4" name="Triângulo isósceles 53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5" name="Triângulo isósceles 54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6" name="Triângulo isósceles 55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7" name="Triângulo isósceles 56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8" name="Triângulo isósceles 57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59" name="Triângulo isósceles 58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0" name="Triângulo isósceles 59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1" name="Triângulo isósceles 60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2" name="Triângulo isósceles 61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12" name="Agrupar 15">
                  <a:extLst>
                    <a:ext uri="{FF2B5EF4-FFF2-40B4-BE49-F238E27FC236}">
                      <a16:creationId xmlns:a16="http://schemas.microsoft.com/office/drawing/2014/main" id="{CDA0B437-9E5C-43AF-AD41-CFFD83C35D59}"/>
                    </a:ext>
                  </a:extLst>
                </p:cNvPr>
                <p:cNvGrpSpPr/>
                <p:nvPr/>
              </p:nvGrpSpPr>
              <p:grpSpPr>
                <a:xfrm rot="503187">
                  <a:off x="2211475" y="230373"/>
                  <a:ext cx="2188266" cy="2301440"/>
                  <a:chOff x="3787347" y="611219"/>
                  <a:chExt cx="2714221" cy="2854593"/>
                </a:xfrm>
                <a:solidFill>
                  <a:srgbClr val="E67E22"/>
                </a:solidFill>
              </p:grpSpPr>
              <p:sp>
                <p:nvSpPr>
                  <p:cNvPr id="27" name="Retângulo 26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28" name="Grupo 27"/>
                  <p:cNvGrpSpPr/>
                  <p:nvPr/>
                </p:nvGrpSpPr>
                <p:grpSpPr>
                  <a:xfrm>
                    <a:off x="3787347" y="611219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40" name="Triângulo isósceles 39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Triângulo isósceles 40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Triângulo isósceles 41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" name="Triângulo isósceles 42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Triângulo isósceles 43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" name="Triângulo isósceles 44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Triângulo isósceles 45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7" name="Triângulo isósceles 46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8" name="Triângulo isósceles 47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9" name="Triângulo isósceles 48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9" name="Grupo 28"/>
                  <p:cNvGrpSpPr/>
                  <p:nvPr/>
                </p:nvGrpSpPr>
                <p:grpSpPr>
                  <a:xfrm rot="10800000">
                    <a:off x="3798093" y="3357800"/>
                    <a:ext cx="2703475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30" name="Triângulo isósceles 29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" name="Triângulo isósceles 30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2" name="Triângulo isósceles 31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3" name="Triângulo isósceles 32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4" name="Triângulo isósceles 33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5" name="Triângulo isósceles 34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6" name="Triângulo isósceles 35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7" name="Triângulo isósceles 36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8" name="Triângulo isósceles 37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9" name="Triângulo isósceles 38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13" name="Retângulo de cantos arredondados 12"/>
                <p:cNvSpPr/>
                <p:nvPr/>
              </p:nvSpPr>
              <p:spPr>
                <a:xfrm rot="503187">
                  <a:off x="2333787" y="386830"/>
                  <a:ext cx="1897949" cy="2026695"/>
                </a:xfrm>
                <a:prstGeom prst="roundRect">
                  <a:avLst>
                    <a:gd name="adj" fmla="val 13040"/>
                  </a:avLst>
                </a:prstGeom>
                <a:solidFill>
                  <a:srgbClr val="EA934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14" name="Elipse 13"/>
                <p:cNvSpPr/>
                <p:nvPr/>
              </p:nvSpPr>
              <p:spPr>
                <a:xfrm rot="503187">
                  <a:off x="2543148" y="611924"/>
                  <a:ext cx="1560659" cy="1560661"/>
                </a:xfrm>
                <a:prstGeom prst="ellipse">
                  <a:avLst/>
                </a:prstGeom>
                <a:solidFill>
                  <a:srgbClr val="EEA46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 dirty="0"/>
                </a:p>
              </p:txBody>
            </p:sp>
            <p:grpSp>
              <p:nvGrpSpPr>
                <p:cNvPr id="16" name="Grupo 15"/>
                <p:cNvGrpSpPr/>
                <p:nvPr/>
              </p:nvGrpSpPr>
              <p:grpSpPr>
                <a:xfrm rot="503187">
                  <a:off x="2780238" y="781505"/>
                  <a:ext cx="1027888" cy="1199474"/>
                  <a:chOff x="4242744" y="2968222"/>
                  <a:chExt cx="1402381" cy="1636478"/>
                </a:xfrm>
              </p:grpSpPr>
              <p:sp>
                <p:nvSpPr>
                  <p:cNvPr id="19" name="Lua 1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F4C294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0" name="Lua 19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B84A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" name="Grupo 3"/>
              <p:cNvGrpSpPr/>
              <p:nvPr/>
            </p:nvGrpSpPr>
            <p:grpSpPr>
              <a:xfrm>
                <a:off x="5563574" y="3066913"/>
                <a:ext cx="627978" cy="630088"/>
                <a:chOff x="4644008" y="1430760"/>
                <a:chExt cx="3570421" cy="3582416"/>
              </a:xfrm>
              <a:solidFill>
                <a:srgbClr val="E67E22"/>
              </a:solidFill>
            </p:grpSpPr>
            <p:sp>
              <p:nvSpPr>
                <p:cNvPr id="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" name="Grupo 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7" name="Retângulo 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Retângulo 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Retângulo 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275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9250" y="207142"/>
            <a:ext cx="3106688" cy="1143000"/>
          </a:xfrm>
        </p:spPr>
        <p:txBody>
          <a:bodyPr/>
          <a:lstStyle/>
          <a:p>
            <a:r>
              <a:rPr lang="pt-BR" dirty="0"/>
              <a:t>Imagem 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03099" y="3241997"/>
            <a:ext cx="2304256" cy="89371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pt-BR" sz="1100" dirty="0"/>
              <a:t>4. Após retirada, dê um nó na camisinha e a coloque no lixo. Cada camisinha deve ser usada apenas uma vez</a:t>
            </a:r>
          </a:p>
        </p:txBody>
      </p:sp>
      <p:grpSp>
        <p:nvGrpSpPr>
          <p:cNvPr id="70" name="Grupo 69"/>
          <p:cNvGrpSpPr/>
          <p:nvPr/>
        </p:nvGrpSpPr>
        <p:grpSpPr>
          <a:xfrm>
            <a:off x="368418" y="1404725"/>
            <a:ext cx="2979911" cy="1291421"/>
            <a:chOff x="368418" y="1404725"/>
            <a:chExt cx="2979911" cy="1291421"/>
          </a:xfrm>
        </p:grpSpPr>
        <p:sp>
          <p:nvSpPr>
            <p:cNvPr id="11" name="Elipse 10"/>
            <p:cNvSpPr/>
            <p:nvPr/>
          </p:nvSpPr>
          <p:spPr>
            <a:xfrm>
              <a:off x="614183" y="1412776"/>
              <a:ext cx="432048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545189" y="1412776"/>
              <a:ext cx="1551421" cy="360040"/>
            </a:xfrm>
            <a:prstGeom prst="roundRect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Fluxograma: Atraso 6"/>
            <p:cNvSpPr/>
            <p:nvPr/>
          </p:nvSpPr>
          <p:spPr>
            <a:xfrm>
              <a:off x="1952594" y="1410664"/>
              <a:ext cx="450340" cy="362152"/>
            </a:xfrm>
            <a:prstGeom prst="flowChartDelay">
              <a:avLst/>
            </a:prstGeom>
            <a:solidFill>
              <a:srgbClr val="EE5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de cantos arredondados 8"/>
            <p:cNvSpPr/>
            <p:nvPr/>
          </p:nvSpPr>
          <p:spPr>
            <a:xfrm flipH="1" flipV="1">
              <a:off x="2299214" y="1567824"/>
              <a:ext cx="112585" cy="457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/>
            <p:cNvSpPr/>
            <p:nvPr/>
          </p:nvSpPr>
          <p:spPr>
            <a:xfrm>
              <a:off x="368418" y="1412776"/>
              <a:ext cx="520899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/>
            <p:cNvSpPr/>
            <p:nvPr/>
          </p:nvSpPr>
          <p:spPr>
            <a:xfrm>
              <a:off x="2435925" y="1404725"/>
              <a:ext cx="191480" cy="3871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31665" y="1527254"/>
              <a:ext cx="168592" cy="14206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026678" y="1772816"/>
              <a:ext cx="23216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1. Colocar a camisinha com o pênis ereto antes do contato com a vagina, ânus ou boca</a:t>
              </a:r>
              <a:r>
                <a:rPr lang="pt-BR" sz="1400" dirty="0"/>
                <a:t>.</a:t>
              </a:r>
              <a:endParaRPr lang="pt-BR" dirty="0"/>
            </a:p>
            <a:p>
              <a:endParaRPr lang="pt-BR" dirty="0"/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04496" y="2889358"/>
            <a:ext cx="2999464" cy="1791781"/>
            <a:chOff x="604496" y="2889358"/>
            <a:chExt cx="2999464" cy="1791781"/>
          </a:xfrm>
        </p:grpSpPr>
        <p:sp>
          <p:nvSpPr>
            <p:cNvPr id="18" name="Retângulo de cantos arredondados 17"/>
            <p:cNvSpPr/>
            <p:nvPr/>
          </p:nvSpPr>
          <p:spPr>
            <a:xfrm>
              <a:off x="781267" y="2996952"/>
              <a:ext cx="1551421" cy="360040"/>
            </a:xfrm>
            <a:prstGeom prst="roundRect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850261" y="2996952"/>
              <a:ext cx="432048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Atraso 18"/>
            <p:cNvSpPr/>
            <p:nvPr/>
          </p:nvSpPr>
          <p:spPr>
            <a:xfrm>
              <a:off x="2188672" y="2994840"/>
              <a:ext cx="450340" cy="362152"/>
            </a:xfrm>
            <a:prstGeom prst="flowChartDelay">
              <a:avLst/>
            </a:prstGeom>
            <a:solidFill>
              <a:srgbClr val="EE5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flipH="1" flipV="1">
              <a:off x="2535292" y="3152000"/>
              <a:ext cx="112585" cy="457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604496" y="2996952"/>
              <a:ext cx="520899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Fluxograma: Atraso 31"/>
            <p:cNvSpPr/>
            <p:nvPr/>
          </p:nvSpPr>
          <p:spPr>
            <a:xfrm>
              <a:off x="850261" y="2889358"/>
              <a:ext cx="1906143" cy="576064"/>
            </a:xfrm>
            <a:custGeom>
              <a:avLst/>
              <a:gdLst/>
              <a:ahLst/>
              <a:cxnLst/>
              <a:rect l="l" t="t" r="r" b="b"/>
              <a:pathLst>
                <a:path w="1906143" h="576064">
                  <a:moveTo>
                    <a:pt x="1351941" y="29821"/>
                  </a:moveTo>
                  <a:lnTo>
                    <a:pt x="1624722" y="29821"/>
                  </a:lnTo>
                  <a:cubicBezTo>
                    <a:pt x="1780147" y="29821"/>
                    <a:pt x="1906143" y="145426"/>
                    <a:pt x="1906143" y="288032"/>
                  </a:cubicBezTo>
                  <a:cubicBezTo>
                    <a:pt x="1906143" y="430638"/>
                    <a:pt x="1780147" y="546243"/>
                    <a:pt x="1624722" y="546243"/>
                  </a:cubicBezTo>
                  <a:lnTo>
                    <a:pt x="1351941" y="546242"/>
                  </a:lnTo>
                  <a:close/>
                  <a:moveTo>
                    <a:pt x="72008" y="0"/>
                  </a:moveTo>
                  <a:cubicBezTo>
                    <a:pt x="85006" y="0"/>
                    <a:pt x="97200" y="13776"/>
                    <a:pt x="107170" y="38121"/>
                  </a:cubicBezTo>
                  <a:cubicBezTo>
                    <a:pt x="117916" y="32636"/>
                    <a:pt x="130105" y="29821"/>
                    <a:pt x="142951" y="29821"/>
                  </a:cubicBezTo>
                  <a:lnTo>
                    <a:pt x="1343301" y="29821"/>
                  </a:lnTo>
                  <a:lnTo>
                    <a:pt x="1343301" y="546242"/>
                  </a:lnTo>
                  <a:lnTo>
                    <a:pt x="1351941" y="546242"/>
                  </a:lnTo>
                  <a:lnTo>
                    <a:pt x="1351941" y="546243"/>
                  </a:lnTo>
                  <a:lnTo>
                    <a:pt x="142951" y="546243"/>
                  </a:lnTo>
                  <a:cubicBezTo>
                    <a:pt x="130105" y="546243"/>
                    <a:pt x="117916" y="543429"/>
                    <a:pt x="107170" y="537943"/>
                  </a:cubicBezTo>
                  <a:cubicBezTo>
                    <a:pt x="97200" y="562288"/>
                    <a:pt x="85006" y="576064"/>
                    <a:pt x="72008" y="576064"/>
                  </a:cubicBezTo>
                  <a:cubicBezTo>
                    <a:pt x="32239" y="576064"/>
                    <a:pt x="0" y="447108"/>
                    <a:pt x="0" y="288032"/>
                  </a:cubicBezTo>
                  <a:cubicBezTo>
                    <a:pt x="0" y="128956"/>
                    <a:pt x="32239" y="0"/>
                    <a:pt x="72008" y="0"/>
                  </a:cubicBezTo>
                  <a:close/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1282309" y="3465422"/>
              <a:ext cx="2321651" cy="121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pt-BR" sz="1100" dirty="0"/>
                <a:t>2. Coloque a camisinha na cabeça do pênis e desenrole até o cobrir e retire o ar da ponta da camisinha para ficar livre e servir de depósito  para o esperma.</a:t>
              </a:r>
            </a:p>
            <a:p>
              <a:endParaRPr lang="pt-BR" dirty="0"/>
            </a:p>
          </p:txBody>
        </p:sp>
      </p:grpSp>
      <p:grpSp>
        <p:nvGrpSpPr>
          <p:cNvPr id="68" name="Grupo 67"/>
          <p:cNvGrpSpPr/>
          <p:nvPr/>
        </p:nvGrpSpPr>
        <p:grpSpPr>
          <a:xfrm>
            <a:off x="4069632" y="1244660"/>
            <a:ext cx="2970171" cy="1176228"/>
            <a:chOff x="604495" y="4573545"/>
            <a:chExt cx="2970171" cy="1176228"/>
          </a:xfrm>
        </p:grpSpPr>
        <p:sp>
          <p:nvSpPr>
            <p:cNvPr id="36" name="Retângulo de cantos arredondados 35"/>
            <p:cNvSpPr/>
            <p:nvPr/>
          </p:nvSpPr>
          <p:spPr>
            <a:xfrm>
              <a:off x="781266" y="4681139"/>
              <a:ext cx="1551421" cy="360040"/>
            </a:xfrm>
            <a:prstGeom prst="roundRect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850260" y="4681139"/>
              <a:ext cx="432048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luxograma: Atraso 37"/>
            <p:cNvSpPr/>
            <p:nvPr/>
          </p:nvSpPr>
          <p:spPr>
            <a:xfrm>
              <a:off x="2188671" y="4679027"/>
              <a:ext cx="450340" cy="362152"/>
            </a:xfrm>
            <a:prstGeom prst="flowChartDelay">
              <a:avLst/>
            </a:prstGeom>
            <a:solidFill>
              <a:srgbClr val="EE52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de cantos arredondados 38"/>
            <p:cNvSpPr/>
            <p:nvPr/>
          </p:nvSpPr>
          <p:spPr>
            <a:xfrm flipH="1" flipV="1">
              <a:off x="2535291" y="4836187"/>
              <a:ext cx="112585" cy="4572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495" y="4681139"/>
              <a:ext cx="520899" cy="1008112"/>
            </a:xfrm>
            <a:prstGeom prst="ellipse">
              <a:avLst/>
            </a:prstGeom>
            <a:solidFill>
              <a:srgbClr val="F5B1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luxograma: Atraso 31"/>
            <p:cNvSpPr/>
            <p:nvPr/>
          </p:nvSpPr>
          <p:spPr>
            <a:xfrm>
              <a:off x="1645362" y="4573545"/>
              <a:ext cx="1111041" cy="576064"/>
            </a:xfrm>
            <a:custGeom>
              <a:avLst/>
              <a:gdLst/>
              <a:ahLst/>
              <a:cxnLst/>
              <a:rect l="l" t="t" r="r" b="b"/>
              <a:pathLst>
                <a:path w="1906143" h="576064">
                  <a:moveTo>
                    <a:pt x="1351941" y="29821"/>
                  </a:moveTo>
                  <a:lnTo>
                    <a:pt x="1624722" y="29821"/>
                  </a:lnTo>
                  <a:cubicBezTo>
                    <a:pt x="1780147" y="29821"/>
                    <a:pt x="1906143" y="145426"/>
                    <a:pt x="1906143" y="288032"/>
                  </a:cubicBezTo>
                  <a:cubicBezTo>
                    <a:pt x="1906143" y="430638"/>
                    <a:pt x="1780147" y="546243"/>
                    <a:pt x="1624722" y="546243"/>
                  </a:cubicBezTo>
                  <a:lnTo>
                    <a:pt x="1351941" y="546242"/>
                  </a:lnTo>
                  <a:close/>
                  <a:moveTo>
                    <a:pt x="72008" y="0"/>
                  </a:moveTo>
                  <a:cubicBezTo>
                    <a:pt x="85006" y="0"/>
                    <a:pt x="97200" y="13776"/>
                    <a:pt x="107170" y="38121"/>
                  </a:cubicBezTo>
                  <a:cubicBezTo>
                    <a:pt x="117916" y="32636"/>
                    <a:pt x="130105" y="29821"/>
                    <a:pt x="142951" y="29821"/>
                  </a:cubicBezTo>
                  <a:lnTo>
                    <a:pt x="1343301" y="29821"/>
                  </a:lnTo>
                  <a:lnTo>
                    <a:pt x="1343301" y="546242"/>
                  </a:lnTo>
                  <a:lnTo>
                    <a:pt x="1351941" y="546242"/>
                  </a:lnTo>
                  <a:lnTo>
                    <a:pt x="1351941" y="546243"/>
                  </a:lnTo>
                  <a:lnTo>
                    <a:pt x="142951" y="546243"/>
                  </a:lnTo>
                  <a:cubicBezTo>
                    <a:pt x="130105" y="546243"/>
                    <a:pt x="117916" y="543429"/>
                    <a:pt x="107170" y="537943"/>
                  </a:cubicBezTo>
                  <a:cubicBezTo>
                    <a:pt x="97200" y="562288"/>
                    <a:pt x="85006" y="576064"/>
                    <a:pt x="72008" y="576064"/>
                  </a:cubicBezTo>
                  <a:cubicBezTo>
                    <a:pt x="32239" y="576064"/>
                    <a:pt x="0" y="447108"/>
                    <a:pt x="0" y="288032"/>
                  </a:cubicBezTo>
                  <a:cubicBezTo>
                    <a:pt x="0" y="128956"/>
                    <a:pt x="32239" y="0"/>
                    <a:pt x="72008" y="0"/>
                  </a:cubicBezTo>
                  <a:close/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1253015" y="5149609"/>
              <a:ext cx="232165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pt-BR" sz="1100" dirty="0"/>
                <a:t>3. Após a ejaculação, com o pênis ainda duro, retire a camisinha para que o esperma não vaze.</a:t>
              </a:r>
              <a:endParaRPr lang="pt-BR" dirty="0"/>
            </a:p>
          </p:txBody>
        </p:sp>
      </p:grpSp>
      <p:grpSp>
        <p:nvGrpSpPr>
          <p:cNvPr id="71" name="Grupo 70"/>
          <p:cNvGrpSpPr/>
          <p:nvPr/>
        </p:nvGrpSpPr>
        <p:grpSpPr>
          <a:xfrm>
            <a:off x="4257144" y="2644150"/>
            <a:ext cx="922015" cy="1602766"/>
            <a:chOff x="4257144" y="2644150"/>
            <a:chExt cx="922015" cy="1602766"/>
          </a:xfrm>
        </p:grpSpPr>
        <p:sp>
          <p:nvSpPr>
            <p:cNvPr id="44" name="Trapezoide 43"/>
            <p:cNvSpPr/>
            <p:nvPr/>
          </p:nvSpPr>
          <p:spPr>
            <a:xfrm rot="10800000">
              <a:off x="4257144" y="3130792"/>
              <a:ext cx="922015" cy="1116124"/>
            </a:xfrm>
            <a:prstGeom prst="trapezoid">
              <a:avLst>
                <a:gd name="adj" fmla="val 16646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7" name="Grupo 66"/>
            <p:cNvGrpSpPr/>
            <p:nvPr/>
          </p:nvGrpSpPr>
          <p:grpSpPr>
            <a:xfrm>
              <a:off x="4482825" y="2644150"/>
              <a:ext cx="215411" cy="477688"/>
              <a:chOff x="4260950" y="3081560"/>
              <a:chExt cx="215411" cy="477688"/>
            </a:xfrm>
          </p:grpSpPr>
          <p:grpSp>
            <p:nvGrpSpPr>
              <p:cNvPr id="60" name="Grupo 59"/>
              <p:cNvGrpSpPr/>
              <p:nvPr/>
            </p:nvGrpSpPr>
            <p:grpSpPr>
              <a:xfrm rot="10109238">
                <a:off x="4260950" y="3081560"/>
                <a:ext cx="215411" cy="477688"/>
                <a:chOff x="6082499" y="284900"/>
                <a:chExt cx="1378923" cy="3057844"/>
              </a:xfrm>
              <a:solidFill>
                <a:schemeClr val="bg2"/>
              </a:solidFill>
            </p:grpSpPr>
            <p:sp>
              <p:nvSpPr>
                <p:cNvPr id="61" name="Elipse 60"/>
                <p:cNvSpPr/>
                <p:nvPr/>
              </p:nvSpPr>
              <p:spPr>
                <a:xfrm>
                  <a:off x="6544466" y="284900"/>
                  <a:ext cx="459583" cy="85848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2" name="Elipse 61"/>
                <p:cNvSpPr/>
                <p:nvPr/>
              </p:nvSpPr>
              <p:spPr>
                <a:xfrm>
                  <a:off x="6084167" y="531385"/>
                  <a:ext cx="1377249" cy="502049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3" name="Retângulo 62"/>
                <p:cNvSpPr/>
                <p:nvPr/>
              </p:nvSpPr>
              <p:spPr>
                <a:xfrm>
                  <a:off x="6082501" y="819708"/>
                  <a:ext cx="1378923" cy="2523036"/>
                </a:xfrm>
                <a:custGeom>
                  <a:avLst/>
                  <a:gdLst>
                    <a:gd name="connsiteX0" fmla="*/ 0 w 953076"/>
                    <a:gd name="connsiteY0" fmla="*/ 0 h 1654495"/>
                    <a:gd name="connsiteX1" fmla="*/ 953076 w 953076"/>
                    <a:gd name="connsiteY1" fmla="*/ 0 h 1654495"/>
                    <a:gd name="connsiteX2" fmla="*/ 953076 w 953076"/>
                    <a:gd name="connsiteY2" fmla="*/ 1654495 h 1654495"/>
                    <a:gd name="connsiteX3" fmla="*/ 0 w 953076"/>
                    <a:gd name="connsiteY3" fmla="*/ 1654495 h 1654495"/>
                    <a:gd name="connsiteX4" fmla="*/ 0 w 953076"/>
                    <a:gd name="connsiteY4" fmla="*/ 0 h 1654495"/>
                    <a:gd name="connsiteX0" fmla="*/ 0 w 953076"/>
                    <a:gd name="connsiteY0" fmla="*/ 0 h 1654495"/>
                    <a:gd name="connsiteX1" fmla="*/ 953076 w 953076"/>
                    <a:gd name="connsiteY1" fmla="*/ 0 h 1654495"/>
                    <a:gd name="connsiteX2" fmla="*/ 953076 w 953076"/>
                    <a:gd name="connsiteY2" fmla="*/ 1654495 h 1654495"/>
                    <a:gd name="connsiteX3" fmla="*/ 0 w 953076"/>
                    <a:gd name="connsiteY3" fmla="*/ 1654495 h 1654495"/>
                    <a:gd name="connsiteX4" fmla="*/ 0 w 953076"/>
                    <a:gd name="connsiteY4" fmla="*/ 0 h 1654495"/>
                    <a:gd name="connsiteX0" fmla="*/ 0 w 953076"/>
                    <a:gd name="connsiteY0" fmla="*/ 0 h 1654495"/>
                    <a:gd name="connsiteX1" fmla="*/ 953076 w 953076"/>
                    <a:gd name="connsiteY1" fmla="*/ 0 h 1654495"/>
                    <a:gd name="connsiteX2" fmla="*/ 953076 w 953076"/>
                    <a:gd name="connsiteY2" fmla="*/ 1654495 h 1654495"/>
                    <a:gd name="connsiteX3" fmla="*/ 0 w 953076"/>
                    <a:gd name="connsiteY3" fmla="*/ 1654495 h 1654495"/>
                    <a:gd name="connsiteX4" fmla="*/ 0 w 953076"/>
                    <a:gd name="connsiteY4" fmla="*/ 0 h 1654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3076" h="1654495">
                      <a:moveTo>
                        <a:pt x="0" y="0"/>
                      </a:moveTo>
                      <a:lnTo>
                        <a:pt x="953076" y="0"/>
                      </a:lnTo>
                      <a:cubicBezTo>
                        <a:pt x="-37524" y="888048"/>
                        <a:pt x="953076" y="1102997"/>
                        <a:pt x="953076" y="1654495"/>
                      </a:cubicBezTo>
                      <a:lnTo>
                        <a:pt x="0" y="1654495"/>
                      </a:lnTo>
                      <a:cubicBezTo>
                        <a:pt x="0" y="1102997"/>
                        <a:pt x="1155700" y="754698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65" name="Elipse 64"/>
              <p:cNvSpPr/>
              <p:nvPr/>
            </p:nvSpPr>
            <p:spPr>
              <a:xfrm rot="20909238">
                <a:off x="4313167" y="3255558"/>
                <a:ext cx="106188" cy="10618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194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3240360" cy="1143000"/>
          </a:xfrm>
        </p:spPr>
        <p:txBody>
          <a:bodyPr>
            <a:normAutofit/>
          </a:bodyPr>
          <a:lstStyle/>
          <a:p>
            <a:r>
              <a:rPr lang="pt-BR" dirty="0"/>
              <a:t>Imagem 7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1443723" y="1810858"/>
            <a:ext cx="3442152" cy="3078729"/>
            <a:chOff x="5298421" y="1577947"/>
            <a:chExt cx="3442152" cy="3078729"/>
          </a:xfrm>
        </p:grpSpPr>
        <p:grpSp>
          <p:nvGrpSpPr>
            <p:cNvPr id="3" name="Group 2"/>
            <p:cNvGrpSpPr/>
            <p:nvPr/>
          </p:nvGrpSpPr>
          <p:grpSpPr>
            <a:xfrm>
              <a:off x="5298421" y="1577947"/>
              <a:ext cx="1440160" cy="3024336"/>
              <a:chOff x="5220072" y="1448780"/>
              <a:chExt cx="1440160" cy="3024336"/>
            </a:xfrm>
          </p:grpSpPr>
          <p:sp>
            <p:nvSpPr>
              <p:cNvPr id="7" name="Trapezoide 6"/>
              <p:cNvSpPr/>
              <p:nvPr/>
            </p:nvSpPr>
            <p:spPr>
              <a:xfrm>
                <a:off x="5256076" y="3104964"/>
                <a:ext cx="1368152" cy="1216152"/>
              </a:xfrm>
              <a:prstGeom prst="trapezoid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/>
              <p:cNvSpPr/>
              <p:nvPr/>
            </p:nvSpPr>
            <p:spPr>
              <a:xfrm>
                <a:off x="5364088" y="2456892"/>
                <a:ext cx="1152128" cy="1800200"/>
              </a:xfrm>
              <a:prstGeom prst="rect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5256076" y="1448780"/>
                <a:ext cx="1368152" cy="1368152"/>
              </a:xfrm>
              <a:prstGeom prst="ellipse">
                <a:avLst/>
              </a:prstGeom>
              <a:solidFill>
                <a:srgbClr val="D967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5364088" y="1556792"/>
                <a:ext cx="1152128" cy="1152128"/>
              </a:xfrm>
              <a:prstGeom prst="ellipse">
                <a:avLst/>
              </a:prstGeom>
              <a:solidFill>
                <a:srgbClr val="D96709"/>
              </a:solidFill>
              <a:ln w="76200">
                <a:solidFill>
                  <a:srgbClr val="F7B2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Retângulo de cantos arredondados 7"/>
              <p:cNvSpPr/>
              <p:nvPr/>
            </p:nvSpPr>
            <p:spPr>
              <a:xfrm>
                <a:off x="5220072" y="4321116"/>
                <a:ext cx="1440160" cy="152000"/>
              </a:xfrm>
              <a:prstGeom prst="roundRect">
                <a:avLst/>
              </a:prstGeom>
              <a:solidFill>
                <a:srgbClr val="F7B2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732240" y="1700808"/>
              <a:ext cx="2008333" cy="2955868"/>
              <a:chOff x="6732240" y="1700808"/>
              <a:chExt cx="2008333" cy="2955868"/>
            </a:xfrm>
          </p:grpSpPr>
          <p:grpSp>
            <p:nvGrpSpPr>
              <p:cNvPr id="4100" name="Grupo 4099"/>
              <p:cNvGrpSpPr/>
              <p:nvPr/>
            </p:nvGrpSpPr>
            <p:grpSpPr>
              <a:xfrm>
                <a:off x="6732240" y="1700808"/>
                <a:ext cx="2008333" cy="2955868"/>
                <a:chOff x="5464099" y="436408"/>
                <a:chExt cx="3538246" cy="5207597"/>
              </a:xfrm>
            </p:grpSpPr>
            <p:grpSp>
              <p:nvGrpSpPr>
                <p:cNvPr id="4097" name="Grupo 4096"/>
                <p:cNvGrpSpPr/>
                <p:nvPr/>
              </p:nvGrpSpPr>
              <p:grpSpPr>
                <a:xfrm>
                  <a:off x="5464099" y="436408"/>
                  <a:ext cx="3538246" cy="5207597"/>
                  <a:chOff x="3360459" y="1101723"/>
                  <a:chExt cx="3538246" cy="3744729"/>
                </a:xfrm>
              </p:grpSpPr>
              <p:grpSp>
                <p:nvGrpSpPr>
                  <p:cNvPr id="92" name="Agrupar 15">
                    <a:extLst>
                      <a:ext uri="{FF2B5EF4-FFF2-40B4-BE49-F238E27FC236}">
                        <a16:creationId xmlns:a16="http://schemas.microsoft.com/office/drawing/2014/main" id="{CDA0B437-9E5C-43AF-AD41-CFFD83C35D59}"/>
                      </a:ext>
                    </a:extLst>
                  </p:cNvPr>
                  <p:cNvGrpSpPr/>
                  <p:nvPr/>
                </p:nvGrpSpPr>
                <p:grpSpPr>
                  <a:xfrm rot="21594755">
                    <a:off x="3360459" y="1101723"/>
                    <a:ext cx="3538246" cy="3744729"/>
                    <a:chOff x="3787347" y="611222"/>
                    <a:chExt cx="2714221" cy="2854590"/>
                  </a:xfrm>
                  <a:solidFill>
                    <a:srgbClr val="D35400"/>
                  </a:solidFill>
                </p:grpSpPr>
                <p:sp>
                  <p:nvSpPr>
                    <p:cNvPr id="131" name="Retângulo 130"/>
                    <p:cNvSpPr/>
                    <p:nvPr/>
                  </p:nvSpPr>
                  <p:spPr>
                    <a:xfrm>
                      <a:off x="3792719" y="708149"/>
                      <a:ext cx="2703477" cy="2664296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9900FF"/>
                        </a:solidFill>
                      </a:endParaRPr>
                    </a:p>
                  </p:txBody>
                </p:sp>
                <p:grpSp>
                  <p:nvGrpSpPr>
                    <p:cNvPr id="132" name="Grupo 131"/>
                    <p:cNvGrpSpPr/>
                    <p:nvPr/>
                  </p:nvGrpSpPr>
                  <p:grpSpPr>
                    <a:xfrm>
                      <a:off x="3787347" y="611222"/>
                      <a:ext cx="2703475" cy="108020"/>
                      <a:chOff x="5952287" y="2088382"/>
                      <a:chExt cx="2850831" cy="216038"/>
                    </a:xfrm>
                    <a:grpFill/>
                  </p:grpSpPr>
                  <p:sp>
                    <p:nvSpPr>
                      <p:cNvPr id="144" name="Triângulo isósceles 143"/>
                      <p:cNvSpPr/>
                      <p:nvPr/>
                    </p:nvSpPr>
                    <p:spPr>
                      <a:xfrm>
                        <a:off x="5952287" y="2088382"/>
                        <a:ext cx="288033" cy="216023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5" name="Triângulo isósceles 144"/>
                      <p:cNvSpPr/>
                      <p:nvPr/>
                    </p:nvSpPr>
                    <p:spPr>
                      <a:xfrm>
                        <a:off x="6241783" y="2088388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6" name="Triângulo isósceles 145"/>
                      <p:cNvSpPr/>
                      <p:nvPr/>
                    </p:nvSpPr>
                    <p:spPr>
                      <a:xfrm>
                        <a:off x="6520840" y="2088389"/>
                        <a:ext cx="288033" cy="216026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7" name="Triângulo isósceles 146"/>
                      <p:cNvSpPr/>
                      <p:nvPr/>
                    </p:nvSpPr>
                    <p:spPr>
                      <a:xfrm>
                        <a:off x="6786042" y="2088395"/>
                        <a:ext cx="288033" cy="216025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8" name="Triângulo isósceles 147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9" name="Triângulo isósceles 148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0" name="Triângulo isósceles 149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1" name="Triângulo isósceles 150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2" name="Triângulo isósceles 151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53" name="Triângulo isósceles 152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  <p:grpSp>
                  <p:nvGrpSpPr>
                    <p:cNvPr id="133" name="Grupo 132"/>
                    <p:cNvGrpSpPr/>
                    <p:nvPr/>
                  </p:nvGrpSpPr>
                  <p:grpSpPr>
                    <a:xfrm rot="10800000">
                      <a:off x="3798093" y="3357800"/>
                      <a:ext cx="2703475" cy="108012"/>
                      <a:chOff x="5952287" y="2088395"/>
                      <a:chExt cx="2850831" cy="216024"/>
                    </a:xfrm>
                    <a:grpFill/>
                  </p:grpSpPr>
                  <p:sp>
                    <p:nvSpPr>
                      <p:cNvPr id="134" name="Triângulo isósceles 133"/>
                      <p:cNvSpPr/>
                      <p:nvPr/>
                    </p:nvSpPr>
                    <p:spPr>
                      <a:xfrm>
                        <a:off x="595228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5" name="Triângulo isósceles 134"/>
                      <p:cNvSpPr/>
                      <p:nvPr/>
                    </p:nvSpPr>
                    <p:spPr>
                      <a:xfrm>
                        <a:off x="6241783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6" name="Triângulo isósceles 135"/>
                      <p:cNvSpPr/>
                      <p:nvPr/>
                    </p:nvSpPr>
                    <p:spPr>
                      <a:xfrm>
                        <a:off x="6520839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7" name="Triângulo isósceles 136"/>
                      <p:cNvSpPr/>
                      <p:nvPr/>
                    </p:nvSpPr>
                    <p:spPr>
                      <a:xfrm>
                        <a:off x="678604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8" name="Triângulo isósceles 137"/>
                      <p:cNvSpPr/>
                      <p:nvPr/>
                    </p:nvSpPr>
                    <p:spPr>
                      <a:xfrm>
                        <a:off x="705730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39" name="Triângulo isósceles 138"/>
                      <p:cNvSpPr/>
                      <p:nvPr/>
                    </p:nvSpPr>
                    <p:spPr>
                      <a:xfrm>
                        <a:off x="7358127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0" name="Triângulo isósceles 139"/>
                      <p:cNvSpPr/>
                      <p:nvPr/>
                    </p:nvSpPr>
                    <p:spPr>
                      <a:xfrm>
                        <a:off x="7628725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1" name="Triângulo isósceles 140"/>
                      <p:cNvSpPr/>
                      <p:nvPr/>
                    </p:nvSpPr>
                    <p:spPr>
                      <a:xfrm>
                        <a:off x="7939022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2" name="Triângulo isósceles 141"/>
                      <p:cNvSpPr/>
                      <p:nvPr/>
                    </p:nvSpPr>
                    <p:spPr>
                      <a:xfrm>
                        <a:off x="8227054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  <p:sp>
                    <p:nvSpPr>
                      <p:cNvPr id="143" name="Triângulo isósceles 142"/>
                      <p:cNvSpPr/>
                      <p:nvPr/>
                    </p:nvSpPr>
                    <p:spPr>
                      <a:xfrm>
                        <a:off x="8515086" y="2088395"/>
                        <a:ext cx="288032" cy="216024"/>
                      </a:xfrm>
                      <a:prstGeom prst="triangle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/>
                      </a:p>
                    </p:txBody>
                  </p:sp>
                </p:grpSp>
              </p:grpSp>
              <p:grpSp>
                <p:nvGrpSpPr>
                  <p:cNvPr id="4096" name="Grupo 4095"/>
                  <p:cNvGrpSpPr/>
                  <p:nvPr/>
                </p:nvGrpSpPr>
                <p:grpSpPr>
                  <a:xfrm>
                    <a:off x="3462863" y="1213248"/>
                    <a:ext cx="3360745" cy="3534557"/>
                    <a:chOff x="3462863" y="1213248"/>
                    <a:chExt cx="3360745" cy="3534557"/>
                  </a:xfrm>
                </p:grpSpPr>
                <p:grpSp>
                  <p:nvGrpSpPr>
                    <p:cNvPr id="93" name="Agrupar 15">
                      <a:extLst>
                        <a:ext uri="{FF2B5EF4-FFF2-40B4-BE49-F238E27FC236}">
                          <a16:creationId xmlns:a16="http://schemas.microsoft.com/office/drawing/2014/main" id="{CDA0B437-9E5C-43AF-AD41-CFFD83C35D59}"/>
                        </a:ext>
                      </a:extLst>
                    </p:cNvPr>
                    <p:cNvGrpSpPr/>
                    <p:nvPr/>
                  </p:nvGrpSpPr>
                  <p:grpSpPr>
                    <a:xfrm rot="21594755">
                      <a:off x="3462863" y="1213248"/>
                      <a:ext cx="3360745" cy="3534557"/>
                      <a:chOff x="3787347" y="611219"/>
                      <a:chExt cx="2714221" cy="2854593"/>
                    </a:xfrm>
                    <a:solidFill>
                      <a:srgbClr val="E67E22"/>
                    </a:solidFill>
                  </p:grpSpPr>
                  <p:sp>
                    <p:nvSpPr>
                      <p:cNvPr id="108" name="Retângulo 107"/>
                      <p:cNvSpPr/>
                      <p:nvPr/>
                    </p:nvSpPr>
                    <p:spPr>
                      <a:xfrm>
                        <a:off x="3792719" y="708149"/>
                        <a:ext cx="2703477" cy="2664296"/>
                      </a:xfrm>
                      <a:prstGeom prst="rect">
                        <a:avLst/>
                      </a:prstGeom>
                      <a:grp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pt-BR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pt-BR" dirty="0">
                          <a:solidFill>
                            <a:srgbClr val="9900FF"/>
                          </a:solidFill>
                        </a:endParaRPr>
                      </a:p>
                    </p:txBody>
                  </p:sp>
                  <p:grpSp>
                    <p:nvGrpSpPr>
                      <p:cNvPr id="109" name="Grupo 108"/>
                      <p:cNvGrpSpPr/>
                      <p:nvPr/>
                    </p:nvGrpSpPr>
                    <p:grpSpPr>
                      <a:xfrm>
                        <a:off x="3787347" y="611219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121" name="Triângulo isósceles 120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2" name="Triângulo isósceles 121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3" name="Triângulo isósceles 122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4" name="Triângulo isósceles 123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5" name="Triângulo isósceles 124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6" name="Triângulo isósceles 125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7" name="Triângulo isósceles 126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8" name="Triângulo isósceles 127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9" name="Triângulo isósceles 128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30" name="Triângulo isósceles 129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  <p:grpSp>
                    <p:nvGrpSpPr>
                      <p:cNvPr id="110" name="Grupo 109"/>
                      <p:cNvGrpSpPr/>
                      <p:nvPr/>
                    </p:nvGrpSpPr>
                    <p:grpSpPr>
                      <a:xfrm rot="10800000">
                        <a:off x="3798093" y="3357800"/>
                        <a:ext cx="2703475" cy="108012"/>
                        <a:chOff x="5952287" y="2088395"/>
                        <a:chExt cx="2850831" cy="216024"/>
                      </a:xfrm>
                      <a:grpFill/>
                    </p:grpSpPr>
                    <p:sp>
                      <p:nvSpPr>
                        <p:cNvPr id="111" name="Triângulo isósceles 110"/>
                        <p:cNvSpPr/>
                        <p:nvPr/>
                      </p:nvSpPr>
                      <p:spPr>
                        <a:xfrm>
                          <a:off x="595228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2" name="Triângulo isósceles 111"/>
                        <p:cNvSpPr/>
                        <p:nvPr/>
                      </p:nvSpPr>
                      <p:spPr>
                        <a:xfrm>
                          <a:off x="6241783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3" name="Triângulo isósceles 112"/>
                        <p:cNvSpPr/>
                        <p:nvPr/>
                      </p:nvSpPr>
                      <p:spPr>
                        <a:xfrm>
                          <a:off x="6520839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4" name="Triângulo isósceles 113"/>
                        <p:cNvSpPr/>
                        <p:nvPr/>
                      </p:nvSpPr>
                      <p:spPr>
                        <a:xfrm>
                          <a:off x="678604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5" name="Triângulo isósceles 114"/>
                        <p:cNvSpPr/>
                        <p:nvPr/>
                      </p:nvSpPr>
                      <p:spPr>
                        <a:xfrm>
                          <a:off x="705730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6" name="Triângulo isósceles 115"/>
                        <p:cNvSpPr/>
                        <p:nvPr/>
                      </p:nvSpPr>
                      <p:spPr>
                        <a:xfrm>
                          <a:off x="7358127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7" name="Triângulo isósceles 116"/>
                        <p:cNvSpPr/>
                        <p:nvPr/>
                      </p:nvSpPr>
                      <p:spPr>
                        <a:xfrm>
                          <a:off x="7628725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8" name="Triângulo isósceles 117"/>
                        <p:cNvSpPr/>
                        <p:nvPr/>
                      </p:nvSpPr>
                      <p:spPr>
                        <a:xfrm>
                          <a:off x="7939022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19" name="Triângulo isósceles 118"/>
                        <p:cNvSpPr/>
                        <p:nvPr/>
                      </p:nvSpPr>
                      <p:spPr>
                        <a:xfrm>
                          <a:off x="8227054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  <p:sp>
                      <p:nvSpPr>
                        <p:cNvPr id="120" name="Triângulo isósceles 119"/>
                        <p:cNvSpPr/>
                        <p:nvPr/>
                      </p:nvSpPr>
                      <p:spPr>
                        <a:xfrm>
                          <a:off x="8515086" y="2088395"/>
                          <a:ext cx="288032" cy="216024"/>
                        </a:xfrm>
                        <a:prstGeom prst="triangle">
                          <a:avLst/>
                        </a:prstGeom>
                        <a:grpFill/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pt-BR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 algn="ctr"/>
                          <a:endParaRPr lang="pt-BR" dirty="0"/>
                        </a:p>
                      </p:txBody>
                    </p:sp>
                  </p:grpSp>
                </p:grpSp>
                <p:sp>
                  <p:nvSpPr>
                    <p:cNvPr id="94" name="Retângulo de cantos arredondados 93"/>
                    <p:cNvSpPr/>
                    <p:nvPr/>
                  </p:nvSpPr>
                  <p:spPr>
                    <a:xfrm rot="21594755">
                      <a:off x="3655412" y="1458385"/>
                      <a:ext cx="2914876" cy="3112603"/>
                    </a:xfrm>
                    <a:prstGeom prst="roundRect">
                      <a:avLst>
                        <a:gd name="adj" fmla="val 13040"/>
                      </a:avLst>
                    </a:prstGeom>
                    <a:solidFill>
                      <a:srgbClr val="EA934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</p:grpSp>
            </p:grpSp>
            <p:grpSp>
              <p:nvGrpSpPr>
                <p:cNvPr id="4099" name="Grupo 4098"/>
                <p:cNvGrpSpPr/>
                <p:nvPr/>
              </p:nvGrpSpPr>
              <p:grpSpPr>
                <a:xfrm>
                  <a:off x="6034794" y="1118668"/>
                  <a:ext cx="2396865" cy="2396867"/>
                  <a:chOff x="7246492" y="2985577"/>
                  <a:chExt cx="2396865" cy="2396867"/>
                </a:xfrm>
              </p:grpSpPr>
              <p:sp>
                <p:nvSpPr>
                  <p:cNvPr id="95" name="Elipse 94"/>
                  <p:cNvSpPr/>
                  <p:nvPr/>
                </p:nvSpPr>
                <p:spPr>
                  <a:xfrm rot="21594755">
                    <a:off x="7246492" y="2985577"/>
                    <a:ext cx="2396865" cy="2396867"/>
                  </a:xfrm>
                  <a:prstGeom prst="ellipse">
                    <a:avLst/>
                  </a:prstGeom>
                  <a:solidFill>
                    <a:srgbClr val="EEA46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pt-BR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pt-BR" dirty="0"/>
                  </a:p>
                </p:txBody>
              </p:sp>
              <p:grpSp>
                <p:nvGrpSpPr>
                  <p:cNvPr id="97" name="Grupo 96"/>
                  <p:cNvGrpSpPr/>
                  <p:nvPr/>
                </p:nvGrpSpPr>
                <p:grpSpPr>
                  <a:xfrm rot="21594755">
                    <a:off x="7608611" y="3252829"/>
                    <a:ext cx="1578635" cy="1842154"/>
                    <a:chOff x="7147826" y="4030302"/>
                    <a:chExt cx="1402382" cy="1636478"/>
                  </a:xfrm>
                </p:grpSpPr>
                <p:sp>
                  <p:nvSpPr>
                    <p:cNvPr id="100" name="Lua 99"/>
                    <p:cNvSpPr/>
                    <p:nvPr/>
                  </p:nvSpPr>
                  <p:spPr>
                    <a:xfrm rot="14897553" flipV="1">
                      <a:off x="7956521" y="507309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F4C294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101" name="Lua 100"/>
                    <p:cNvSpPr/>
                    <p:nvPr/>
                  </p:nvSpPr>
                  <p:spPr>
                    <a:xfrm rot="4888875">
                      <a:off x="7527544" y="365058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B84A0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pt-BR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pt-BR" dirty="0"/>
                    </a:p>
                  </p:txBody>
                </p:sp>
              </p:grpSp>
            </p:grpSp>
          </p:grpSp>
          <p:grpSp>
            <p:nvGrpSpPr>
              <p:cNvPr id="66" name="Grupo 45"/>
              <p:cNvGrpSpPr/>
              <p:nvPr/>
            </p:nvGrpSpPr>
            <p:grpSpPr>
              <a:xfrm>
                <a:off x="7020272" y="3573016"/>
                <a:ext cx="351417" cy="689080"/>
                <a:chOff x="1378453" y="929714"/>
                <a:chExt cx="2376264" cy="4659528"/>
              </a:xfrm>
              <a:solidFill>
                <a:srgbClr val="D96709"/>
              </a:solidFill>
            </p:grpSpPr>
            <p:sp>
              <p:nvSpPr>
                <p:cNvPr id="6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8" name="Retângulo 4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9" name="Retângulo 4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908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6648" cy="1143000"/>
          </a:xfrm>
        </p:spPr>
        <p:txBody>
          <a:bodyPr/>
          <a:lstStyle/>
          <a:p>
            <a:r>
              <a:rPr lang="pt-BR" dirty="0"/>
              <a:t>Imagem 8</a:t>
            </a:r>
          </a:p>
        </p:txBody>
      </p:sp>
      <p:sp>
        <p:nvSpPr>
          <p:cNvPr id="4" name="Retângulo 3"/>
          <p:cNvSpPr/>
          <p:nvPr/>
        </p:nvSpPr>
        <p:spPr>
          <a:xfrm>
            <a:off x="611560" y="1268760"/>
            <a:ext cx="74705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dirty="0"/>
              <a:t>Aperte a camisinha pela parte de fora do anel interno, formando um oito.</a:t>
            </a:r>
          </a:p>
          <a:p>
            <a:pPr fontAlgn="base"/>
            <a:r>
              <a:rPr lang="pt-BR" dirty="0"/>
              <a:t>Abra os grandes lábios e empurre o anel interno com o dedo indicador até sentir o colo do útero.</a:t>
            </a:r>
          </a:p>
          <a:p>
            <a:pPr fontAlgn="base"/>
            <a:r>
              <a:rPr lang="pt-BR" dirty="0"/>
              <a:t>Introduza um ou dois dedos na vagina para ter certeza que a camisinha não ficou torcida e o anel externo ficou do lado de fora, cobrindo os grandes lábios.</a:t>
            </a:r>
          </a:p>
          <a:p>
            <a:pPr fontAlgn="base"/>
            <a:r>
              <a:rPr lang="pt-BR" dirty="0"/>
              <a:t>Segure o anel externo da camisinha com uma das mãos e com a outra direcionar o pênis para o interior da vagina, por dentro da camisinha.</a:t>
            </a:r>
          </a:p>
          <a:p>
            <a:pPr fontAlgn="base"/>
            <a:r>
              <a:rPr lang="pt-BR" dirty="0"/>
              <a:t>Retire a camisinha imediatamente após a retirada do pênis, segurando as bordas do anel externo e dê uma leve torcida da camisinha, puxando delicadamente para fora da vagina.</a:t>
            </a:r>
          </a:p>
          <a:p>
            <a:pPr fontAlgn="base"/>
            <a:r>
              <a:rPr lang="pt-BR" dirty="0"/>
              <a:t>Dê um nó na camisinha e coloque no lixo. Cada camisinha deve ser usada uma única vez.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836712"/>
            <a:ext cx="3039112" cy="313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79712" y="2132856"/>
            <a:ext cx="20764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69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3046974" y="2980954"/>
            <a:ext cx="2205002" cy="1156170"/>
            <a:chOff x="4764289" y="2616417"/>
            <a:chExt cx="1008112" cy="528593"/>
          </a:xfrm>
        </p:grpSpPr>
        <p:grpSp>
          <p:nvGrpSpPr>
            <p:cNvPr id="13" name="Grupo 12"/>
            <p:cNvGrpSpPr/>
            <p:nvPr/>
          </p:nvGrpSpPr>
          <p:grpSpPr>
            <a:xfrm>
              <a:off x="4764289" y="2616417"/>
              <a:ext cx="1008112" cy="528593"/>
              <a:chOff x="4309120" y="3017047"/>
              <a:chExt cx="1008112" cy="528593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4357393" y="3017047"/>
                <a:ext cx="911566" cy="443143"/>
              </a:xfrm>
              <a:custGeom>
                <a:avLst/>
                <a:gdLst/>
                <a:ahLst/>
                <a:cxnLst/>
                <a:rect l="l" t="t" r="r" b="b"/>
                <a:pathLst>
                  <a:path w="911566" h="443143">
                    <a:moveTo>
                      <a:pt x="455783" y="0"/>
                    </a:moveTo>
                    <a:cubicBezTo>
                      <a:pt x="703573" y="0"/>
                      <a:pt x="905322" y="197122"/>
                      <a:pt x="911566" y="443143"/>
                    </a:cubicBezTo>
                    <a:lnTo>
                      <a:pt x="0" y="443143"/>
                    </a:lnTo>
                    <a:cubicBezTo>
                      <a:pt x="6244" y="197122"/>
                      <a:pt x="207993" y="0"/>
                      <a:pt x="455783" y="0"/>
                    </a:cubicBezTo>
                    <a:close/>
                  </a:path>
                </a:pathLst>
              </a:custGeom>
              <a:solidFill>
                <a:srgbClr val="E71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de cantos arredondados 9"/>
              <p:cNvSpPr/>
              <p:nvPr/>
            </p:nvSpPr>
            <p:spPr>
              <a:xfrm>
                <a:off x="4309120" y="3448480"/>
                <a:ext cx="1008112" cy="97160"/>
              </a:xfrm>
              <a:prstGeom prst="roundRect">
                <a:avLst>
                  <a:gd name="adj" fmla="val 48647"/>
                </a:avLst>
              </a:prstGeom>
              <a:solidFill>
                <a:srgbClr val="B50F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8" name="Elipse 17"/>
            <p:cNvSpPr/>
            <p:nvPr/>
          </p:nvSpPr>
          <p:spPr>
            <a:xfrm rot="18351923">
              <a:off x="4872330" y="2805639"/>
              <a:ext cx="177602" cy="101804"/>
            </a:xfrm>
            <a:prstGeom prst="ellipse">
              <a:avLst/>
            </a:prstGeom>
            <a:solidFill>
              <a:srgbClr val="B50F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1" y="274638"/>
            <a:ext cx="3466728" cy="1143000"/>
          </a:xfrm>
        </p:spPr>
        <p:txBody>
          <a:bodyPr/>
          <a:lstStyle/>
          <a:p>
            <a:r>
              <a:rPr lang="pt-BR" dirty="0"/>
              <a:t>Imagem 9</a:t>
            </a:r>
          </a:p>
        </p:txBody>
      </p:sp>
    </p:spTree>
    <p:extLst>
      <p:ext uri="{BB962C8B-B14F-4D97-AF65-F5344CB8AC3E}">
        <p14:creationId xmlns:p14="http://schemas.microsoft.com/office/powerpoint/2010/main" val="4242792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307</Words>
  <Application>Microsoft Office PowerPoint</Application>
  <PresentationFormat>Apresentação na tela (4:3)</PresentationFormat>
  <Paragraphs>37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Gentium Book Basic</vt:lpstr>
      <vt:lpstr>Yanone Kaffeesatz</vt:lpstr>
      <vt:lpstr>Tema do Office</vt:lpstr>
      <vt:lpstr>Apresentação do PowerPoint</vt:lpstr>
      <vt:lpstr>Imagem 2</vt:lpstr>
      <vt:lpstr>Imagem 3</vt:lpstr>
      <vt:lpstr>Imagem 4</vt:lpstr>
      <vt:lpstr>Imagem 5</vt:lpstr>
      <vt:lpstr>Imagem 6</vt:lpstr>
      <vt:lpstr>Imagem 7</vt:lpstr>
      <vt:lpstr>Imagem 8</vt:lpstr>
      <vt:lpstr>Imagem 9</vt:lpstr>
      <vt:lpstr>Imagem 10</vt:lpstr>
      <vt:lpstr>Imagem 12</vt:lpstr>
      <vt:lpstr>Imagem 13</vt:lpstr>
      <vt:lpstr>Imagem 14</vt:lpstr>
      <vt:lpstr>Imagem 15</vt:lpstr>
      <vt:lpstr>Imagem 16</vt:lpstr>
      <vt:lpstr>Imagem 17</vt:lpstr>
      <vt:lpstr>Imagem 19 </vt:lpstr>
      <vt:lpstr>Imagem 20</vt:lpstr>
      <vt:lpstr>Imagem 21</vt:lpstr>
      <vt:lpstr>Imagem 22</vt:lpstr>
      <vt:lpstr>Imagem 23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ISABELA PAULINO DE SOUZA</dc:creator>
  <cp:lastModifiedBy>Gustavo Gitzel</cp:lastModifiedBy>
  <cp:revision>40</cp:revision>
  <dcterms:created xsi:type="dcterms:W3CDTF">2019-04-06T13:49:43Z</dcterms:created>
  <dcterms:modified xsi:type="dcterms:W3CDTF">2019-04-08T23:37:23Z</dcterms:modified>
</cp:coreProperties>
</file>