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7" r:id="rId9"/>
    <p:sldId id="272" r:id="rId10"/>
    <p:sldId id="273" r:id="rId11"/>
    <p:sldId id="270" r:id="rId12"/>
    <p:sldId id="271" r:id="rId13"/>
    <p:sldId id="264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2F23"/>
    <a:srgbClr val="81271D"/>
    <a:srgbClr val="B63628"/>
    <a:srgbClr val="E95C4D"/>
    <a:srgbClr val="E63C2A"/>
    <a:srgbClr val="A12113"/>
    <a:srgbClr val="F1958B"/>
    <a:srgbClr val="F08A80"/>
    <a:srgbClr val="5E8BC2"/>
    <a:srgbClr val="9D8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5252" autoAdjust="0"/>
  </p:normalViewPr>
  <p:slideViewPr>
    <p:cSldViewPr>
      <p:cViewPr>
        <p:scale>
          <a:sx n="75" d="100"/>
          <a:sy n="75" d="100"/>
        </p:scale>
        <p:origin x="-2022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50366" y="476376"/>
            <a:ext cx="5476011" cy="5597169"/>
            <a:chOff x="1650366" y="476376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650366" y="476376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39562" y="1097843"/>
              <a:ext cx="3165243" cy="4370723"/>
              <a:chOff x="4712751" y="1268760"/>
              <a:chExt cx="3165243" cy="4370723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7" name="Grupo 106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33" name="Forma livre 132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Elipse 133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Elipse 134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27" name="Forma livre 12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Elipse 131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3" name="Grupo 112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14" name="Forma livre 11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068" y="1060828"/>
            <a:ext cx="5476011" cy="5597169"/>
            <a:chOff x="1873205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873205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" name="Elipse 5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0" name="Elipse 9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" name="Retângulo de cantos arredondados 7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403355" y="560444"/>
            <a:ext cx="5476011" cy="5597169"/>
            <a:chOff x="1403355" y="560444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403355" y="560444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 rot="20236534">
              <a:off x="2332278" y="1442733"/>
              <a:ext cx="2116967" cy="1517187"/>
              <a:chOff x="3146127" y="2325181"/>
              <a:chExt cx="2938041" cy="2105634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5491512" y="2758131"/>
                <a:ext cx="258937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3146127" y="2325181"/>
                <a:ext cx="2938041" cy="2105634"/>
                <a:chOff x="3146127" y="2325181"/>
                <a:chExt cx="2938041" cy="2105634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3203848" y="2348880"/>
                  <a:ext cx="2592288" cy="136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apezoide 8"/>
                <p:cNvSpPr/>
                <p:nvPr/>
              </p:nvSpPr>
              <p:spPr>
                <a:xfrm>
                  <a:off x="3146127" y="3009257"/>
                  <a:ext cx="2707729" cy="203719"/>
                </a:xfrm>
                <a:prstGeom prst="trapezoid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3203848" y="3212976"/>
                  <a:ext cx="2592288" cy="47399"/>
                </a:xfrm>
                <a:prstGeom prst="rect">
                  <a:avLst/>
                </a:prstGeom>
                <a:solidFill>
                  <a:srgbClr val="F47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4715510" y="3940302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29" name="Fluxograma: Conector 28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27" name="Rosca 26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Conector reto 30"/>
                    <p:cNvCxnSpPr>
                      <a:stCxn id="27" idx="3"/>
                      <a:endCxn id="27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to 33"/>
                    <p:cNvCxnSpPr>
                      <a:stCxn id="27" idx="5"/>
                      <a:endCxn id="27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to 36"/>
                    <p:cNvCxnSpPr>
                      <a:stCxn id="27" idx="2"/>
                      <a:endCxn id="27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onector reto 39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upo 42"/>
                <p:cNvGrpSpPr/>
                <p:nvPr/>
              </p:nvGrpSpPr>
              <p:grpSpPr>
                <a:xfrm>
                  <a:off x="3935020" y="3952238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44" name="Fluxograma: Conector 43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5" name="Grupo 44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46" name="Rosca 45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Conector reto 46"/>
                    <p:cNvCxnSpPr>
                      <a:stCxn id="46" idx="3"/>
                      <a:endCxn id="46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ector reto 47"/>
                    <p:cNvCxnSpPr>
                      <a:stCxn id="46" idx="5"/>
                      <a:endCxn id="46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to 48"/>
                    <p:cNvCxnSpPr>
                      <a:stCxn id="46" idx="2"/>
                      <a:endCxn id="46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to 49"/>
                    <p:cNvCxnSpPr>
                      <a:stCxn id="46" idx="0"/>
                      <a:endCxn id="46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tângulo 52"/>
                <p:cNvSpPr/>
                <p:nvPr/>
              </p:nvSpPr>
              <p:spPr>
                <a:xfrm rot="3454414">
                  <a:off x="4506398" y="3900218"/>
                  <a:ext cx="559460" cy="6269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"/>
                <p:cNvSpPr/>
                <p:nvPr/>
              </p:nvSpPr>
              <p:spPr>
                <a:xfrm>
                  <a:off x="3203848" y="2325181"/>
                  <a:ext cx="1296144" cy="68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 rot="8029710">
                  <a:off x="3880199" y="3447033"/>
                  <a:ext cx="1921845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5750449" y="2698068"/>
                  <a:ext cx="333719" cy="165844"/>
                  <a:chOff x="669163" y="2357264"/>
                  <a:chExt cx="2687085" cy="1335366"/>
                </a:xfrm>
              </p:grpSpPr>
              <p:sp>
                <p:nvSpPr>
                  <p:cNvPr id="72" name="Retângulo de cantos arredondados 71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F04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de cantos arredondados 72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de cantos arredondados 73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" name="Grupo 99"/>
            <p:cNvGrpSpPr/>
            <p:nvPr/>
          </p:nvGrpSpPr>
          <p:grpSpPr>
            <a:xfrm rot="1862817">
              <a:off x="4798484" y="1756541"/>
              <a:ext cx="705940" cy="1824735"/>
              <a:chOff x="5004036" y="2123818"/>
              <a:chExt cx="914412" cy="2363598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86" name="Fluxograma: Atraso 85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0" name="Grupo 89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88" name="Fluxograma: Atraso 87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5" name="Retângulo de cantos arredondados 84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 rot="20319088">
              <a:off x="2489608" y="3644582"/>
              <a:ext cx="1270062" cy="1881652"/>
              <a:chOff x="3497653" y="2728408"/>
              <a:chExt cx="963906" cy="1428068"/>
            </a:xfrm>
          </p:grpSpPr>
          <p:sp>
            <p:nvSpPr>
              <p:cNvPr id="101" name="Elipse 100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D48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4" name="Grupo 193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192" name="Grupo 191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191" name="Grupo 190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166" name="Fluxograma: Conector 165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C58A4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8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9" name="Rosca 178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2" name="Forma livre 181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Forma livre 192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135" name="Fluxograma: Conector 134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FC70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Fluxograma: Conector 135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5C2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osca 137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FDA5A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upo 16"/>
            <p:cNvGrpSpPr/>
            <p:nvPr/>
          </p:nvGrpSpPr>
          <p:grpSpPr>
            <a:xfrm rot="1016492">
              <a:off x="4720252" y="4117670"/>
              <a:ext cx="1196850" cy="1085277"/>
              <a:chOff x="1763687" y="3154325"/>
              <a:chExt cx="1044115" cy="94678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FD1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Fluxograma: Atraso 1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7" name="Grupo 76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78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CA1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Fluxograma: Atraso 8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=""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=""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=""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=""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=""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=""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=""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=""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=""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=""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914048" y="602436"/>
            <a:ext cx="5476011" cy="5597169"/>
            <a:chOff x="1914048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914048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17875225">
              <a:off x="3281191" y="1510594"/>
              <a:ext cx="1991142" cy="1995584"/>
              <a:chOff x="4211960" y="2231496"/>
              <a:chExt cx="362609" cy="363418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4342187" y="2231496"/>
                <a:ext cx="102155" cy="363418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211960" y="2362133"/>
                <a:ext cx="362609" cy="102143"/>
              </a:xfrm>
              <a:prstGeom prst="rect">
                <a:avLst/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 rot="1987061">
              <a:off x="4450450" y="2894891"/>
              <a:ext cx="1610020" cy="2238799"/>
              <a:chOff x="3832556" y="3093639"/>
              <a:chExt cx="1610020" cy="2238799"/>
            </a:xfrm>
          </p:grpSpPr>
          <p:sp>
            <p:nvSpPr>
              <p:cNvPr id="11" name="Retângulo 10"/>
              <p:cNvSpPr/>
              <p:nvPr/>
            </p:nvSpPr>
            <p:spPr>
              <a:xfrm rot="16200000">
                <a:off x="4357091" y="4246953"/>
                <a:ext cx="560949" cy="161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16200000">
                <a:off x="4042734" y="3932597"/>
                <a:ext cx="2238799" cy="5608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?!</a:t>
                  </a:r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="" xmlns:a16="http://schemas.microsoft.com/office/drawing/2014/main" id="{366FE1DA-7742-4ABB-BAF3-D861C0BBD2FC}"/>
              </a:ext>
            </a:extLst>
          </p:cNvPr>
          <p:cNvGrpSpPr/>
          <p:nvPr/>
        </p:nvGrpSpPr>
        <p:grpSpPr>
          <a:xfrm>
            <a:off x="1963891" y="1088740"/>
            <a:ext cx="4320480" cy="4320480"/>
            <a:chOff x="1963891" y="1088740"/>
            <a:chExt cx="4320480" cy="4320480"/>
          </a:xfrm>
        </p:grpSpPr>
        <p:grpSp>
          <p:nvGrpSpPr>
            <p:cNvPr id="12" name="Agrupar 11">
              <a:extLst>
                <a:ext uri="{FF2B5EF4-FFF2-40B4-BE49-F238E27FC236}">
                  <a16:creationId xmlns="" xmlns:a16="http://schemas.microsoft.com/office/drawing/2014/main" id="{3AAF02DC-A2D0-44A1-9BAC-3B05AAFB85AC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="" xmlns:a16="http://schemas.microsoft.com/office/drawing/2014/main" id="{81BAB9CD-D93D-402C-8862-0471C5A2AC36}"/>
                  </a:ext>
                </a:extLst>
              </p:cNvPr>
              <p:cNvSpPr/>
              <p:nvPr/>
            </p:nvSpPr>
            <p:spPr>
              <a:xfrm rot="16200000">
                <a:off x="3130790" y="3393272"/>
                <a:ext cx="1986682" cy="2045214"/>
              </a:xfrm>
              <a:custGeom>
                <a:avLst/>
                <a:gdLst>
                  <a:gd name="connsiteX0" fmla="*/ 1986682 w 1986682"/>
                  <a:gd name="connsiteY0" fmla="*/ 1022607 h 2045214"/>
                  <a:gd name="connsiteX1" fmla="*/ 939335 w 1986682"/>
                  <a:gd name="connsiteY1" fmla="*/ 2045214 h 2045214"/>
                  <a:gd name="connsiteX2" fmla="*/ 257313 w 1986682"/>
                  <a:gd name="connsiteY2" fmla="*/ 2045214 h 2045214"/>
                  <a:gd name="connsiteX3" fmla="*/ 169763 w 1986682"/>
                  <a:gd name="connsiteY3" fmla="*/ 1863470 h 2045214"/>
                  <a:gd name="connsiteX4" fmla="*/ 0 w 1986682"/>
                  <a:gd name="connsiteY4" fmla="*/ 1022607 h 2045214"/>
                  <a:gd name="connsiteX5" fmla="*/ 169763 w 1986682"/>
                  <a:gd name="connsiteY5" fmla="*/ 181744 h 2045214"/>
                  <a:gd name="connsiteX6" fmla="*/ 257313 w 1986682"/>
                  <a:gd name="connsiteY6" fmla="*/ 0 h 2045214"/>
                  <a:gd name="connsiteX7" fmla="*/ 939335 w 1986682"/>
                  <a:gd name="connsiteY7" fmla="*/ 0 h 2045214"/>
                  <a:gd name="connsiteX8" fmla="*/ 1986682 w 1986682"/>
                  <a:gd name="connsiteY8" fmla="*/ 1022607 h 204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6682" h="2045214">
                    <a:moveTo>
                      <a:pt x="1986682" y="1022607"/>
                    </a:moveTo>
                    <a:cubicBezTo>
                      <a:pt x="1986682" y="1587377"/>
                      <a:pt x="1517769" y="2045214"/>
                      <a:pt x="939335" y="2045214"/>
                    </a:cubicBezTo>
                    <a:lnTo>
                      <a:pt x="257313" y="2045214"/>
                    </a:lnTo>
                    <a:lnTo>
                      <a:pt x="169763" y="1863470"/>
                    </a:lnTo>
                    <a:cubicBezTo>
                      <a:pt x="60448" y="1605023"/>
                      <a:pt x="0" y="1320874"/>
                      <a:pt x="0" y="1022607"/>
                    </a:cubicBezTo>
                    <a:cubicBezTo>
                      <a:pt x="0" y="724340"/>
                      <a:pt x="60448" y="440192"/>
                      <a:pt x="169763" y="181744"/>
                    </a:cubicBezTo>
                    <a:lnTo>
                      <a:pt x="257313" y="0"/>
                    </a:lnTo>
                    <a:lnTo>
                      <a:pt x="939335" y="0"/>
                    </a:lnTo>
                    <a:cubicBezTo>
                      <a:pt x="1517769" y="0"/>
                      <a:pt x="1986682" y="457837"/>
                      <a:pt x="1986682" y="102260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="" xmlns:a16="http://schemas.microsoft.com/office/drawing/2014/main" id="{0F088102-79F2-479B-AB40-4097A2AA2147}"/>
                  </a:ext>
                </a:extLst>
              </p:cNvPr>
              <p:cNvSpPr/>
              <p:nvPr/>
            </p:nvSpPr>
            <p:spPr>
              <a:xfrm>
                <a:off x="3512063" y="2507667"/>
                <a:ext cx="1224136" cy="122413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48F1614A-A409-4966-8667-2B9431356E3A}"/>
                </a:ext>
              </a:extLst>
            </p:cNvPr>
            <p:cNvSpPr/>
            <p:nvPr/>
          </p:nvSpPr>
          <p:spPr>
            <a:xfrm>
              <a:off x="1963891" y="1088740"/>
              <a:ext cx="4320480" cy="4320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BE2FDFE-D10C-4620-8006-9AC2EC9BA21E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="" xmlns:a16="http://schemas.microsoft.com/office/drawing/2014/main" id="{6502C6C3-04E9-4A59-875E-A3714D1E000F}"/>
                  </a:ext>
                </a:extLst>
              </p:cNvPr>
              <p:cNvGrpSpPr/>
              <p:nvPr/>
            </p:nvGrpSpPr>
            <p:grpSpPr>
              <a:xfrm>
                <a:off x="3101524" y="2507667"/>
                <a:ext cx="2045214" cy="2901553"/>
                <a:chOff x="3101524" y="2507667"/>
                <a:chExt cx="2045214" cy="2901553"/>
              </a:xfrm>
            </p:grpSpPr>
            <p:sp>
              <p:nvSpPr>
                <p:cNvPr id="6" name="Forma Livre: Forma 5">
                  <a:extLst>
                    <a:ext uri="{FF2B5EF4-FFF2-40B4-BE49-F238E27FC236}">
                      <a16:creationId xmlns="" xmlns:a16="http://schemas.microsoft.com/office/drawing/2014/main" id="{E963297F-AC74-4115-AA68-870E2C03C4A4}"/>
                    </a:ext>
                  </a:extLst>
                </p:cNvPr>
                <p:cNvSpPr/>
                <p:nvPr/>
              </p:nvSpPr>
              <p:spPr>
                <a:xfrm rot="16200000">
                  <a:off x="3130790" y="3393272"/>
                  <a:ext cx="1986682" cy="2045214"/>
                </a:xfrm>
                <a:custGeom>
                  <a:avLst/>
                  <a:gdLst>
                    <a:gd name="connsiteX0" fmla="*/ 1986682 w 1986682"/>
                    <a:gd name="connsiteY0" fmla="*/ 1022607 h 2045214"/>
                    <a:gd name="connsiteX1" fmla="*/ 939335 w 1986682"/>
                    <a:gd name="connsiteY1" fmla="*/ 2045214 h 2045214"/>
                    <a:gd name="connsiteX2" fmla="*/ 257313 w 1986682"/>
                    <a:gd name="connsiteY2" fmla="*/ 2045214 h 2045214"/>
                    <a:gd name="connsiteX3" fmla="*/ 169763 w 1986682"/>
                    <a:gd name="connsiteY3" fmla="*/ 1863470 h 2045214"/>
                    <a:gd name="connsiteX4" fmla="*/ 0 w 1986682"/>
                    <a:gd name="connsiteY4" fmla="*/ 1022607 h 2045214"/>
                    <a:gd name="connsiteX5" fmla="*/ 169763 w 1986682"/>
                    <a:gd name="connsiteY5" fmla="*/ 181744 h 2045214"/>
                    <a:gd name="connsiteX6" fmla="*/ 257313 w 1986682"/>
                    <a:gd name="connsiteY6" fmla="*/ 0 h 2045214"/>
                    <a:gd name="connsiteX7" fmla="*/ 939335 w 1986682"/>
                    <a:gd name="connsiteY7" fmla="*/ 0 h 2045214"/>
                    <a:gd name="connsiteX8" fmla="*/ 1986682 w 1986682"/>
                    <a:gd name="connsiteY8" fmla="*/ 1022607 h 204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86682" h="2045214">
                      <a:moveTo>
                        <a:pt x="1986682" y="1022607"/>
                      </a:moveTo>
                      <a:cubicBezTo>
                        <a:pt x="1986682" y="1587377"/>
                        <a:pt x="1517769" y="2045214"/>
                        <a:pt x="939335" y="2045214"/>
                      </a:cubicBezTo>
                      <a:lnTo>
                        <a:pt x="257313" y="2045214"/>
                      </a:lnTo>
                      <a:lnTo>
                        <a:pt x="169763" y="1863470"/>
                      </a:lnTo>
                      <a:cubicBezTo>
                        <a:pt x="60448" y="1605023"/>
                        <a:pt x="0" y="1320874"/>
                        <a:pt x="0" y="1022607"/>
                      </a:cubicBezTo>
                      <a:cubicBezTo>
                        <a:pt x="0" y="724340"/>
                        <a:pt x="60448" y="440192"/>
                        <a:pt x="169763" y="181744"/>
                      </a:cubicBezTo>
                      <a:lnTo>
                        <a:pt x="257313" y="0"/>
                      </a:lnTo>
                      <a:lnTo>
                        <a:pt x="939335" y="0"/>
                      </a:lnTo>
                      <a:cubicBezTo>
                        <a:pt x="1517769" y="0"/>
                        <a:pt x="1986682" y="457837"/>
                        <a:pt x="1986682" y="102260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" name="Elipse 2">
                  <a:extLst>
                    <a:ext uri="{FF2B5EF4-FFF2-40B4-BE49-F238E27FC236}">
                      <a16:creationId xmlns="" xmlns:a16="http://schemas.microsoft.com/office/drawing/2014/main" id="{251C98CB-2844-4DD6-84C7-89CA5361E8A0}"/>
                    </a:ext>
                  </a:extLst>
                </p:cNvPr>
                <p:cNvSpPr/>
                <p:nvPr/>
              </p:nvSpPr>
              <p:spPr>
                <a:xfrm>
                  <a:off x="3512063" y="2507667"/>
                  <a:ext cx="1224136" cy="122413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30374489-0007-4770-84D9-B47A6FE27A61}"/>
                  </a:ext>
                </a:extLst>
              </p:cNvPr>
              <p:cNvSpPr/>
              <p:nvPr/>
            </p:nvSpPr>
            <p:spPr>
              <a:xfrm>
                <a:off x="3103202" y="3442998"/>
                <a:ext cx="2042368" cy="1966222"/>
              </a:xfrm>
              <a:custGeom>
                <a:avLst/>
                <a:gdLst>
                  <a:gd name="connsiteX0" fmla="*/ 821752 w 2042368"/>
                  <a:gd name="connsiteY0" fmla="*/ 0 h 1966222"/>
                  <a:gd name="connsiteX1" fmla="*/ 2042368 w 2042368"/>
                  <a:gd name="connsiteY1" fmla="*/ 1710280 h 1966222"/>
                  <a:gd name="connsiteX2" fmla="*/ 1863470 w 2042368"/>
                  <a:gd name="connsiteY2" fmla="*/ 1796459 h 1966222"/>
                  <a:gd name="connsiteX3" fmla="*/ 1022607 w 2042368"/>
                  <a:gd name="connsiteY3" fmla="*/ 1966222 h 1966222"/>
                  <a:gd name="connsiteX4" fmla="*/ 181744 w 2042368"/>
                  <a:gd name="connsiteY4" fmla="*/ 1796459 h 1966222"/>
                  <a:gd name="connsiteX5" fmla="*/ 0 w 2042368"/>
                  <a:gd name="connsiteY5" fmla="*/ 1708909 h 1966222"/>
                  <a:gd name="connsiteX6" fmla="*/ 0 w 2042368"/>
                  <a:gd name="connsiteY6" fmla="*/ 1026887 h 1966222"/>
                  <a:gd name="connsiteX7" fmla="*/ 816516 w 2042368"/>
                  <a:gd name="connsiteY7" fmla="*/ 819 h 196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368" h="1966222">
                    <a:moveTo>
                      <a:pt x="821752" y="0"/>
                    </a:moveTo>
                    <a:lnTo>
                      <a:pt x="2042368" y="1710280"/>
                    </a:lnTo>
                    <a:lnTo>
                      <a:pt x="1863470" y="1796459"/>
                    </a:lnTo>
                    <a:cubicBezTo>
                      <a:pt x="1605023" y="1905774"/>
                      <a:pt x="1320874" y="1966222"/>
                      <a:pt x="1022607" y="1966222"/>
                    </a:cubicBezTo>
                    <a:cubicBezTo>
                      <a:pt x="724340" y="1966222"/>
                      <a:pt x="440192" y="1905774"/>
                      <a:pt x="181744" y="1796459"/>
                    </a:cubicBezTo>
                    <a:lnTo>
                      <a:pt x="0" y="1708909"/>
                    </a:lnTo>
                    <a:lnTo>
                      <a:pt x="0" y="1026887"/>
                    </a:lnTo>
                    <a:cubicBezTo>
                      <a:pt x="0" y="520757"/>
                      <a:pt x="350532" y="98480"/>
                      <a:pt x="816516" y="81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="" xmlns:a16="http://schemas.microsoft.com/office/drawing/2014/main" id="{A21F28CB-27F2-48F3-8614-B2E2824AEFAF}"/>
                  </a:ext>
                </a:extLst>
              </p:cNvPr>
              <p:cNvSpPr/>
              <p:nvPr/>
            </p:nvSpPr>
            <p:spPr>
              <a:xfrm>
                <a:off x="3513741" y="2918235"/>
                <a:ext cx="616978" cy="813568"/>
              </a:xfrm>
              <a:custGeom>
                <a:avLst/>
                <a:gdLst>
                  <a:gd name="connsiteX0" fmla="*/ 36693 w 616978"/>
                  <a:gd name="connsiteY0" fmla="*/ 0 h 813568"/>
                  <a:gd name="connsiteX1" fmla="*/ 616978 w 616978"/>
                  <a:gd name="connsiteY1" fmla="*/ 813073 h 813568"/>
                  <a:gd name="connsiteX2" fmla="*/ 612068 w 616978"/>
                  <a:gd name="connsiteY2" fmla="*/ 813568 h 813568"/>
                  <a:gd name="connsiteX3" fmla="*/ 0 w 616978"/>
                  <a:gd name="connsiteY3" fmla="*/ 201500 h 813568"/>
                  <a:gd name="connsiteX4" fmla="*/ 12435 w 616978"/>
                  <a:gd name="connsiteY4" fmla="*/ 78147 h 81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78" h="813568">
                    <a:moveTo>
                      <a:pt x="36693" y="0"/>
                    </a:moveTo>
                    <a:lnTo>
                      <a:pt x="616978" y="813073"/>
                    </a:lnTo>
                    <a:lnTo>
                      <a:pt x="612068" y="813568"/>
                    </a:lnTo>
                    <a:cubicBezTo>
                      <a:pt x="274032" y="813568"/>
                      <a:pt x="0" y="539536"/>
                      <a:pt x="0" y="201500"/>
                    </a:cubicBezTo>
                    <a:cubicBezTo>
                      <a:pt x="0" y="159246"/>
                      <a:pt x="4282" y="117991"/>
                      <a:pt x="12435" y="78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3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2174544" y="1479190"/>
            <a:ext cx="5410647" cy="4180964"/>
            <a:chOff x="2054981" y="895442"/>
            <a:chExt cx="5410647" cy="4180964"/>
          </a:xfrm>
        </p:grpSpPr>
        <p:grpSp>
          <p:nvGrpSpPr>
            <p:cNvPr id="85" name="Grupo 84"/>
            <p:cNvGrpSpPr/>
            <p:nvPr/>
          </p:nvGrpSpPr>
          <p:grpSpPr>
            <a:xfrm>
              <a:off x="2054981" y="2915666"/>
              <a:ext cx="844208" cy="2160740"/>
              <a:chOff x="776576" y="463529"/>
              <a:chExt cx="844208" cy="2160740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91" name="Ondulado 90"/>
            <p:cNvSpPr/>
            <p:nvPr/>
          </p:nvSpPr>
          <p:spPr>
            <a:xfrm>
              <a:off x="3013013" y="4065873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5" name="Coração 54"/>
            <p:cNvSpPr/>
            <p:nvPr/>
          </p:nvSpPr>
          <p:spPr>
            <a:xfrm rot="20383903">
              <a:off x="2366510" y="1928016"/>
              <a:ext cx="914400" cy="914400"/>
            </a:xfrm>
            <a:prstGeom prst="hear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6" name="Estrela de 5 pontas 55"/>
            <p:cNvSpPr/>
            <p:nvPr/>
          </p:nvSpPr>
          <p:spPr>
            <a:xfrm>
              <a:off x="4891435" y="4162006"/>
              <a:ext cx="914400" cy="914400"/>
            </a:xfrm>
            <a:prstGeom prst="star5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1" name="Estrela de 5 pontas 60"/>
            <p:cNvSpPr/>
            <p:nvPr/>
          </p:nvSpPr>
          <p:spPr>
            <a:xfrm>
              <a:off x="3386258" y="1929463"/>
              <a:ext cx="914400" cy="914400"/>
            </a:xfrm>
            <a:prstGeom prst="star5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2" name="Estrela de 5 pontas 61"/>
            <p:cNvSpPr/>
            <p:nvPr/>
          </p:nvSpPr>
          <p:spPr>
            <a:xfrm rot="1164275">
              <a:off x="5796136" y="1781164"/>
              <a:ext cx="914400" cy="914400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4" name="Elipse 63"/>
            <p:cNvSpPr/>
            <p:nvPr/>
          </p:nvSpPr>
          <p:spPr>
            <a:xfrm>
              <a:off x="4864713" y="1828031"/>
              <a:ext cx="627129" cy="627129"/>
            </a:xfrm>
            <a:prstGeom prst="ellipse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5" name="Elipse 64"/>
            <p:cNvSpPr/>
            <p:nvPr/>
          </p:nvSpPr>
          <p:spPr>
            <a:xfrm>
              <a:off x="3296822" y="895442"/>
              <a:ext cx="914400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6" name="Elipse 65"/>
            <p:cNvSpPr/>
            <p:nvPr/>
          </p:nvSpPr>
          <p:spPr>
            <a:xfrm>
              <a:off x="5337446" y="3220675"/>
              <a:ext cx="1283974" cy="1283974"/>
            </a:xfrm>
            <a:custGeom>
              <a:avLst/>
              <a:gdLst/>
              <a:ahLst/>
              <a:cxnLst/>
              <a:rect l="l" t="t" r="r" b="b"/>
              <a:pathLst>
                <a:path w="1283974" h="1283974">
                  <a:moveTo>
                    <a:pt x="641987" y="90807"/>
                  </a:moveTo>
                  <a:cubicBezTo>
                    <a:pt x="337233" y="90807"/>
                    <a:pt x="90181" y="337859"/>
                    <a:pt x="90181" y="642613"/>
                  </a:cubicBezTo>
                  <a:cubicBezTo>
                    <a:pt x="90181" y="947367"/>
                    <a:pt x="337233" y="1194419"/>
                    <a:pt x="641987" y="1194419"/>
                  </a:cubicBezTo>
                  <a:cubicBezTo>
                    <a:pt x="946741" y="1194419"/>
                    <a:pt x="1193793" y="947367"/>
                    <a:pt x="1193793" y="642613"/>
                  </a:cubicBezTo>
                  <a:cubicBezTo>
                    <a:pt x="1193793" y="337859"/>
                    <a:pt x="946741" y="90807"/>
                    <a:pt x="641987" y="90807"/>
                  </a:cubicBezTo>
                  <a:close/>
                  <a:moveTo>
                    <a:pt x="641987" y="0"/>
                  </a:moveTo>
                  <a:cubicBezTo>
                    <a:pt x="996547" y="0"/>
                    <a:pt x="1283974" y="287427"/>
                    <a:pt x="1283974" y="641987"/>
                  </a:cubicBezTo>
                  <a:cubicBezTo>
                    <a:pt x="1283974" y="996547"/>
                    <a:pt x="996547" y="1283974"/>
                    <a:pt x="641987" y="1283974"/>
                  </a:cubicBezTo>
                  <a:cubicBezTo>
                    <a:pt x="287427" y="1283974"/>
                    <a:pt x="0" y="996547"/>
                    <a:pt x="0" y="641987"/>
                  </a:cubicBezTo>
                  <a:cubicBezTo>
                    <a:pt x="0" y="287427"/>
                    <a:pt x="287427" y="0"/>
                    <a:pt x="641987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7" name="Elipse 66"/>
            <p:cNvSpPr/>
            <p:nvPr/>
          </p:nvSpPr>
          <p:spPr>
            <a:xfrm>
              <a:off x="2953781" y="2897185"/>
              <a:ext cx="9144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0" name="Ondulado 59"/>
            <p:cNvSpPr/>
            <p:nvPr/>
          </p:nvSpPr>
          <p:spPr>
            <a:xfrm>
              <a:off x="4817322" y="952125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9253478" flipH="1">
              <a:off x="4544160" y="1880492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5182898">
              <a:off x="4704586" y="1950703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3" name="Elipse 52"/>
            <p:cNvSpPr/>
            <p:nvPr/>
          </p:nvSpPr>
          <p:spPr>
            <a:xfrm rot="1418188" flipH="1">
              <a:off x="4844711" y="1750360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253478" flipH="1">
              <a:off x="4737679" y="1904877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5182898">
              <a:off x="4809239" y="1936196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0" name="Elipse 49"/>
            <p:cNvSpPr/>
            <p:nvPr/>
          </p:nvSpPr>
          <p:spPr>
            <a:xfrm rot="1418188" flipH="1">
              <a:off x="4875219" y="1843862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346522">
              <a:off x="4083029" y="1875269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6417102" flipH="1">
              <a:off x="3922602" y="1945480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5" name="Elipse 44"/>
            <p:cNvSpPr/>
            <p:nvPr/>
          </p:nvSpPr>
          <p:spPr>
            <a:xfrm rot="20181812">
              <a:off x="4061723" y="1745137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346522">
              <a:off x="4125513" y="1899654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6417102" flipH="1">
              <a:off x="4053952" y="1930973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2" name="Elipse 41"/>
            <p:cNvSpPr/>
            <p:nvPr/>
          </p:nvSpPr>
          <p:spPr>
            <a:xfrm rot="20181812">
              <a:off x="4117637" y="1838639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3" name="Elipse 32"/>
            <p:cNvSpPr/>
            <p:nvPr/>
          </p:nvSpPr>
          <p:spPr>
            <a:xfrm rot="20102623">
              <a:off x="4346957" y="4083613"/>
              <a:ext cx="1184301" cy="300638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4" name="Elipse 81"/>
            <p:cNvSpPr/>
            <p:nvPr/>
          </p:nvSpPr>
          <p:spPr>
            <a:xfrm rot="9302623">
              <a:off x="4506181" y="4262160"/>
              <a:ext cx="181659" cy="259732"/>
            </a:xfrm>
            <a:custGeom>
              <a:avLst/>
              <a:gdLst/>
              <a:ahLst/>
              <a:cxnLst/>
              <a:rect l="l" t="t" r="r" b="b"/>
              <a:pathLst>
                <a:path w="629180" h="870945">
                  <a:moveTo>
                    <a:pt x="0" y="432096"/>
                  </a:moveTo>
                  <a:cubicBezTo>
                    <a:pt x="0" y="275708"/>
                    <a:pt x="13474" y="128478"/>
                    <a:pt x="38846" y="0"/>
                  </a:cubicBezTo>
                  <a:cubicBezTo>
                    <a:pt x="258046" y="30731"/>
                    <a:pt x="451424" y="71713"/>
                    <a:pt x="609224" y="120406"/>
                  </a:cubicBezTo>
                  <a:cubicBezTo>
                    <a:pt x="622575" y="217583"/>
                    <a:pt x="629180" y="322595"/>
                    <a:pt x="629180" y="432096"/>
                  </a:cubicBezTo>
                  <a:cubicBezTo>
                    <a:pt x="629180" y="544296"/>
                    <a:pt x="622245" y="651781"/>
                    <a:pt x="608456" y="750980"/>
                  </a:cubicBezTo>
                  <a:cubicBezTo>
                    <a:pt x="451097" y="799462"/>
                    <a:pt x="258431" y="840296"/>
                    <a:pt x="40106" y="870945"/>
                  </a:cubicBezTo>
                  <a:cubicBezTo>
                    <a:pt x="13950" y="740876"/>
                    <a:pt x="0" y="591227"/>
                    <a:pt x="0" y="43209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5" name="Elipse 82"/>
            <p:cNvSpPr/>
            <p:nvPr/>
          </p:nvSpPr>
          <p:spPr>
            <a:xfrm rot="9302623">
              <a:off x="4754781" y="4127817"/>
              <a:ext cx="181659" cy="299252"/>
            </a:xfrm>
            <a:custGeom>
              <a:avLst/>
              <a:gdLst/>
              <a:ahLst/>
              <a:cxnLst/>
              <a:rect l="l" t="t" r="r" b="b"/>
              <a:pathLst>
                <a:path w="629180" h="1003466">
                  <a:moveTo>
                    <a:pt x="0" y="501734"/>
                  </a:moveTo>
                  <a:cubicBezTo>
                    <a:pt x="0" y="316451"/>
                    <a:pt x="18912" y="144023"/>
                    <a:pt x="51834" y="0"/>
                  </a:cubicBezTo>
                  <a:cubicBezTo>
                    <a:pt x="235701" y="228"/>
                    <a:pt x="413245" y="8210"/>
                    <a:pt x="581364" y="21544"/>
                  </a:cubicBezTo>
                  <a:cubicBezTo>
                    <a:pt x="612078" y="160968"/>
                    <a:pt x="629180" y="325538"/>
                    <a:pt x="629180" y="501734"/>
                  </a:cubicBezTo>
                  <a:cubicBezTo>
                    <a:pt x="629180" y="677929"/>
                    <a:pt x="612078" y="842498"/>
                    <a:pt x="581365" y="981922"/>
                  </a:cubicBezTo>
                  <a:cubicBezTo>
                    <a:pt x="413246" y="995256"/>
                    <a:pt x="235701" y="1003238"/>
                    <a:pt x="51834" y="1003466"/>
                  </a:cubicBezTo>
                  <a:cubicBezTo>
                    <a:pt x="18912" y="859444"/>
                    <a:pt x="0" y="687016"/>
                    <a:pt x="0" y="5017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6" name="Elipse 83"/>
            <p:cNvSpPr/>
            <p:nvPr/>
          </p:nvSpPr>
          <p:spPr>
            <a:xfrm rot="9302623">
              <a:off x="4996248" y="4015855"/>
              <a:ext cx="181659" cy="296147"/>
            </a:xfrm>
            <a:custGeom>
              <a:avLst/>
              <a:gdLst/>
              <a:ahLst/>
              <a:cxnLst/>
              <a:rect l="l" t="t" r="r" b="b"/>
              <a:pathLst>
                <a:path w="629180" h="993054">
                  <a:moveTo>
                    <a:pt x="0" y="496526"/>
                  </a:moveTo>
                  <a:cubicBezTo>
                    <a:pt x="0" y="328839"/>
                    <a:pt x="15491" y="171681"/>
                    <a:pt x="43998" y="36805"/>
                  </a:cubicBezTo>
                  <a:cubicBezTo>
                    <a:pt x="211354" y="17910"/>
                    <a:pt x="390655" y="4818"/>
                    <a:pt x="578317" y="0"/>
                  </a:cubicBezTo>
                  <a:cubicBezTo>
                    <a:pt x="610716" y="142929"/>
                    <a:pt x="629180" y="313452"/>
                    <a:pt x="629180" y="496526"/>
                  </a:cubicBezTo>
                  <a:cubicBezTo>
                    <a:pt x="629180" y="679600"/>
                    <a:pt x="610716" y="850124"/>
                    <a:pt x="578317" y="993054"/>
                  </a:cubicBezTo>
                  <a:cubicBezTo>
                    <a:pt x="390655" y="988236"/>
                    <a:pt x="211354" y="975143"/>
                    <a:pt x="43999" y="956249"/>
                  </a:cubicBezTo>
                  <a:cubicBezTo>
                    <a:pt x="15491" y="821372"/>
                    <a:pt x="0" y="664214"/>
                    <a:pt x="0" y="4965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7" name="Elipse 84"/>
            <p:cNvSpPr/>
            <p:nvPr/>
          </p:nvSpPr>
          <p:spPr>
            <a:xfrm rot="9302623">
              <a:off x="5246617" y="3928980"/>
              <a:ext cx="181659" cy="236938"/>
            </a:xfrm>
            <a:custGeom>
              <a:avLst/>
              <a:gdLst/>
              <a:ahLst/>
              <a:cxnLst/>
              <a:rect l="l" t="t" r="r" b="b"/>
              <a:pathLst>
                <a:path w="629180" h="794512">
                  <a:moveTo>
                    <a:pt x="0" y="393900"/>
                  </a:moveTo>
                  <a:cubicBezTo>
                    <a:pt x="0" y="319919"/>
                    <a:pt x="3015" y="247987"/>
                    <a:pt x="9615" y="179164"/>
                  </a:cubicBezTo>
                  <a:cubicBezTo>
                    <a:pt x="147198" y="107923"/>
                    <a:pt x="349547" y="46832"/>
                    <a:pt x="597458" y="0"/>
                  </a:cubicBezTo>
                  <a:cubicBezTo>
                    <a:pt x="618213" y="119167"/>
                    <a:pt x="629180" y="252806"/>
                    <a:pt x="629180" y="393900"/>
                  </a:cubicBezTo>
                  <a:cubicBezTo>
                    <a:pt x="629180" y="537655"/>
                    <a:pt x="617796" y="673671"/>
                    <a:pt x="596206" y="794512"/>
                  </a:cubicBezTo>
                  <a:cubicBezTo>
                    <a:pt x="349335" y="747793"/>
                    <a:pt x="147731" y="686932"/>
                    <a:pt x="10398" y="615977"/>
                  </a:cubicBezTo>
                  <a:cubicBezTo>
                    <a:pt x="3234" y="544939"/>
                    <a:pt x="0" y="470519"/>
                    <a:pt x="0" y="3939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0" name="Elipse 9"/>
            <p:cNvSpPr/>
            <p:nvPr/>
          </p:nvSpPr>
          <p:spPr>
            <a:xfrm>
              <a:off x="3866032" y="2332892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9267" y="2581511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2" name="Elipse 11"/>
            <p:cNvSpPr/>
            <p:nvPr/>
          </p:nvSpPr>
          <p:spPr>
            <a:xfrm rot="13354129" flipH="1">
              <a:off x="5147459" y="246227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3" name="Elipse 12"/>
            <p:cNvSpPr/>
            <p:nvPr/>
          </p:nvSpPr>
          <p:spPr>
            <a:xfrm rot="8532339">
              <a:off x="3639790" y="2451343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4" name="Lua 13"/>
            <p:cNvSpPr/>
            <p:nvPr/>
          </p:nvSpPr>
          <p:spPr>
            <a:xfrm rot="5400000">
              <a:off x="4237286" y="1564387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" name="Retângulo de cantos arredondados 33"/>
            <p:cNvSpPr/>
            <p:nvPr/>
          </p:nvSpPr>
          <p:spPr>
            <a:xfrm rot="977550" flipH="1">
              <a:off x="4461595" y="2107143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" name="Retângulo de cantos arredondados 33"/>
            <p:cNvSpPr/>
            <p:nvPr/>
          </p:nvSpPr>
          <p:spPr>
            <a:xfrm rot="20622450">
              <a:off x="3903737" y="2104025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" name="Elipse 71"/>
            <p:cNvSpPr/>
            <p:nvPr/>
          </p:nvSpPr>
          <p:spPr>
            <a:xfrm>
              <a:off x="3866466" y="2203101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448659" y="2172371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0" name="Elipse 29"/>
            <p:cNvSpPr/>
            <p:nvPr/>
          </p:nvSpPr>
          <p:spPr>
            <a:xfrm>
              <a:off x="4018657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1" name="Elipse 30"/>
            <p:cNvSpPr/>
            <p:nvPr/>
          </p:nvSpPr>
          <p:spPr>
            <a:xfrm>
              <a:off x="4224162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2" name="Elipse 31"/>
            <p:cNvSpPr/>
            <p:nvPr/>
          </p:nvSpPr>
          <p:spPr>
            <a:xfrm>
              <a:off x="4046413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1" name="Elipse 20"/>
            <p:cNvSpPr/>
            <p:nvPr/>
          </p:nvSpPr>
          <p:spPr>
            <a:xfrm>
              <a:off x="4378346" y="2636428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2" name="Elipse 21"/>
            <p:cNvSpPr/>
            <p:nvPr/>
          </p:nvSpPr>
          <p:spPr>
            <a:xfrm>
              <a:off x="4445269" y="2666547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63632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8" name="Elipse 27"/>
            <p:cNvSpPr/>
            <p:nvPr/>
          </p:nvSpPr>
          <p:spPr>
            <a:xfrm flipH="1">
              <a:off x="4656435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793230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4" name="Elipse 23"/>
            <p:cNvSpPr/>
            <p:nvPr/>
          </p:nvSpPr>
          <p:spPr>
            <a:xfrm rot="20637214">
              <a:off x="3983501" y="3959941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5" name="Elipse 24"/>
            <p:cNvSpPr/>
            <p:nvPr/>
          </p:nvSpPr>
          <p:spPr>
            <a:xfrm rot="962786" flipH="1">
              <a:off x="4663845" y="3967008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6" name="Elipse 25"/>
            <p:cNvSpPr/>
            <p:nvPr/>
          </p:nvSpPr>
          <p:spPr>
            <a:xfrm>
              <a:off x="4332792" y="3132888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" name="Elipse 3"/>
            <p:cNvSpPr/>
            <p:nvPr/>
          </p:nvSpPr>
          <p:spPr>
            <a:xfrm>
              <a:off x="4685210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" name="Elipse 4"/>
            <p:cNvSpPr/>
            <p:nvPr/>
          </p:nvSpPr>
          <p:spPr>
            <a:xfrm>
              <a:off x="4315211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4" name="Triângulo isósceles 53"/>
            <p:cNvSpPr/>
            <p:nvPr/>
          </p:nvSpPr>
          <p:spPr>
            <a:xfrm rot="20738411">
              <a:off x="4060907" y="1442613"/>
              <a:ext cx="436955" cy="5547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8" name="Coração 57"/>
            <p:cNvSpPr/>
            <p:nvPr/>
          </p:nvSpPr>
          <p:spPr>
            <a:xfrm>
              <a:off x="3933322" y="2163087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8" name="Estrela de 5 pontas 87"/>
            <p:cNvSpPr/>
            <p:nvPr/>
          </p:nvSpPr>
          <p:spPr>
            <a:xfrm rot="20503586">
              <a:off x="4236547" y="1751988"/>
              <a:ext cx="192491" cy="19249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90" name="Coração 89"/>
            <p:cNvSpPr/>
            <p:nvPr/>
          </p:nvSpPr>
          <p:spPr>
            <a:xfrm>
              <a:off x="4529784" y="2180274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6621420" y="2249522"/>
              <a:ext cx="844208" cy="2160740"/>
              <a:chOff x="776576" y="463529"/>
              <a:chExt cx="844208" cy="2160740"/>
            </a:xfrm>
            <a:solidFill>
              <a:schemeClr val="tx1"/>
            </a:solidFill>
          </p:grpSpPr>
          <p:sp>
            <p:nvSpPr>
              <p:cNvPr id="94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9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81"/>
          <p:cNvSpPr/>
          <p:nvPr/>
        </p:nvSpPr>
        <p:spPr>
          <a:xfrm rot="9302623">
            <a:off x="4006173" y="6226260"/>
            <a:ext cx="292691" cy="418484"/>
          </a:xfrm>
          <a:custGeom>
            <a:avLst/>
            <a:gdLst/>
            <a:ahLst/>
            <a:cxnLst/>
            <a:rect l="l" t="t" r="r" b="b"/>
            <a:pathLst>
              <a:path w="629180" h="870945">
                <a:moveTo>
                  <a:pt x="0" y="432096"/>
                </a:moveTo>
                <a:cubicBezTo>
                  <a:pt x="0" y="275708"/>
                  <a:pt x="13474" y="128478"/>
                  <a:pt x="38846" y="0"/>
                </a:cubicBezTo>
                <a:cubicBezTo>
                  <a:pt x="258046" y="30731"/>
                  <a:pt x="451424" y="71713"/>
                  <a:pt x="609224" y="120406"/>
                </a:cubicBezTo>
                <a:cubicBezTo>
                  <a:pt x="622575" y="217583"/>
                  <a:pt x="629180" y="322595"/>
                  <a:pt x="629180" y="432096"/>
                </a:cubicBezTo>
                <a:cubicBezTo>
                  <a:pt x="629180" y="544296"/>
                  <a:pt x="622245" y="651781"/>
                  <a:pt x="608456" y="750980"/>
                </a:cubicBezTo>
                <a:cubicBezTo>
                  <a:pt x="451097" y="799462"/>
                  <a:pt x="258431" y="840296"/>
                  <a:pt x="40106" y="870945"/>
                </a:cubicBezTo>
                <a:cubicBezTo>
                  <a:pt x="13950" y="740876"/>
                  <a:pt x="0" y="591227"/>
                  <a:pt x="0" y="43209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1906028" y="1088794"/>
            <a:ext cx="4320480" cy="4320480"/>
            <a:chOff x="1880214" y="1062736"/>
            <a:chExt cx="4320480" cy="4320480"/>
          </a:xfrm>
        </p:grpSpPr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48F1614A-A409-4966-8667-2B9431356E3A}"/>
                </a:ext>
              </a:extLst>
            </p:cNvPr>
            <p:cNvSpPr/>
            <p:nvPr/>
          </p:nvSpPr>
          <p:spPr>
            <a:xfrm>
              <a:off x="1880214" y="1062736"/>
              <a:ext cx="4320480" cy="4320480"/>
            </a:xfrm>
            <a:prstGeom prst="ellipse">
              <a:avLst/>
            </a:prstGeom>
            <a:solidFill>
              <a:srgbClr val="9D8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de cantos arredondados 64"/>
            <p:cNvSpPr/>
            <p:nvPr/>
          </p:nvSpPr>
          <p:spPr>
            <a:xfrm rot="19253478" flipH="1">
              <a:off x="4067364" y="2388890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de cantos arredondados 65"/>
            <p:cNvSpPr/>
            <p:nvPr/>
          </p:nvSpPr>
          <p:spPr>
            <a:xfrm rot="5182898">
              <a:off x="4325844" y="2502014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 rot="1418188" flipH="1">
              <a:off x="4551615" y="2179220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 rot="19253478" flipH="1">
              <a:off x="4379163" y="2428179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 rot="5182898">
              <a:off x="4494462" y="2478640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418188" flipH="1">
              <a:off x="4600769" y="2329871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 rot="2346522">
              <a:off x="3324384" y="2380475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417102" flipH="1">
              <a:off x="3065904" y="2493599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 rot="20181812">
              <a:off x="3290056" y="2170805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2346522">
              <a:off x="3392835" y="2419764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16417102" flipH="1">
              <a:off x="3277536" y="2470225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20181812">
              <a:off x="3380145" y="2321456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987881" y="3091845"/>
              <a:ext cx="2120864" cy="2288072"/>
            </a:xfrm>
            <a:custGeom>
              <a:avLst/>
              <a:gdLst/>
              <a:ahLst/>
              <a:cxnLst/>
              <a:rect l="l" t="t" r="r" b="b"/>
              <a:pathLst>
                <a:path w="2120864" h="2288072">
                  <a:moveTo>
                    <a:pt x="1060432" y="0"/>
                  </a:moveTo>
                  <a:cubicBezTo>
                    <a:pt x="1646092" y="0"/>
                    <a:pt x="2120864" y="791437"/>
                    <a:pt x="2120864" y="1767723"/>
                  </a:cubicBezTo>
                  <a:cubicBezTo>
                    <a:pt x="2120864" y="1850006"/>
                    <a:pt x="2117492" y="1930975"/>
                    <a:pt x="2109740" y="2010167"/>
                  </a:cubicBezTo>
                  <a:cubicBezTo>
                    <a:pt x="1798021" y="2187725"/>
                    <a:pt x="1437162" y="2288072"/>
                    <a:pt x="1052864" y="2288072"/>
                  </a:cubicBezTo>
                  <a:cubicBezTo>
                    <a:pt x="675229" y="2288072"/>
                    <a:pt x="320227" y="2191174"/>
                    <a:pt x="12001" y="2019738"/>
                  </a:cubicBezTo>
                  <a:cubicBezTo>
                    <a:pt x="3650" y="1937501"/>
                    <a:pt x="0" y="1853323"/>
                    <a:pt x="0" y="1767723"/>
                  </a:cubicBezTo>
                  <a:cubicBezTo>
                    <a:pt x="0" y="791437"/>
                    <a:pt x="474772" y="0"/>
                    <a:pt x="10604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205539" y="3518381"/>
              <a:ext cx="1669832" cy="794800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 rot="20465158" flipH="1">
              <a:off x="4839258" y="3690091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 rot="1134842">
              <a:off x="2757286" y="3691194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ua 27"/>
            <p:cNvSpPr/>
            <p:nvPr/>
          </p:nvSpPr>
          <p:spPr>
            <a:xfrm rot="5400000">
              <a:off x="3572925" y="1879578"/>
              <a:ext cx="935059" cy="1887099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33"/>
            <p:cNvSpPr/>
            <p:nvPr/>
          </p:nvSpPr>
          <p:spPr>
            <a:xfrm rot="977550" flipH="1">
              <a:off x="3934334" y="2754073"/>
              <a:ext cx="1122128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33"/>
            <p:cNvSpPr/>
            <p:nvPr/>
          </p:nvSpPr>
          <p:spPr>
            <a:xfrm rot="20622450">
              <a:off x="3035507" y="2749049"/>
              <a:ext cx="1086305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71"/>
            <p:cNvSpPr/>
            <p:nvPr/>
          </p:nvSpPr>
          <p:spPr>
            <a:xfrm>
              <a:off x="2975456" y="2908681"/>
              <a:ext cx="2119463" cy="1118316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698478" y="3368715"/>
              <a:ext cx="658282" cy="6582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913491" y="2859169"/>
              <a:ext cx="229885" cy="890464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795951" y="3630239"/>
              <a:ext cx="480501" cy="2855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895542" y="3706467"/>
              <a:ext cx="47039" cy="467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26806" y="4406766"/>
              <a:ext cx="611128" cy="973152"/>
            </a:xfrm>
            <a:custGeom>
              <a:avLst/>
              <a:gdLst/>
              <a:ahLst/>
              <a:cxnLst/>
              <a:rect l="l" t="t" r="r" b="b"/>
              <a:pathLst>
                <a:path w="611128" h="1057877">
                  <a:moveTo>
                    <a:pt x="305564" y="0"/>
                  </a:moveTo>
                  <a:cubicBezTo>
                    <a:pt x="474322" y="0"/>
                    <a:pt x="611128" y="311322"/>
                    <a:pt x="611128" y="695357"/>
                  </a:cubicBezTo>
                  <a:cubicBezTo>
                    <a:pt x="611128" y="820656"/>
                    <a:pt x="596565" y="938215"/>
                    <a:pt x="569618" y="1039379"/>
                  </a:cubicBezTo>
                  <a:cubicBezTo>
                    <a:pt x="481714" y="1052238"/>
                    <a:pt x="391923" y="1057877"/>
                    <a:pt x="300814" y="1057877"/>
                  </a:cubicBezTo>
                  <a:cubicBezTo>
                    <a:pt x="213003" y="1057877"/>
                    <a:pt x="126415" y="1052638"/>
                    <a:pt x="41667" y="1040037"/>
                  </a:cubicBezTo>
                  <a:cubicBezTo>
                    <a:pt x="14626" y="938723"/>
                    <a:pt x="0" y="820927"/>
                    <a:pt x="0" y="695357"/>
                  </a:cubicBezTo>
                  <a:cubicBezTo>
                    <a:pt x="0" y="311322"/>
                    <a:pt x="136806" y="0"/>
                    <a:pt x="30556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3" name="Grupo 2072"/>
            <p:cNvGrpSpPr/>
            <p:nvPr/>
          </p:nvGrpSpPr>
          <p:grpSpPr>
            <a:xfrm>
              <a:off x="2961203" y="2834174"/>
              <a:ext cx="2147968" cy="675925"/>
              <a:chOff x="-540568" y="2431466"/>
              <a:chExt cx="2158822" cy="679341"/>
            </a:xfrm>
            <a:solidFill>
              <a:schemeClr val="tx1"/>
            </a:solidFill>
          </p:grpSpPr>
          <p:sp>
            <p:nvSpPr>
              <p:cNvPr id="2048" name="Semicírculos 2047"/>
              <p:cNvSpPr/>
              <p:nvPr/>
            </p:nvSpPr>
            <p:spPr>
              <a:xfrm>
                <a:off x="399136" y="2626514"/>
                <a:ext cx="284432" cy="277143"/>
              </a:xfrm>
              <a:prstGeom prst="blockArc">
                <a:avLst>
                  <a:gd name="adj1" fmla="val 11136118"/>
                  <a:gd name="adj2" fmla="val 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2" name="Grupo 2071"/>
              <p:cNvGrpSpPr/>
              <p:nvPr/>
            </p:nvGrpSpPr>
            <p:grpSpPr>
              <a:xfrm>
                <a:off x="-540568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2070" name="Grupo 2069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2064" name="Grupo 2063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00" name="Elipse 99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Elipse 101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68" name="Retângulo de cantos arredondados 206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5" name="Grupo 2064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2053" name="Elipse 2052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0" name="Retângulo de cantos arredondados 2059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2" name="Elipse 206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71" name="Retângulo de cantos arredondados 2070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Grupo 143"/>
              <p:cNvGrpSpPr/>
              <p:nvPr/>
            </p:nvGrpSpPr>
            <p:grpSpPr>
              <a:xfrm flipH="1">
                <a:off x="606310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145" name="Grupo 144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147" name="Grupo 146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53" name="Elipse 152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Retângulo de cantos arredondados 153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Elipse 154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48" name="Retângulo de cantos arredondados 14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9" name="Grupo 148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150" name="Elipse 149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Retângulo de cantos arredondados 150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2" name="Elipse 15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46" name="Retângulo de cantos arredondados 145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490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71"/>
          <p:cNvGrpSpPr/>
          <p:nvPr/>
        </p:nvGrpSpPr>
        <p:grpSpPr>
          <a:xfrm>
            <a:off x="3441279" y="1629406"/>
            <a:ext cx="2728307" cy="3760209"/>
            <a:chOff x="1381787" y="1099766"/>
            <a:chExt cx="2728307" cy="3760209"/>
          </a:xfrm>
        </p:grpSpPr>
        <p:sp>
          <p:nvSpPr>
            <p:cNvPr id="61" name="CaixaDeTexto 60"/>
            <p:cNvSpPr txBox="1"/>
            <p:nvPr/>
          </p:nvSpPr>
          <p:spPr>
            <a:xfrm rot="1520043">
              <a:off x="2999016" y="1196931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 rot="19929751" flipH="1">
              <a:off x="1381787" y="1099766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 rot="1970714">
              <a:off x="3208135" y="2348009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1682929" y="1978830"/>
              <a:ext cx="1880959" cy="2881145"/>
              <a:chOff x="4851281" y="2276872"/>
              <a:chExt cx="1880959" cy="2881145"/>
            </a:xfrm>
            <a:effectLst/>
          </p:grpSpPr>
          <p:grpSp>
            <p:nvGrpSpPr>
              <p:cNvPr id="3" name="Grupo 2"/>
              <p:cNvGrpSpPr/>
              <p:nvPr/>
            </p:nvGrpSpPr>
            <p:grpSpPr>
              <a:xfrm>
                <a:off x="4851281" y="2276872"/>
                <a:ext cx="1880959" cy="2881145"/>
                <a:chOff x="2088749" y="-972054"/>
                <a:chExt cx="4667707" cy="7149725"/>
              </a:xfrm>
            </p:grpSpPr>
            <p:grpSp>
              <p:nvGrpSpPr>
                <p:cNvPr id="6" name="Grupo 5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46" name="Grupo 45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51" name="Retângulo de cantos arredondados 50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de cantos arredondados 51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7" name="Grupo 46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8" name="Retângulo de cantos arredondados 47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Retângulo de cantos arredondados 48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Elipse 49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" name="Grupo 6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38" name="Grupo 37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43" name="Retângulo de cantos arredondados 42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etângulo de cantos arredondados 43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Elipse 44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9" name="Grupo 38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Retângulo de cantos arredondados 4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" name="Grupo 7"/>
                <p:cNvGrpSpPr/>
                <p:nvPr/>
              </p:nvGrpSpPr>
              <p:grpSpPr>
                <a:xfrm>
                  <a:off x="2088749" y="-649841"/>
                  <a:ext cx="4667707" cy="6827512"/>
                  <a:chOff x="2088749" y="-649841"/>
                  <a:chExt cx="4667707" cy="6827512"/>
                </a:xfrm>
              </p:grpSpPr>
              <p:grpSp>
                <p:nvGrpSpPr>
                  <p:cNvPr id="9" name="Grupo 8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33" name="Elipse 32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 rot="8654397">
                    <a:off x="2088749" y="947455"/>
                    <a:ext cx="713438" cy="1819892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" name="Grupo 19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3382857" y="2385053"/>
                      <a:ext cx="439447" cy="43944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Elipse 31"/>
                    <p:cNvSpPr/>
                    <p:nvPr/>
                  </p:nvSpPr>
                  <p:spPr>
                    <a:xfrm>
                      <a:off x="2897356" y="2604777"/>
                      <a:ext cx="551308" cy="536190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" name="Elipse 20"/>
                  <p:cNvSpPr/>
                  <p:nvPr/>
                </p:nvSpPr>
                <p:spPr>
                  <a:xfrm>
                    <a:off x="3888890" y="1313336"/>
                    <a:ext cx="740060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4042278" y="1430741"/>
                    <a:ext cx="72449" cy="720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23" name="Grupo 22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27" name="Elipse 26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" name="Elipse 27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Elipse 28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4" name="Elipse 23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Elipse 24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" name="Elipse 3"/>
              <p:cNvSpPr/>
              <p:nvPr/>
            </p:nvSpPr>
            <p:spPr>
              <a:xfrm>
                <a:off x="5886191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516192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0556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16054" y="1370642"/>
            <a:ext cx="4941724" cy="3916228"/>
            <a:chOff x="1771836" y="1454604"/>
            <a:chExt cx="4941724" cy="3916228"/>
          </a:xfrm>
        </p:grpSpPr>
        <p:grpSp>
          <p:nvGrpSpPr>
            <p:cNvPr id="52" name="Grupo 51"/>
            <p:cNvGrpSpPr/>
            <p:nvPr/>
          </p:nvGrpSpPr>
          <p:grpSpPr>
            <a:xfrm rot="1418188" flipH="1">
              <a:off x="5982273" y="2596637"/>
              <a:ext cx="155775" cy="223058"/>
              <a:chOff x="1221113" y="2759920"/>
              <a:chExt cx="866611" cy="1209141"/>
            </a:xfrm>
            <a:solidFill>
              <a:srgbClr val="626262"/>
            </a:solidFill>
          </p:grpSpPr>
          <p:sp>
            <p:nvSpPr>
              <p:cNvPr id="53" name="Retângulo de cantos arredondados 52"/>
              <p:cNvSpPr/>
              <p:nvPr/>
            </p:nvSpPr>
            <p:spPr>
              <a:xfrm rot="3764710">
                <a:off x="1331640" y="3212976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de cantos arredondados 53"/>
              <p:cNvSpPr/>
              <p:nvPr/>
            </p:nvSpPr>
            <p:spPr>
              <a:xfrm rot="17835290" flipH="1">
                <a:off x="897077" y="3212977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455586" y="2759920"/>
                <a:ext cx="387157" cy="3630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2" name="Grupo 1031"/>
            <p:cNvGrpSpPr/>
            <p:nvPr/>
          </p:nvGrpSpPr>
          <p:grpSpPr>
            <a:xfrm>
              <a:off x="5217714" y="2489687"/>
              <a:ext cx="991624" cy="492474"/>
              <a:chOff x="5217714" y="2489687"/>
              <a:chExt cx="991624" cy="492474"/>
            </a:xfrm>
          </p:grpSpPr>
          <p:grpSp>
            <p:nvGrpSpPr>
              <p:cNvPr id="51" name="Grupo 50"/>
              <p:cNvGrpSpPr/>
              <p:nvPr/>
            </p:nvGrpSpPr>
            <p:grpSpPr>
              <a:xfrm rot="1418188" flipH="1">
                <a:off x="5860117" y="2494910"/>
                <a:ext cx="349221" cy="487251"/>
                <a:chOff x="1221113" y="2759920"/>
                <a:chExt cx="866611" cy="1209141"/>
              </a:xfrm>
            </p:grpSpPr>
            <p:sp>
              <p:nvSpPr>
                <p:cNvPr id="57" name="Retângulo de cantos arredondados 56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20181812">
                <a:off x="5217714" y="2489687"/>
                <a:ext cx="349221" cy="487251"/>
                <a:chOff x="1221113" y="2759920"/>
                <a:chExt cx="866611" cy="1209141"/>
              </a:xfrm>
            </p:grpSpPr>
            <p:sp>
              <p:nvSpPr>
                <p:cNvPr id="49" name="Retângulo de cantos arredondados 48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181812">
                <a:off x="5289004" y="2591414"/>
                <a:ext cx="155775" cy="223058"/>
                <a:chOff x="1221113" y="2759920"/>
                <a:chExt cx="866611" cy="1209141"/>
              </a:xfrm>
              <a:solidFill>
                <a:srgbClr val="626262"/>
              </a:solidFill>
            </p:grpSpPr>
            <p:sp>
              <p:nvSpPr>
                <p:cNvPr id="46" name="Retângulo de cantos arredondados 45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1771836" y="1454604"/>
              <a:ext cx="3562899" cy="2910197"/>
              <a:chOff x="913799" y="548680"/>
              <a:chExt cx="5220072" cy="4263786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913799" y="548680"/>
                <a:ext cx="5220072" cy="3955523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1075563" y="715163"/>
                <a:ext cx="4896544" cy="3456695"/>
              </a:xfrm>
              <a:prstGeom prst="rect">
                <a:avLst/>
              </a:prstGeom>
              <a:solidFill>
                <a:srgbClr val="002E15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199997" y="4504203"/>
                <a:ext cx="2647675" cy="222350"/>
              </a:xfrm>
              <a:prstGeom prst="rect">
                <a:avLst/>
              </a:prstGeom>
              <a:solidFill>
                <a:srgbClr val="251A1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1915814" y="4683765"/>
                <a:ext cx="3216042" cy="128701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3902623">
              <a:off x="5971091" y="4401482"/>
              <a:ext cx="300638" cy="1184301"/>
              <a:chOff x="6804246" y="1683538"/>
              <a:chExt cx="1008112" cy="4101862"/>
            </a:xfrm>
          </p:grpSpPr>
          <p:sp>
            <p:nvSpPr>
              <p:cNvPr id="38" name="Elipse 37"/>
              <p:cNvSpPr/>
              <p:nvPr/>
            </p:nvSpPr>
            <p:spPr>
              <a:xfrm rot="16200000">
                <a:off x="5257373" y="3230414"/>
                <a:ext cx="4101862" cy="1008112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81"/>
              <p:cNvSpPr/>
              <p:nvPr/>
            </p:nvSpPr>
            <p:spPr>
              <a:xfrm rot="5400000">
                <a:off x="6990336" y="4604262"/>
                <a:ext cx="629180" cy="870945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870945">
                    <a:moveTo>
                      <a:pt x="0" y="432096"/>
                    </a:moveTo>
                    <a:cubicBezTo>
                      <a:pt x="0" y="275708"/>
                      <a:pt x="13474" y="128478"/>
                      <a:pt x="38846" y="0"/>
                    </a:cubicBezTo>
                    <a:cubicBezTo>
                      <a:pt x="258046" y="30731"/>
                      <a:pt x="451424" y="71713"/>
                      <a:pt x="609224" y="120406"/>
                    </a:cubicBezTo>
                    <a:cubicBezTo>
                      <a:pt x="622575" y="217583"/>
                      <a:pt x="629180" y="322595"/>
                      <a:pt x="629180" y="432096"/>
                    </a:cubicBezTo>
                    <a:cubicBezTo>
                      <a:pt x="629180" y="544296"/>
                      <a:pt x="622245" y="651781"/>
                      <a:pt x="608456" y="750980"/>
                    </a:cubicBezTo>
                    <a:cubicBezTo>
                      <a:pt x="451097" y="799462"/>
                      <a:pt x="258431" y="840296"/>
                      <a:pt x="40106" y="870945"/>
                    </a:cubicBezTo>
                    <a:cubicBezTo>
                      <a:pt x="13950" y="740876"/>
                      <a:pt x="0" y="591227"/>
                      <a:pt x="0" y="43209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82"/>
              <p:cNvSpPr/>
              <p:nvPr/>
            </p:nvSpPr>
            <p:spPr>
              <a:xfrm rot="5400000">
                <a:off x="6993713" y="3589918"/>
                <a:ext cx="629180" cy="1003466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1003466">
                    <a:moveTo>
                      <a:pt x="0" y="501734"/>
                    </a:moveTo>
                    <a:cubicBezTo>
                      <a:pt x="0" y="316451"/>
                      <a:pt x="18912" y="144023"/>
                      <a:pt x="51834" y="0"/>
                    </a:cubicBezTo>
                    <a:cubicBezTo>
                      <a:pt x="235701" y="228"/>
                      <a:pt x="413245" y="8210"/>
                      <a:pt x="581364" y="21544"/>
                    </a:cubicBezTo>
                    <a:cubicBezTo>
                      <a:pt x="612078" y="160968"/>
                      <a:pt x="629180" y="325538"/>
                      <a:pt x="629180" y="501734"/>
                    </a:cubicBezTo>
                    <a:cubicBezTo>
                      <a:pt x="629180" y="677929"/>
                      <a:pt x="612078" y="842498"/>
                      <a:pt x="581365" y="981922"/>
                    </a:cubicBezTo>
                    <a:cubicBezTo>
                      <a:pt x="413246" y="995256"/>
                      <a:pt x="235701" y="1003238"/>
                      <a:pt x="51834" y="1003466"/>
                    </a:cubicBezTo>
                    <a:cubicBezTo>
                      <a:pt x="18912" y="859444"/>
                      <a:pt x="0" y="687016"/>
                      <a:pt x="0" y="50173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83"/>
              <p:cNvSpPr/>
              <p:nvPr/>
            </p:nvSpPr>
            <p:spPr>
              <a:xfrm rot="5400000">
                <a:off x="6990242" y="2670999"/>
                <a:ext cx="629180" cy="993054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993054">
                    <a:moveTo>
                      <a:pt x="0" y="496526"/>
                    </a:moveTo>
                    <a:cubicBezTo>
                      <a:pt x="0" y="328839"/>
                      <a:pt x="15491" y="171681"/>
                      <a:pt x="43998" y="36805"/>
                    </a:cubicBezTo>
                    <a:cubicBezTo>
                      <a:pt x="211354" y="17910"/>
                      <a:pt x="390655" y="4818"/>
                      <a:pt x="578317" y="0"/>
                    </a:cubicBezTo>
                    <a:cubicBezTo>
                      <a:pt x="610716" y="142929"/>
                      <a:pt x="629180" y="313452"/>
                      <a:pt x="629180" y="496526"/>
                    </a:cubicBezTo>
                    <a:cubicBezTo>
                      <a:pt x="629180" y="679600"/>
                      <a:pt x="610716" y="850124"/>
                      <a:pt x="578317" y="993054"/>
                    </a:cubicBezTo>
                    <a:cubicBezTo>
                      <a:pt x="390655" y="988236"/>
                      <a:pt x="211354" y="975143"/>
                      <a:pt x="43999" y="956249"/>
                    </a:cubicBezTo>
                    <a:cubicBezTo>
                      <a:pt x="15491" y="821372"/>
                      <a:pt x="0" y="664214"/>
                      <a:pt x="0" y="49652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84"/>
              <p:cNvSpPr/>
              <p:nvPr/>
            </p:nvSpPr>
            <p:spPr>
              <a:xfrm rot="5400000">
                <a:off x="6990357" y="1813858"/>
                <a:ext cx="629180" cy="794512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794512">
                    <a:moveTo>
                      <a:pt x="0" y="393900"/>
                    </a:moveTo>
                    <a:cubicBezTo>
                      <a:pt x="0" y="319919"/>
                      <a:pt x="3015" y="247987"/>
                      <a:pt x="9615" y="179164"/>
                    </a:cubicBezTo>
                    <a:cubicBezTo>
                      <a:pt x="147198" y="107923"/>
                      <a:pt x="349547" y="46832"/>
                      <a:pt x="597458" y="0"/>
                    </a:cubicBezTo>
                    <a:cubicBezTo>
                      <a:pt x="618213" y="119167"/>
                      <a:pt x="629180" y="252806"/>
                      <a:pt x="629180" y="393900"/>
                    </a:cubicBezTo>
                    <a:cubicBezTo>
                      <a:pt x="629180" y="537655"/>
                      <a:pt x="617796" y="673671"/>
                      <a:pt x="596206" y="794512"/>
                    </a:cubicBezTo>
                    <a:cubicBezTo>
                      <a:pt x="349335" y="747793"/>
                      <a:pt x="147731" y="686932"/>
                      <a:pt x="10398" y="615977"/>
                    </a:cubicBezTo>
                    <a:cubicBezTo>
                      <a:pt x="3234" y="544939"/>
                      <a:pt x="0" y="470519"/>
                      <a:pt x="0" y="39390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Elipse 14"/>
            <p:cNvSpPr/>
            <p:nvPr/>
          </p:nvSpPr>
          <p:spPr>
            <a:xfrm>
              <a:off x="5048334" y="3092593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5191569" y="3341212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20465158" flipH="1">
              <a:off x="6205539" y="344778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134842">
              <a:off x="4913361" y="3448469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Lua 18"/>
            <p:cNvSpPr/>
            <p:nvPr/>
          </p:nvSpPr>
          <p:spPr>
            <a:xfrm rot="5400000">
              <a:off x="5419588" y="2324088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33"/>
            <p:cNvSpPr/>
            <p:nvPr/>
          </p:nvSpPr>
          <p:spPr>
            <a:xfrm rot="977550" flipH="1">
              <a:off x="5643897" y="2866844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33"/>
            <p:cNvSpPr/>
            <p:nvPr/>
          </p:nvSpPr>
          <p:spPr>
            <a:xfrm rot="20622450">
              <a:off x="5086039" y="2863726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71"/>
            <p:cNvSpPr/>
            <p:nvPr/>
          </p:nvSpPr>
          <p:spPr>
            <a:xfrm>
              <a:off x="5048768" y="2962802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497513" y="3248322"/>
              <a:ext cx="408563" cy="408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5630961" y="2932072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200959" y="2984489"/>
              <a:ext cx="459196" cy="447834"/>
              <a:chOff x="2821544" y="2133785"/>
              <a:chExt cx="1254240" cy="1223207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2897357" y="2604778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6" name="Elipse 25"/>
            <p:cNvSpPr/>
            <p:nvPr/>
          </p:nvSpPr>
          <p:spPr>
            <a:xfrm>
              <a:off x="5558010" y="3410637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619821" y="3457948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" name="Grupo 27"/>
            <p:cNvGrpSpPr/>
            <p:nvPr/>
          </p:nvGrpSpPr>
          <p:grpSpPr>
            <a:xfrm flipH="1">
              <a:off x="5745934" y="2984489"/>
              <a:ext cx="459196" cy="447834"/>
              <a:chOff x="2821544" y="2133785"/>
              <a:chExt cx="1254240" cy="1223207"/>
            </a:xfrm>
          </p:grpSpPr>
          <p:sp>
            <p:nvSpPr>
              <p:cNvPr id="32" name="Elipse 31"/>
              <p:cNvSpPr/>
              <p:nvPr/>
            </p:nvSpPr>
            <p:spPr>
              <a:xfrm flipH="1"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2897357" y="2604777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Elipse 28"/>
            <p:cNvSpPr/>
            <p:nvPr/>
          </p:nvSpPr>
          <p:spPr>
            <a:xfrm rot="20637214">
              <a:off x="5165803" y="4719642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962786" flipH="1">
              <a:off x="5846147" y="4726709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515094" y="3892589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867512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497513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20108332">
              <a:off x="4671011" y="3433073"/>
              <a:ext cx="144016" cy="600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ilindro 60"/>
            <p:cNvSpPr/>
            <p:nvPr/>
          </p:nvSpPr>
          <p:spPr>
            <a:xfrm>
              <a:off x="5387263" y="2479698"/>
              <a:ext cx="666091" cy="317758"/>
            </a:xfrm>
            <a:prstGeom prst="can">
              <a:avLst>
                <a:gd name="adj" fmla="val 3215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Fluxograma: Decisão 1033"/>
            <p:cNvSpPr/>
            <p:nvPr/>
          </p:nvSpPr>
          <p:spPr>
            <a:xfrm>
              <a:off x="5263109" y="2200093"/>
              <a:ext cx="914400" cy="543050"/>
            </a:xfrm>
            <a:prstGeom prst="flowChartDecisi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Elipse 1038"/>
            <p:cNvSpPr/>
            <p:nvPr/>
          </p:nvSpPr>
          <p:spPr>
            <a:xfrm>
              <a:off x="5638322" y="2412913"/>
              <a:ext cx="163974" cy="72008"/>
            </a:xfrm>
            <a:prstGeom prst="ellipse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0" name="Retângulo 1039"/>
            <p:cNvSpPr/>
            <p:nvPr/>
          </p:nvSpPr>
          <p:spPr>
            <a:xfrm>
              <a:off x="5743554" y="2426891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5951822" y="2635158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6132151" y="2857734"/>
              <a:ext cx="101593" cy="217366"/>
              <a:chOff x="3450163" y="2307507"/>
              <a:chExt cx="920629" cy="1969760"/>
            </a:xfrm>
          </p:grpSpPr>
          <p:grpSp>
            <p:nvGrpSpPr>
              <p:cNvPr id="1043" name="Grupo 1042"/>
              <p:cNvGrpSpPr/>
              <p:nvPr/>
            </p:nvGrpSpPr>
            <p:grpSpPr>
              <a:xfrm>
                <a:off x="3450163" y="2307507"/>
                <a:ext cx="920628" cy="1802066"/>
                <a:chOff x="7443426" y="2938766"/>
                <a:chExt cx="205599" cy="402446"/>
              </a:xfrm>
            </p:grpSpPr>
            <p:sp>
              <p:nvSpPr>
                <p:cNvPr id="1041" name="Elipse 1040"/>
                <p:cNvSpPr/>
                <p:nvPr/>
              </p:nvSpPr>
              <p:spPr>
                <a:xfrm>
                  <a:off x="7443426" y="2938766"/>
                  <a:ext cx="205599" cy="216024"/>
                </a:xfrm>
                <a:prstGeom prst="ellipse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2" name="Retângulo 1041"/>
                <p:cNvSpPr/>
                <p:nvPr/>
              </p:nvSpPr>
              <p:spPr>
                <a:xfrm flipH="1">
                  <a:off x="7452320" y="3059653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 flipH="1">
                  <a:off x="7488021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/>
                <p:cNvSpPr/>
                <p:nvPr/>
              </p:nvSpPr>
              <p:spPr>
                <a:xfrm flipH="1">
                  <a:off x="7470021" y="3033707"/>
                  <a:ext cx="36000" cy="225313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 flipH="1">
                  <a:off x="7510756" y="3053639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 flipH="1">
                  <a:off x="7543156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 flipH="1">
                  <a:off x="7558243" y="30850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89"/>
                <p:cNvSpPr/>
                <p:nvPr/>
              </p:nvSpPr>
              <p:spPr>
                <a:xfrm flipH="1">
                  <a:off x="7574443" y="30337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 flipH="1">
                  <a:off x="7601592" y="302449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1" name="Retângulo 70"/>
              <p:cNvSpPr/>
              <p:nvPr/>
            </p:nvSpPr>
            <p:spPr>
              <a:xfrm flipH="1">
                <a:off x="3463128" y="2732918"/>
                <a:ext cx="108000" cy="1008903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 flipH="1">
                <a:off x="4225712" y="2780331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>
              <a:xfrm flipH="1">
                <a:off x="3657897" y="308602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>
              <a:xfrm flipH="1">
                <a:off x="4182890" y="313003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605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assaro Fantasma\Documents\GitHub\Discussex\webDiscussex\webDiscussex\img\guaxinimPreocup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1792288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7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3018281" y="1770123"/>
            <a:ext cx="435600" cy="435600"/>
            <a:chOff x="3546685" y="1107541"/>
            <a:chExt cx="2029044" cy="2029044"/>
          </a:xfrm>
        </p:grpSpPr>
        <p:sp>
          <p:nvSpPr>
            <p:cNvPr id="2" name="Lágrima 1"/>
            <p:cNvSpPr/>
            <p:nvPr/>
          </p:nvSpPr>
          <p:spPr>
            <a:xfrm rot="8113074">
              <a:off x="3546685" y="1107541"/>
              <a:ext cx="2029044" cy="2029044"/>
            </a:xfrm>
            <a:prstGeom prst="teardrop">
              <a:avLst>
                <a:gd name="adj" fmla="val 20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3914855" y="1642179"/>
              <a:ext cx="1292704" cy="959768"/>
              <a:chOff x="5237125" y="2035422"/>
              <a:chExt cx="4776919" cy="354662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" name="Retângulo de cantos arredondados 2"/>
              <p:cNvSpPr/>
              <p:nvPr/>
            </p:nvSpPr>
            <p:spPr>
              <a:xfrm>
                <a:off x="5838001" y="3411933"/>
                <a:ext cx="3626532" cy="2170112"/>
              </a:xfrm>
              <a:custGeom>
                <a:avLst/>
                <a:gdLst/>
                <a:ahLst/>
                <a:cxnLst/>
                <a:rect l="l" t="t" r="r" b="b"/>
                <a:pathLst>
                  <a:path w="3626532" h="2170112">
                    <a:moveTo>
                      <a:pt x="1379565" y="287727"/>
                    </a:moveTo>
                    <a:cubicBezTo>
                      <a:pt x="961881" y="280457"/>
                      <a:pt x="612947" y="1021178"/>
                      <a:pt x="1812792" y="1902697"/>
                    </a:cubicBezTo>
                    <a:cubicBezTo>
                      <a:pt x="3482142" y="676236"/>
                      <a:pt x="2153476" y="-277679"/>
                      <a:pt x="1812792" y="676236"/>
                    </a:cubicBezTo>
                    <a:cubicBezTo>
                      <a:pt x="1716975" y="407948"/>
                      <a:pt x="1543007" y="290571"/>
                      <a:pt x="1379565" y="287727"/>
                    </a:cubicBezTo>
                    <a:close/>
                    <a:moveTo>
                      <a:pt x="263712" y="0"/>
                    </a:moveTo>
                    <a:lnTo>
                      <a:pt x="3362820" y="0"/>
                    </a:lnTo>
                    <a:cubicBezTo>
                      <a:pt x="3508464" y="0"/>
                      <a:pt x="3626532" y="118068"/>
                      <a:pt x="3626532" y="263712"/>
                    </a:cubicBezTo>
                    <a:lnTo>
                      <a:pt x="3626532" y="1906400"/>
                    </a:lnTo>
                    <a:cubicBezTo>
                      <a:pt x="3626532" y="2052044"/>
                      <a:pt x="3508464" y="2170112"/>
                      <a:pt x="3362820" y="2170112"/>
                    </a:cubicBezTo>
                    <a:lnTo>
                      <a:pt x="263712" y="2170112"/>
                    </a:lnTo>
                    <a:cubicBezTo>
                      <a:pt x="118068" y="2170112"/>
                      <a:pt x="0" y="2052044"/>
                      <a:pt x="0" y="1906400"/>
                    </a:cubicBezTo>
                    <a:lnTo>
                      <a:pt x="0" y="263712"/>
                    </a:lnTo>
                    <a:cubicBezTo>
                      <a:pt x="0" y="118068"/>
                      <a:pt x="118068" y="0"/>
                      <a:pt x="2637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Triângulo isósceles 3"/>
              <p:cNvSpPr/>
              <p:nvPr/>
            </p:nvSpPr>
            <p:spPr>
              <a:xfrm>
                <a:off x="5884509" y="2133436"/>
                <a:ext cx="3532568" cy="1368152"/>
              </a:xfrm>
              <a:prstGeom prst="triangle">
                <a:avLst>
                  <a:gd name="adj" fmla="val 4969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 rot="19354026">
                <a:off x="5237125" y="2035834"/>
                <a:ext cx="2859640" cy="504056"/>
              </a:xfrm>
              <a:prstGeom prst="roundRect">
                <a:avLst>
                  <a:gd name="adj" fmla="val 447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 rot="2245974" flipH="1">
                <a:off x="7153048" y="2035422"/>
                <a:ext cx="2860996" cy="504056"/>
              </a:xfrm>
              <a:prstGeom prst="roundRect">
                <a:avLst>
                  <a:gd name="adj" fmla="val 447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94" name="Grupo 293"/>
          <p:cNvGrpSpPr/>
          <p:nvPr/>
        </p:nvGrpSpPr>
        <p:grpSpPr>
          <a:xfrm>
            <a:off x="3779912" y="1766038"/>
            <a:ext cx="434146" cy="434146"/>
            <a:chOff x="4446011" y="1006254"/>
            <a:chExt cx="2029044" cy="2029044"/>
          </a:xfrm>
        </p:grpSpPr>
        <p:sp>
          <p:nvSpPr>
            <p:cNvPr id="14" name="Lágrima 13"/>
            <p:cNvSpPr/>
            <p:nvPr/>
          </p:nvSpPr>
          <p:spPr>
            <a:xfrm rot="8113074">
              <a:off x="4446011" y="1006254"/>
              <a:ext cx="2029044" cy="2029044"/>
            </a:xfrm>
            <a:prstGeom prst="teardrop">
              <a:avLst>
                <a:gd name="adj" fmla="val 200000"/>
              </a:avLst>
            </a:prstGeom>
            <a:solidFill>
              <a:srgbClr val="9D2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3" name="Grupo 292"/>
            <p:cNvGrpSpPr/>
            <p:nvPr/>
          </p:nvGrpSpPr>
          <p:grpSpPr>
            <a:xfrm>
              <a:off x="5030742" y="1534785"/>
              <a:ext cx="1007499" cy="1046124"/>
              <a:chOff x="5011287" y="1529404"/>
              <a:chExt cx="1007499" cy="1046124"/>
            </a:xfrm>
          </p:grpSpPr>
          <p:grpSp>
            <p:nvGrpSpPr>
              <p:cNvPr id="292" name="Grupo 291"/>
              <p:cNvGrpSpPr/>
              <p:nvPr/>
            </p:nvGrpSpPr>
            <p:grpSpPr>
              <a:xfrm rot="20219430">
                <a:off x="5011287" y="1529404"/>
                <a:ext cx="593638" cy="1046124"/>
                <a:chOff x="576384" y="3977254"/>
                <a:chExt cx="1445949" cy="2548090"/>
              </a:xfrm>
            </p:grpSpPr>
            <p:grpSp>
              <p:nvGrpSpPr>
                <p:cNvPr id="291" name="Grupo 290"/>
                <p:cNvGrpSpPr/>
                <p:nvPr/>
              </p:nvGrpSpPr>
              <p:grpSpPr>
                <a:xfrm>
                  <a:off x="576384" y="3977254"/>
                  <a:ext cx="1445949" cy="2548090"/>
                  <a:chOff x="576384" y="3977254"/>
                  <a:chExt cx="1445949" cy="1530333"/>
                </a:xfrm>
              </p:grpSpPr>
              <p:grpSp>
                <p:nvGrpSpPr>
                  <p:cNvPr id="227" name="Agrupar 15">
                    <a:extLst>
                      <a:ext uri="{FF2B5EF4-FFF2-40B4-BE49-F238E27FC236}">
                        <a16:creationId xmlns:lc="http://schemas.openxmlformats.org/drawingml/2006/lockedCanvas"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576384" y="3977254"/>
                    <a:ext cx="1445949" cy="1530333"/>
                    <a:chOff x="3787347" y="611219"/>
                    <a:chExt cx="2714221" cy="2854593"/>
                  </a:xfrm>
                  <a:solidFill>
                    <a:srgbClr val="7A34AE"/>
                  </a:solidFill>
                </p:grpSpPr>
                <p:sp>
                  <p:nvSpPr>
                    <p:cNvPr id="266" name="Retângulo 265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C0392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67" name="Grupo 266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79" name="Triângulo isósceles 27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0" name="Triângulo isósceles 27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Triângulo isósceles 28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2" name="Triângulo isósceles 28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Triângulo isósceles 28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4" name="Triângulo isósceles 28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Triângulo isósceles 28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6" name="Triângulo isósceles 28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7" name="Triângulo isósceles 28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8" name="Triângulo isósceles 28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68" name="Grupo 267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69" name="Triângulo isósceles 26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0" name="Triângulo isósceles 26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1" name="Triângulo isósceles 27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2" name="Triângulo isósceles 27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3" name="Triângulo isósceles 27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4" name="Triângulo isósceles 27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5" name="Triângulo isósceles 27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6" name="Triângulo isósceles 27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Triângulo isósceles 27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8" name="Triângulo isósceles 27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28" name="Agrupar 15">
                    <a:extLst>
                      <a:ext uri="{FF2B5EF4-FFF2-40B4-BE49-F238E27FC236}">
                        <a16:creationId xmlns:lc="http://schemas.openxmlformats.org/drawingml/2006/lockedCanvas"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618229" y="4022840"/>
                    <a:ext cx="1373411" cy="1444442"/>
                    <a:chOff x="3787347" y="611219"/>
                    <a:chExt cx="2714221" cy="2854593"/>
                  </a:xfrm>
                  <a:solidFill>
                    <a:srgbClr val="893BC3"/>
                  </a:solidFill>
                </p:grpSpPr>
                <p:sp>
                  <p:nvSpPr>
                    <p:cNvPr id="243" name="Retângulo 242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44" name="Grupo 243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56" name="Triângulo isósceles 25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7" name="Triângulo isósceles 25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8" name="Triângulo isósceles 25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9" name="Triângulo isósceles 25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0" name="Triângulo isósceles 25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1" name="Triângulo isósceles 26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2" name="Triângulo isósceles 26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3" name="Triângulo isósceles 26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4" name="Triângulo isósceles 26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Triângulo isósceles 26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45" name="Grupo 244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46" name="Triângulo isósceles 24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7" name="Triângulo isósceles 24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8" name="Triângulo isósceles 24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9" name="Triângulo isósceles 24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0" name="Triângulo isósceles 24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1" name="Triângulo isósceles 25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2" name="Triângulo isósceles 25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Triângulo isósceles 25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4" name="Triângulo isósceles 25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5" name="Triângulo isósceles 25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9" name="Retângulo de cantos arredondados 228"/>
                  <p:cNvSpPr/>
                  <p:nvPr/>
                </p:nvSpPr>
                <p:spPr>
                  <a:xfrm>
                    <a:off x="696895" y="4122999"/>
                    <a:ext cx="1191201" cy="1272005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95C4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9" name="Grupo 288"/>
                <p:cNvGrpSpPr/>
                <p:nvPr/>
              </p:nvGrpSpPr>
              <p:grpSpPr>
                <a:xfrm>
                  <a:off x="747228" y="5531894"/>
                  <a:ext cx="351417" cy="689079"/>
                  <a:chOff x="-1122973" y="4162498"/>
                  <a:chExt cx="351417" cy="689079"/>
                </a:xfrm>
              </p:grpSpPr>
              <p:sp>
                <p:nvSpPr>
                  <p:cNvPr id="32" name="Elipse 33"/>
                  <p:cNvSpPr/>
                  <p:nvPr/>
                </p:nvSpPr>
                <p:spPr>
                  <a:xfrm>
                    <a:off x="-1122973" y="4162498"/>
                    <a:ext cx="351417" cy="3514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" name="Retângulo 43"/>
                  <p:cNvSpPr/>
                  <p:nvPr/>
                </p:nvSpPr>
                <p:spPr>
                  <a:xfrm rot="16200000">
                    <a:off x="-1115382" y="4661285"/>
                    <a:ext cx="340393" cy="40192"/>
                  </a:xfrm>
                  <a:prstGeom prst="rect">
                    <a:avLst/>
                  </a:pr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" name="Retângulo 44"/>
                  <p:cNvSpPr/>
                  <p:nvPr/>
                </p:nvSpPr>
                <p:spPr>
                  <a:xfrm>
                    <a:off x="-1096351" y="4606651"/>
                    <a:ext cx="298172" cy="40192"/>
                  </a:xfrm>
                  <a:prstGeom prst="rect">
                    <a:avLst/>
                  </a:pr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30" name="Elipse 229"/>
                <p:cNvSpPr/>
                <p:nvPr/>
              </p:nvSpPr>
              <p:spPr>
                <a:xfrm>
                  <a:off x="827296" y="4260600"/>
                  <a:ext cx="979509" cy="979510"/>
                </a:xfrm>
                <a:prstGeom prst="ellipse">
                  <a:avLst/>
                </a:prstGeom>
                <a:solidFill>
                  <a:srgbClr val="EC6F6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232" name="Grupo 231"/>
                <p:cNvGrpSpPr/>
                <p:nvPr/>
              </p:nvGrpSpPr>
              <p:grpSpPr>
                <a:xfrm>
                  <a:off x="975289" y="4369786"/>
                  <a:ext cx="645128" cy="752820"/>
                  <a:chOff x="4242744" y="2968222"/>
                  <a:chExt cx="1402381" cy="1636478"/>
                </a:xfrm>
              </p:grpSpPr>
              <p:sp>
                <p:nvSpPr>
                  <p:cNvPr id="235" name="Lua 23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36" name="Lua 23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" name="Grupo 12"/>
              <p:cNvGrpSpPr/>
              <p:nvPr/>
            </p:nvGrpSpPr>
            <p:grpSpPr>
              <a:xfrm rot="1419162">
                <a:off x="5374345" y="1628676"/>
                <a:ext cx="644441" cy="682050"/>
                <a:chOff x="3766073" y="3950012"/>
                <a:chExt cx="1445949" cy="1530333"/>
              </a:xfrm>
            </p:grpSpPr>
            <p:grpSp>
              <p:nvGrpSpPr>
                <p:cNvPr id="163" name="Grupo 162"/>
                <p:cNvGrpSpPr/>
                <p:nvPr/>
              </p:nvGrpSpPr>
              <p:grpSpPr>
                <a:xfrm>
                  <a:off x="3766073" y="3950012"/>
                  <a:ext cx="1445949" cy="1530333"/>
                  <a:chOff x="-180528" y="2276873"/>
                  <a:chExt cx="2857575" cy="3024336"/>
                </a:xfrm>
                <a:effectLst/>
              </p:grpSpPr>
              <p:grpSp>
                <p:nvGrpSpPr>
                  <p:cNvPr id="164" name="Agrupar 15">
                    <a:extLst>
                      <a:ext uri="{FF2B5EF4-FFF2-40B4-BE49-F238E27FC236}">
                        <a16:creationId xmlns:lc="http://schemas.openxmlformats.org/drawingml/2006/lockedCanvas"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-180528" y="2276873"/>
                    <a:ext cx="2857575" cy="3024336"/>
                    <a:chOff x="3787347" y="611219"/>
                    <a:chExt cx="2714221" cy="2854593"/>
                  </a:xfrm>
                  <a:solidFill>
                    <a:srgbClr val="7A34AE"/>
                  </a:solidFill>
                </p:grpSpPr>
                <p:sp>
                  <p:nvSpPr>
                    <p:cNvPr id="203" name="Retângulo 202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C0392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04" name="Grupo 203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16" name="Triângulo isósceles 21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7" name="Triângulo isósceles 21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Triângulo isósceles 21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9" name="Triângulo isósceles 21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0" name="Triângulo isósceles 21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1" name="Triângulo isósceles 22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2" name="Triângulo isósceles 22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3" name="Triângulo isósceles 22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4" name="Triângulo isósceles 22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Triângulo isósceles 22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05" name="Grupo 204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06" name="Triângulo isósceles 20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Triângulo isósceles 20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8" name="Triângulo isósceles 20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Triângulo isósceles 20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Triângulo isósceles 20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Triângulo isósceles 21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Triângulo isósceles 21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Triângulo isósceles 21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Triângulo isósceles 21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Triângulo isósceles 21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65" name="Agrupar 15">
                    <a:extLst>
                      <a:ext uri="{FF2B5EF4-FFF2-40B4-BE49-F238E27FC236}">
                        <a16:creationId xmlns:lc="http://schemas.openxmlformats.org/drawingml/2006/lockedCanvas"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-97832" y="2366963"/>
                    <a:ext cx="2714221" cy="2854593"/>
                    <a:chOff x="3787347" y="611219"/>
                    <a:chExt cx="2714221" cy="2854593"/>
                  </a:xfrm>
                  <a:solidFill>
                    <a:srgbClr val="893BC3"/>
                  </a:solidFill>
                </p:grpSpPr>
                <p:sp>
                  <p:nvSpPr>
                    <p:cNvPr id="180" name="Retângulo 179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81" name="Grupo 180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93" name="Triângulo isósceles 192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4" name="Triângulo isósceles 193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5" name="Triângulo isósceles 194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6" name="Triângulo isósceles 195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Triângulo isósceles 196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8" name="Triângulo isósceles 197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9" name="Triângulo isósceles 198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0" name="Triângulo isósceles 199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1" name="Triângulo isósceles 200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2" name="Triângulo isósceles 201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82" name="Grupo 181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83" name="Triângulo isósceles 182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4" name="Triângulo isósceles 183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5" name="Triângulo isósceles 184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6" name="Triângulo isósceles 185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7" name="Triângulo isósceles 186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8" name="Triângulo isósceles 187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9" name="Triângulo isósceles 188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0" name="Triângulo isósceles 189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1" name="Triângulo isósceles 190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2" name="Triângulo isósceles 191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166" name="Retângulo de cantos arredondados 165"/>
                  <p:cNvSpPr/>
                  <p:nvPr/>
                </p:nvSpPr>
                <p:spPr>
                  <a:xfrm>
                    <a:off x="57634" y="2564904"/>
                    <a:ext cx="2354126" cy="2513813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95C4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Elipse 166"/>
                  <p:cNvSpPr/>
                  <p:nvPr/>
                </p:nvSpPr>
                <p:spPr>
                  <a:xfrm>
                    <a:off x="315341" y="2836839"/>
                    <a:ext cx="1935767" cy="1935767"/>
                  </a:xfrm>
                  <a:prstGeom prst="ellipse">
                    <a:avLst/>
                  </a:prstGeom>
                  <a:solidFill>
                    <a:srgbClr val="EC6F6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9" name="Grupo 168"/>
                  <p:cNvGrpSpPr/>
                  <p:nvPr/>
                </p:nvGrpSpPr>
                <p:grpSpPr>
                  <a:xfrm>
                    <a:off x="607813" y="3052620"/>
                    <a:ext cx="1274944" cy="1487768"/>
                    <a:chOff x="4242744" y="2968222"/>
                    <a:chExt cx="1402381" cy="1636478"/>
                  </a:xfrm>
                </p:grpSpPr>
                <p:sp>
                  <p:nvSpPr>
                    <p:cNvPr id="172" name="Lua 171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73" name="Lua 172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" name="Grupo 11"/>
                <p:cNvGrpSpPr/>
                <p:nvPr/>
              </p:nvGrpSpPr>
              <p:grpSpPr>
                <a:xfrm>
                  <a:off x="3886830" y="4863000"/>
                  <a:ext cx="451332" cy="452849"/>
                  <a:chOff x="2838739" y="4328983"/>
                  <a:chExt cx="928233" cy="931352"/>
                </a:xfrm>
                <a:solidFill>
                  <a:srgbClr val="B63628"/>
                </a:solidFill>
              </p:grpSpPr>
              <p:sp>
                <p:nvSpPr>
                  <p:cNvPr id="101" name="Elipse 33"/>
                  <p:cNvSpPr/>
                  <p:nvPr/>
                </p:nvSpPr>
                <p:spPr>
                  <a:xfrm>
                    <a:off x="2838739" y="4642557"/>
                    <a:ext cx="617778" cy="617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Retângulo 102"/>
                  <p:cNvSpPr/>
                  <p:nvPr/>
                </p:nvSpPr>
                <p:spPr>
                  <a:xfrm rot="18765510">
                    <a:off x="3306879" y="4555742"/>
                    <a:ext cx="524175" cy="7065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Retângulo 103"/>
                  <p:cNvSpPr/>
                  <p:nvPr/>
                </p:nvSpPr>
                <p:spPr>
                  <a:xfrm rot="10029040">
                    <a:off x="3471393" y="4402863"/>
                    <a:ext cx="262755" cy="8059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Retângulo 104"/>
                  <p:cNvSpPr/>
                  <p:nvPr/>
                </p:nvSpPr>
                <p:spPr>
                  <a:xfrm rot="16410830">
                    <a:off x="3595299" y="4510388"/>
                    <a:ext cx="262755" cy="8059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8944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39316" y="1052736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  <p:sp>
        <p:nvSpPr>
          <p:cNvPr id="396" name="CaixaDeTexto 395"/>
          <p:cNvSpPr txBox="1"/>
          <p:nvPr/>
        </p:nvSpPr>
        <p:spPr>
          <a:xfrm>
            <a:off x="11404" y="2872944"/>
            <a:ext cx="9529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=""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=""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=""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=""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=""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=""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=""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=""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=""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=""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=""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=""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=""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=""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=""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=""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=""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=""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=""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=""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=""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=""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=""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=""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=""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=""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=""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=""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=""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=""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=""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=""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=""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=""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=""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=""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=""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=""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=""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=""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=""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=""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=""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=""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=""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=""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=""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=""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=""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=""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=""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=""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=""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=""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=""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=""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=""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=""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=""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=""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=""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=""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=""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04894" y="1454604"/>
            <a:ext cx="3562899" cy="2910197"/>
            <a:chOff x="913799" y="548680"/>
            <a:chExt cx="5220072" cy="4263786"/>
          </a:xfrm>
        </p:grpSpPr>
        <p:sp>
          <p:nvSpPr>
            <p:cNvPr id="2" name="Retângulo 1"/>
            <p:cNvSpPr/>
            <p:nvPr/>
          </p:nvSpPr>
          <p:spPr>
            <a:xfrm>
              <a:off x="913799" y="548680"/>
              <a:ext cx="5220072" cy="3955523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1075563" y="715163"/>
              <a:ext cx="4896544" cy="3456695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199997" y="4504203"/>
              <a:ext cx="2647675" cy="222350"/>
            </a:xfrm>
            <a:prstGeom prst="rect">
              <a:avLst/>
            </a:prstGeom>
            <a:solidFill>
              <a:srgbClr val="251A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1915814" y="4683765"/>
              <a:ext cx="3216042" cy="128701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913361" y="2489687"/>
            <a:ext cx="1800200" cy="2881145"/>
            <a:chOff x="4932040" y="2276872"/>
            <a:chExt cx="1800200" cy="2881145"/>
          </a:xfrm>
          <a:effectLst/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4671011" y="3433073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53</Words>
  <Application>Microsoft Office PowerPoint</Application>
  <PresentationFormat>Apresentação na tela (4:3)</PresentationFormat>
  <Paragraphs>20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166</cp:revision>
  <dcterms:created xsi:type="dcterms:W3CDTF">2019-02-15T13:24:10Z</dcterms:created>
  <dcterms:modified xsi:type="dcterms:W3CDTF">2019-05-20T11:55:26Z</dcterms:modified>
</cp:coreProperties>
</file>