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073"/>
    <a:srgbClr val="27AE60"/>
    <a:srgbClr val="81E3AB"/>
    <a:srgbClr val="69DD9B"/>
    <a:srgbClr val="47D584"/>
    <a:srgbClr val="2ECC71"/>
    <a:srgbClr val="7286EA"/>
    <a:srgbClr val="546DE5"/>
    <a:srgbClr val="B2BDF4"/>
    <a:srgbClr val="A8B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-436494"/>
            <a:ext cx="5040560" cy="33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o 29"/>
          <p:cNvGrpSpPr/>
          <p:nvPr/>
        </p:nvGrpSpPr>
        <p:grpSpPr>
          <a:xfrm>
            <a:off x="-515458" y="1312609"/>
            <a:ext cx="3779912" cy="3779912"/>
            <a:chOff x="-297876" y="1196752"/>
            <a:chExt cx="5112568" cy="5112568"/>
          </a:xfrm>
        </p:grpSpPr>
        <p:sp>
          <p:nvSpPr>
            <p:cNvPr id="29" name="Elipse 28"/>
            <p:cNvSpPr/>
            <p:nvPr/>
          </p:nvSpPr>
          <p:spPr>
            <a:xfrm>
              <a:off x="-297876" y="1196752"/>
              <a:ext cx="5112568" cy="51125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570449" y="2472515"/>
              <a:ext cx="3375917" cy="2561041"/>
              <a:chOff x="827584" y="2204860"/>
              <a:chExt cx="5143146" cy="316834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1167637" y="2204860"/>
                <a:ext cx="4466481" cy="1544420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1167639" y="2348876"/>
                <a:ext cx="4466480" cy="1400404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3417894" y="2975569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1437668" y="2967061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1077628" y="3562849"/>
                <a:ext cx="4628497" cy="1018271"/>
                <a:chOff x="1077628" y="3356992"/>
                <a:chExt cx="4628498" cy="1018273"/>
              </a:xfrm>
            </p:grpSpPr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1077628" y="3356992"/>
                  <a:ext cx="4628498" cy="1018273"/>
                </a:xfrm>
                <a:prstGeom prst="roundRect">
                  <a:avLst/>
                </a:prstGeom>
                <a:solidFill>
                  <a:srgbClr val="C960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1167638" y="3511169"/>
                  <a:ext cx="4466480" cy="864096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6"/>
              <p:cNvSpPr/>
              <p:nvPr/>
            </p:nvSpPr>
            <p:spPr>
              <a:xfrm>
                <a:off x="1077628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364087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827584" y="4147238"/>
                <a:ext cx="5139704" cy="914398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077629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362463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077629" y="4941160"/>
                <a:ext cx="4646500" cy="120476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831026" y="4893393"/>
                <a:ext cx="5139704" cy="168250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24" name="Elipse 1023"/>
          <p:cNvSpPr/>
          <p:nvPr/>
        </p:nvSpPr>
        <p:spPr>
          <a:xfrm>
            <a:off x="2807804" y="2279663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Retângulo de cantos arredondados 1024"/>
          <p:cNvSpPr/>
          <p:nvPr/>
        </p:nvSpPr>
        <p:spPr>
          <a:xfrm>
            <a:off x="2195736" y="3591721"/>
            <a:ext cx="2448272" cy="10297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 rot="3600000">
            <a:off x="3510247" y="4446378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 rot="18000000" flipH="1">
            <a:off x="882915" y="4446378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7" name="Elipse 1026"/>
          <p:cNvSpPr/>
          <p:nvPr/>
        </p:nvSpPr>
        <p:spPr>
          <a:xfrm>
            <a:off x="2735796" y="4194169"/>
            <a:ext cx="1368152" cy="12142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0" name="Elipse 1029"/>
          <p:cNvSpPr/>
          <p:nvPr/>
        </p:nvSpPr>
        <p:spPr>
          <a:xfrm>
            <a:off x="5669755" y="3740491"/>
            <a:ext cx="2121586" cy="2121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2" name="Conector reto 1031"/>
          <p:cNvCxnSpPr>
            <a:stCxn id="1030" idx="2"/>
            <a:endCxn id="1030" idx="6"/>
          </p:cNvCxnSpPr>
          <p:nvPr/>
        </p:nvCxnSpPr>
        <p:spPr>
          <a:xfrm>
            <a:off x="5669755" y="4801284"/>
            <a:ext cx="2121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tângulo 1033"/>
          <p:cNvSpPr/>
          <p:nvPr/>
        </p:nvSpPr>
        <p:spPr>
          <a:xfrm>
            <a:off x="5508104" y="4801284"/>
            <a:ext cx="2664296" cy="136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 rot="503187">
            <a:off x="-881245" y="1259293"/>
            <a:ext cx="2303841" cy="2438290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503187">
            <a:off x="-3682038" y="-105673"/>
            <a:ext cx="2303841" cy="2438290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503187">
            <a:off x="2885864" y="-969513"/>
            <a:ext cx="2303841" cy="2438290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503187">
            <a:off x="3383819" y="2987788"/>
            <a:ext cx="2303841" cy="2438290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474286" y="-1686275"/>
            <a:ext cx="2303841" cy="2438288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19" name="Grupo 318"/>
          <p:cNvGrpSpPr/>
          <p:nvPr/>
        </p:nvGrpSpPr>
        <p:grpSpPr>
          <a:xfrm rot="503187">
            <a:off x="3733679" y="261681"/>
            <a:ext cx="2303841" cy="2438293"/>
            <a:chOff x="-180528" y="2276869"/>
            <a:chExt cx="2857575" cy="3024339"/>
          </a:xfrm>
          <a:effectLst/>
        </p:grpSpPr>
        <p:grpSp>
          <p:nvGrpSpPr>
            <p:cNvPr id="32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359" name="Retângulo 35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360" name="Grupo 35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372" name="Triângulo isósceles 37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3" name="Triângulo isósceles 37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4" name="Triângulo isósceles 37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5" name="Triângulo isósceles 37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6" name="Triângulo isósceles 37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7" name="Triângulo isósceles 37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8" name="Triângulo isósceles 37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9" name="Triângulo isósceles 37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0" name="Triângulo isósceles 37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1" name="Triângulo isósceles 38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361" name="Grupo 36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62" name="Triângulo isósceles 36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3" name="Triângulo isósceles 36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4" name="Triângulo isósceles 36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5" name="Triângulo isósceles 36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6" name="Triângulo isósceles 36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7" name="Triângulo isósceles 36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8" name="Triângulo isósceles 36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9" name="Triângulo isósceles 36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0" name="Triângulo isósceles 36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1" name="Triângulo isósceles 37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2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336" name="Retângulo 3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337" name="Grupo 33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9" name="Triângulo isósceles 3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0" name="Triângulo isósceles 3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1" name="Triângulo isósceles 3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2" name="Triângulo isósceles 3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3" name="Triângulo isósceles 35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4" name="Triângulo isósceles 35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5" name="Triângulo isósceles 35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6" name="Triângulo isósceles 35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7" name="Triângulo isósceles 35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8" name="Triângulo isósceles 35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338" name="Grupo 3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39" name="Triângulo isósceles 3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0" name="Triângulo isósceles 3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1" name="Triângulo isósceles 3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2" name="Triângulo isósceles 3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3" name="Triângulo isósceles 3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4" name="Triângulo isósceles 3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5" name="Triângulo isósceles 3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6" name="Triângulo isósceles 3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7" name="Triângulo isósceles 3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48" name="Triângulo isósceles 3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22" name="Retângulo de cantos arredondados 32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23" name="Elipse 32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24" name="Grupo 32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25" name="Grupo 32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27" name="Grupo 32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3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Retângulo de cantos arredondados 33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28" name="Lua 32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29" name="Lua 32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30" name="Grupo 32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3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26" name="Retângulo de cantos arredondados 32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503187">
            <a:off x="6380233" y="234447"/>
            <a:ext cx="2303841" cy="2438295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1030" name="Grupo 1029"/>
          <p:cNvGrpSpPr/>
          <p:nvPr/>
        </p:nvGrpSpPr>
        <p:grpSpPr>
          <a:xfrm>
            <a:off x="3541651" y="2735095"/>
            <a:ext cx="3584204" cy="2016224"/>
            <a:chOff x="3541651" y="2735095"/>
            <a:chExt cx="3584204" cy="2016224"/>
          </a:xfrm>
        </p:grpSpPr>
        <p:grpSp>
          <p:nvGrpSpPr>
            <p:cNvPr id="8" name="Grupo 7"/>
            <p:cNvGrpSpPr/>
            <p:nvPr/>
          </p:nvGrpSpPr>
          <p:grpSpPr>
            <a:xfrm rot="2693523">
              <a:off x="3541651" y="2735095"/>
              <a:ext cx="504056" cy="2016224"/>
              <a:chOff x="5769128" y="2999779"/>
              <a:chExt cx="504056" cy="2016224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5769128" y="2999779"/>
                <a:ext cx="504056" cy="201622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de cantos arredondados 2"/>
              <p:cNvSpPr/>
              <p:nvPr/>
            </p:nvSpPr>
            <p:spPr>
              <a:xfrm>
                <a:off x="5841136" y="3731925"/>
                <a:ext cx="360040" cy="1224136"/>
              </a:xfrm>
              <a:prstGeom prst="roundRect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841136" y="4059615"/>
                <a:ext cx="360040" cy="89644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896447">
                    <a:moveTo>
                      <a:pt x="0" y="0"/>
                    </a:moveTo>
                    <a:lnTo>
                      <a:pt x="360040" y="273996"/>
                    </a:lnTo>
                    <a:lnTo>
                      <a:pt x="360040" y="836439"/>
                    </a:lnTo>
                    <a:cubicBezTo>
                      <a:pt x="360040" y="869581"/>
                      <a:pt x="333174" y="896447"/>
                      <a:pt x="300032" y="896447"/>
                    </a:cubicBezTo>
                    <a:lnTo>
                      <a:pt x="60008" y="896447"/>
                    </a:lnTo>
                    <a:cubicBezTo>
                      <a:pt x="26866" y="896447"/>
                      <a:pt x="0" y="869581"/>
                      <a:pt x="0" y="83643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9" name="Elipse 1028"/>
            <p:cNvSpPr/>
            <p:nvPr/>
          </p:nvSpPr>
          <p:spPr>
            <a:xfrm>
              <a:off x="4031189" y="4418563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311629" y="4469291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072209" y="4540676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8" name="Grupo 1027"/>
            <p:cNvGrpSpPr/>
            <p:nvPr/>
          </p:nvGrpSpPr>
          <p:grpSpPr>
            <a:xfrm rot="2940489">
              <a:off x="4960605" y="1884567"/>
              <a:ext cx="1137982" cy="3192518"/>
              <a:chOff x="6497111" y="2061748"/>
              <a:chExt cx="1235506" cy="3466114"/>
            </a:xfrm>
          </p:grpSpPr>
          <p:sp>
            <p:nvSpPr>
              <p:cNvPr id="1024" name="Retângulo 1023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 de cantos arredondados 15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5" name="Triângulo retângulo 102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42862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r="70440" b="48421"/>
          <a:stretch/>
        </p:blipFill>
        <p:spPr bwMode="auto">
          <a:xfrm>
            <a:off x="683568" y="3185692"/>
            <a:ext cx="3024336" cy="288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8" b="39871"/>
          <a:stretch/>
        </p:blipFill>
        <p:spPr bwMode="auto">
          <a:xfrm>
            <a:off x="3347864" y="1484784"/>
            <a:ext cx="1565785" cy="247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9485"/>
            <a:ext cx="4464496" cy="48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705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 – muitas camisinhas, pode ser só a</a:t>
            </a:r>
          </a:p>
          <a:p>
            <a:r>
              <a:rPr lang="pt-BR" sz="3600" dirty="0" smtClean="0"/>
              <a:t> embalagem ou aberta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</Words>
  <Application>Microsoft Office PowerPoint</Application>
  <PresentationFormat>Apresentação na tela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FERREIRA GITZEL</cp:lastModifiedBy>
  <cp:revision>16</cp:revision>
  <dcterms:created xsi:type="dcterms:W3CDTF">2019-03-01T18:01:03Z</dcterms:created>
  <dcterms:modified xsi:type="dcterms:W3CDTF">2019-03-20T15:00:05Z</dcterms:modified>
</cp:coreProperties>
</file>