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B2B2B2"/>
    <a:srgbClr val="808080"/>
    <a:srgbClr val="C2B8D0"/>
    <a:srgbClr val="E62638"/>
    <a:srgbClr val="ADADAD"/>
    <a:srgbClr val="EC5664"/>
    <a:srgbClr val="DDDDDD"/>
    <a:srgbClr val="F6BC54"/>
    <a:srgbClr val="7CA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793" autoAdjust="0"/>
  </p:normalViewPr>
  <p:slideViewPr>
    <p:cSldViewPr>
      <p:cViewPr>
        <p:scale>
          <a:sx n="75" d="100"/>
          <a:sy n="75" d="100"/>
        </p:scale>
        <p:origin x="-2910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B732-C268-443D-B174-F5D7F50B39D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1282-A380-4FF6-8C51-E5FD6565A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07/04/2019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</a:t>
            </a:r>
            <a:r>
              <a:rPr lang="pt-BR" sz="3600" dirty="0" smtClean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lang="pt-BR" dirty="0" smtClean="0"/>
              <a:t>Imagem 13</a:t>
            </a:r>
            <a:endParaRPr lang="pt-BR" dirty="0"/>
          </a:p>
        </p:txBody>
      </p:sp>
      <p:grpSp>
        <p:nvGrpSpPr>
          <p:cNvPr id="2049" name="Grupo 2048"/>
          <p:cNvGrpSpPr/>
          <p:nvPr/>
        </p:nvGrpSpPr>
        <p:grpSpPr>
          <a:xfrm>
            <a:off x="3263206" y="2520156"/>
            <a:ext cx="2352852" cy="1744661"/>
            <a:chOff x="5262181" y="2348706"/>
            <a:chExt cx="2352852" cy="1744661"/>
          </a:xfrm>
        </p:grpSpPr>
        <p:grpSp>
          <p:nvGrpSpPr>
            <p:cNvPr id="10" name="Grupo 9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48" name="Retângulo de cantos arredondados 2047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162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15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1331640" y="1612486"/>
            <a:ext cx="2305811" cy="4343505"/>
            <a:chOff x="4139952" y="188638"/>
            <a:chExt cx="3347234" cy="6305255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 de cantos arredondados 24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35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/>
          <a:lstStyle/>
          <a:p>
            <a:r>
              <a:rPr lang="pt-BR" dirty="0" smtClean="0"/>
              <a:t>Imagem 16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459924" y="2144087"/>
            <a:ext cx="1632632" cy="3075423"/>
            <a:chOff x="4139952" y="188638"/>
            <a:chExt cx="3347234" cy="6305255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 de cantos arredondados 6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upo 15"/>
          <p:cNvGrpSpPr/>
          <p:nvPr/>
        </p:nvGrpSpPr>
        <p:grpSpPr>
          <a:xfrm rot="20074997">
            <a:off x="3031187" y="3446109"/>
            <a:ext cx="2352852" cy="1744661"/>
            <a:chOff x="5262181" y="2348706"/>
            <a:chExt cx="2352852" cy="1744661"/>
          </a:xfrm>
        </p:grpSpPr>
        <p:grpSp>
          <p:nvGrpSpPr>
            <p:cNvPr id="17" name="Grupo 16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20" name="Retângulo de cantos arredondados 19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Retângulo de cantos arredondados 17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3223086" y="2505637"/>
            <a:ext cx="14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+ imagem 14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82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 smtClean="0"/>
              <a:t>Imagem 17</a:t>
            </a:r>
            <a:endParaRPr lang="pt-BR" dirty="0"/>
          </a:p>
        </p:txBody>
      </p:sp>
      <p:grpSp>
        <p:nvGrpSpPr>
          <p:cNvPr id="73" name="Grupo 72"/>
          <p:cNvGrpSpPr/>
          <p:nvPr/>
        </p:nvGrpSpPr>
        <p:grpSpPr>
          <a:xfrm>
            <a:off x="2316269" y="1695138"/>
            <a:ext cx="4314113" cy="4314113"/>
            <a:chOff x="859025" y="1599570"/>
            <a:chExt cx="3312368" cy="3312368"/>
          </a:xfrm>
        </p:grpSpPr>
        <p:sp>
          <p:nvSpPr>
            <p:cNvPr id="5" name="Elipse 4"/>
            <p:cNvSpPr/>
            <p:nvPr/>
          </p:nvSpPr>
          <p:spPr>
            <a:xfrm>
              <a:off x="859025" y="1599570"/>
              <a:ext cx="3312368" cy="3312368"/>
            </a:xfrm>
            <a:prstGeom prst="ellipse">
              <a:avLst/>
            </a:prstGeom>
            <a:solidFill>
              <a:srgbClr val="F6BC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038498" y="1779590"/>
              <a:ext cx="2952328" cy="2952328"/>
              <a:chOff x="1043608" y="1779590"/>
              <a:chExt cx="2952328" cy="295232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1043608" y="1779590"/>
                <a:ext cx="2952328" cy="2952328"/>
                <a:chOff x="4761843" y="4150031"/>
                <a:chExt cx="2952328" cy="2952328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4761843" y="4150031"/>
                  <a:ext cx="2952328" cy="295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9" name="Grupo 58"/>
                <p:cNvGrpSpPr/>
                <p:nvPr/>
              </p:nvGrpSpPr>
              <p:grpSpPr>
                <a:xfrm>
                  <a:off x="6069878" y="6743836"/>
                  <a:ext cx="336132" cy="308452"/>
                  <a:chOff x="6006352" y="3996912"/>
                  <a:chExt cx="336132" cy="308452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 rot="15356621" flipV="1">
                    <a:off x="5881226" y="4122038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Retângulo de cantos arredondados 27"/>
                  <p:cNvSpPr/>
                  <p:nvPr/>
                </p:nvSpPr>
                <p:spPr>
                  <a:xfrm rot="6243379" flipH="1" flipV="1">
                    <a:off x="5952455" y="4122039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8"/>
                  <p:cNvSpPr/>
                  <p:nvPr/>
                </p:nvSpPr>
                <p:spPr>
                  <a:xfrm rot="16200000" flipV="1">
                    <a:off x="6161372" y="4124253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8" name="Grupo 57"/>
                <p:cNvGrpSpPr/>
                <p:nvPr/>
              </p:nvGrpSpPr>
              <p:grpSpPr>
                <a:xfrm>
                  <a:off x="6063504" y="4320439"/>
                  <a:ext cx="349005" cy="321383"/>
                  <a:chOff x="6052332" y="1585980"/>
                  <a:chExt cx="349005" cy="321383"/>
                </a:xfrm>
              </p:grpSpPr>
              <p:sp>
                <p:nvSpPr>
                  <p:cNvPr id="54" name="Retângulo de cantos arredondados 53"/>
                  <p:cNvSpPr/>
                  <p:nvPr/>
                </p:nvSpPr>
                <p:spPr>
                  <a:xfrm rot="16200000" flipV="1">
                    <a:off x="6112882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 rot="16200000" flipV="1">
                    <a:off x="6220225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4109409" flipV="1">
                    <a:off x="5927207" y="172112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de cantos arredondados 56"/>
                  <p:cNvSpPr/>
                  <p:nvPr/>
                </p:nvSpPr>
                <p:spPr>
                  <a:xfrm rot="7490591" flipH="1" flipV="1">
                    <a:off x="5927206" y="171110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" name="Grupo 62"/>
              <p:cNvGrpSpPr/>
              <p:nvPr/>
            </p:nvGrpSpPr>
            <p:grpSpPr>
              <a:xfrm>
                <a:off x="2315291" y="2561429"/>
                <a:ext cx="824245" cy="900723"/>
                <a:chOff x="5969868" y="2032426"/>
                <a:chExt cx="987226" cy="1078826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105574" y="2839914"/>
                  <a:ext cx="851520" cy="157038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 rot="4602632">
                  <a:off x="5613991" y="2417426"/>
                  <a:ext cx="879999" cy="11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5969868" y="2738636"/>
                  <a:ext cx="372616" cy="372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>
                <a:off x="3491880" y="3103010"/>
                <a:ext cx="271262" cy="306239"/>
                <a:chOff x="7223853" y="2805014"/>
                <a:chExt cx="271262" cy="306239"/>
              </a:xfrm>
            </p:grpSpPr>
            <p:sp>
              <p:nvSpPr>
                <p:cNvPr id="18" name="Retângulo de cantos arredondados 17"/>
                <p:cNvSpPr/>
                <p:nvPr/>
              </p:nvSpPr>
              <p:spPr>
                <a:xfrm rot="16200000" flipV="1">
                  <a:off x="7098727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 rot="16200000" flipV="1">
                  <a:off x="7206366" y="2930141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 rot="16200000" flipV="1">
                  <a:off x="7314003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>
                <a:off x="1187624" y="3097625"/>
                <a:ext cx="233412" cy="316257"/>
                <a:chOff x="4948837" y="2805014"/>
                <a:chExt cx="233412" cy="316257"/>
              </a:xfrm>
            </p:grpSpPr>
            <p:sp>
              <p:nvSpPr>
                <p:cNvPr id="42" name="Retângulo de cantos arredondados 41"/>
                <p:cNvSpPr/>
                <p:nvPr/>
              </p:nvSpPr>
              <p:spPr>
                <a:xfrm rot="16200000" flipV="1">
                  <a:off x="4823711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 rot="14109409" flipV="1">
                  <a:off x="5001137" y="294016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7490591" flipH="1" flipV="1">
                  <a:off x="5001136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527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/>
          <a:lstStyle/>
          <a:p>
            <a:r>
              <a:rPr lang="pt-BR" dirty="0" smtClean="0"/>
              <a:t>Imagem 19 </a:t>
            </a:r>
            <a:endParaRPr lang="pt-BR" dirty="0"/>
          </a:p>
        </p:txBody>
      </p:sp>
      <p:grpSp>
        <p:nvGrpSpPr>
          <p:cNvPr id="43" name="Grupo 42"/>
          <p:cNvGrpSpPr/>
          <p:nvPr/>
        </p:nvGrpSpPr>
        <p:grpSpPr>
          <a:xfrm>
            <a:off x="2627784" y="1717089"/>
            <a:ext cx="3541868" cy="2368599"/>
            <a:chOff x="2542300" y="2708660"/>
            <a:chExt cx="1786062" cy="1000707"/>
          </a:xfrm>
        </p:grpSpPr>
        <p:grpSp>
          <p:nvGrpSpPr>
            <p:cNvPr id="27" name="Grupo 26"/>
            <p:cNvGrpSpPr/>
            <p:nvPr/>
          </p:nvGrpSpPr>
          <p:grpSpPr>
            <a:xfrm rot="20482324">
              <a:off x="3186584" y="2747067"/>
              <a:ext cx="1141778" cy="897548"/>
              <a:chOff x="5101790" y="692696"/>
              <a:chExt cx="2136562" cy="167954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5101790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2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" name="Grupo 17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Forma livre 15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6182707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3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Forma livre 34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Grupo 41"/>
            <p:cNvGrpSpPr/>
            <p:nvPr/>
          </p:nvGrpSpPr>
          <p:grpSpPr>
            <a:xfrm rot="1300111">
              <a:off x="2542300" y="2708660"/>
              <a:ext cx="862407" cy="1000707"/>
              <a:chOff x="3493569" y="2163833"/>
              <a:chExt cx="2071978" cy="2404250"/>
            </a:xfrm>
          </p:grpSpPr>
          <p:grpSp>
            <p:nvGrpSpPr>
              <p:cNvPr id="48" name="Grupo 47"/>
              <p:cNvGrpSpPr/>
              <p:nvPr/>
            </p:nvGrpSpPr>
            <p:grpSpPr>
              <a:xfrm rot="693565" flipH="1">
                <a:off x="4288052" y="2163833"/>
                <a:ext cx="1277495" cy="2404250"/>
                <a:chOff x="4874596" y="2439061"/>
                <a:chExt cx="1277495" cy="2404250"/>
              </a:xfrm>
              <a:solidFill>
                <a:srgbClr val="ADADAD"/>
              </a:solidFill>
            </p:grpSpPr>
            <p:sp>
              <p:nvSpPr>
                <p:cNvPr id="49" name="Arredondar Retângulo no Mesmo Canto Lateral 48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osca 49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906435">
                <a:off x="3493569" y="2163833"/>
                <a:ext cx="1277495" cy="2404250"/>
                <a:chOff x="4874596" y="2439061"/>
                <a:chExt cx="1277495" cy="2404250"/>
              </a:xfrm>
            </p:grpSpPr>
            <p:sp>
              <p:nvSpPr>
                <p:cNvPr id="45" name="Arredondar Retângulo no Mesmo Canto Lateral 44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osca 45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Elipse 38"/>
              <p:cNvSpPr/>
              <p:nvPr/>
            </p:nvSpPr>
            <p:spPr>
              <a:xfrm>
                <a:off x="4449480" y="3080667"/>
                <a:ext cx="202569" cy="2025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51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pt-BR" dirty="0" smtClean="0"/>
              <a:t>Imagem 21</a:t>
            </a:r>
            <a:endParaRPr lang="pt-BR" dirty="0"/>
          </a:p>
        </p:txBody>
      </p:sp>
      <p:grpSp>
        <p:nvGrpSpPr>
          <p:cNvPr id="46" name="Grupo 45"/>
          <p:cNvGrpSpPr/>
          <p:nvPr/>
        </p:nvGrpSpPr>
        <p:grpSpPr>
          <a:xfrm>
            <a:off x="325030" y="1135867"/>
            <a:ext cx="4522330" cy="2099731"/>
            <a:chOff x="1443152" y="1689035"/>
            <a:chExt cx="4522330" cy="2099731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43152" y="1689035"/>
              <a:ext cx="4522330" cy="2099731"/>
            </a:xfrm>
            <a:prstGeom prst="roundRect">
              <a:avLst/>
            </a:prstGeom>
            <a:solidFill>
              <a:srgbClr val="C2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 rot="19981466">
              <a:off x="4483300" y="2914301"/>
              <a:ext cx="1437837" cy="588762"/>
              <a:chOff x="2024452" y="2783711"/>
              <a:chExt cx="1816002" cy="743612"/>
            </a:xfrm>
          </p:grpSpPr>
          <p:grpSp>
            <p:nvGrpSpPr>
              <p:cNvPr id="8" name="Grupo 7"/>
              <p:cNvGrpSpPr/>
              <p:nvPr/>
            </p:nvGrpSpPr>
            <p:grpSpPr>
              <a:xfrm rot="183346">
                <a:off x="2024452" y="3073406"/>
                <a:ext cx="831719" cy="397652"/>
                <a:chOff x="4417989" y="2089799"/>
                <a:chExt cx="1169469" cy="559133"/>
              </a:xfrm>
            </p:grpSpPr>
            <p:sp>
              <p:nvSpPr>
                <p:cNvPr id="6" name="Forma livre 5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 rot="183346">
                <a:off x="2797189" y="312967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 rot="183346">
                <a:off x="3008735" y="278371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3" name="Forma livre 12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 rot="18979637">
              <a:off x="5051143" y="1886658"/>
              <a:ext cx="590396" cy="646755"/>
              <a:chOff x="3125489" y="3254421"/>
              <a:chExt cx="1387528" cy="1519979"/>
            </a:xfrm>
          </p:grpSpPr>
          <p:sp>
            <p:nvSpPr>
              <p:cNvPr id="25" name="Fluxograma: Atraso 19"/>
              <p:cNvSpPr/>
              <p:nvPr/>
            </p:nvSpPr>
            <p:spPr>
              <a:xfrm rot="5400000">
                <a:off x="2722898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luxograma: Atraso 19"/>
              <p:cNvSpPr/>
              <p:nvPr/>
            </p:nvSpPr>
            <p:spPr>
              <a:xfrm rot="16200000" flipH="1">
                <a:off x="3395629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8900000">
                <a:off x="3287475" y="3834015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2700000" flipH="1">
                <a:off x="3310006" y="3834016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1784808" y="1775857"/>
              <a:ext cx="383901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Pode ser </a:t>
              </a:r>
              <a:r>
                <a:rPr lang="pt-BR" dirty="0" smtClean="0"/>
                <a:t>usada em casos de:</a:t>
              </a:r>
              <a:endParaRPr lang="pt-BR" dirty="0" smtClean="0">
                <a:solidFill>
                  <a:srgbClr val="FF0000"/>
                </a:solidFill>
              </a:endParaRPr>
            </a:p>
            <a:p>
              <a:endParaRPr lang="pt-BR" dirty="0" smtClean="0">
                <a:solidFill>
                  <a:srgbClr val="FF0000"/>
                </a:solidFill>
              </a:endParaRP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dirty="0" smtClean="0"/>
                <a:t>Relação </a:t>
              </a:r>
              <a:r>
                <a:rPr lang="pt-BR" dirty="0"/>
                <a:t>sexual sem nenhum método </a:t>
              </a:r>
              <a:r>
                <a:rPr lang="pt-BR" dirty="0" smtClean="0"/>
                <a:t>anticoncepcional ou falha desses </a:t>
              </a:r>
              <a:endParaRPr lang="pt-BR" dirty="0"/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dirty="0" smtClean="0"/>
                <a:t>Estupro</a:t>
              </a:r>
              <a:r>
                <a:rPr lang="pt-BR" dirty="0"/>
                <a:t>.</a:t>
              </a:r>
            </a:p>
          </p:txBody>
        </p:sp>
        <p:grpSp>
          <p:nvGrpSpPr>
            <p:cNvPr id="45" name="Grupo 44"/>
            <p:cNvGrpSpPr/>
            <p:nvPr/>
          </p:nvGrpSpPr>
          <p:grpSpPr>
            <a:xfrm rot="20493200">
              <a:off x="1533141" y="2328958"/>
              <a:ext cx="595185" cy="1106756"/>
              <a:chOff x="577243" y="3359618"/>
              <a:chExt cx="1207565" cy="2245487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760430" y="3359618"/>
                <a:ext cx="1024378" cy="2245487"/>
                <a:chOff x="480758" y="4450164"/>
                <a:chExt cx="1024378" cy="2245487"/>
              </a:xfrm>
            </p:grpSpPr>
            <p:sp>
              <p:nvSpPr>
                <p:cNvPr id="36" name="Forma livre 35"/>
                <p:cNvSpPr/>
                <p:nvPr/>
              </p:nvSpPr>
              <p:spPr>
                <a:xfrm rot="21242820">
                  <a:off x="1115616" y="4583210"/>
                  <a:ext cx="389520" cy="1056833"/>
                </a:xfrm>
                <a:custGeom>
                  <a:avLst/>
                  <a:gdLst>
                    <a:gd name="connsiteX0" fmla="*/ 2388 w 102969"/>
                    <a:gd name="connsiteY0" fmla="*/ 2006 h 258776"/>
                    <a:gd name="connsiteX1" fmla="*/ 57157 w 102969"/>
                    <a:gd name="connsiteY1" fmla="*/ 21056 h 258776"/>
                    <a:gd name="connsiteX2" fmla="*/ 76207 w 102969"/>
                    <a:gd name="connsiteY2" fmla="*/ 47249 h 258776"/>
                    <a:gd name="connsiteX3" fmla="*/ 76207 w 102969"/>
                    <a:gd name="connsiteY3" fmla="*/ 185362 h 258776"/>
                    <a:gd name="connsiteX4" fmla="*/ 102401 w 102969"/>
                    <a:gd name="connsiteY4" fmla="*/ 254418 h 258776"/>
                    <a:gd name="connsiteX5" fmla="*/ 47632 w 102969"/>
                    <a:gd name="connsiteY5" fmla="*/ 247274 h 258776"/>
                    <a:gd name="connsiteX6" fmla="*/ 2388 w 102969"/>
                    <a:gd name="connsiteY6" fmla="*/ 211556 h 258776"/>
                    <a:gd name="connsiteX7" fmla="*/ 11913 w 102969"/>
                    <a:gd name="connsiteY7" fmla="*/ 71062 h 258776"/>
                    <a:gd name="connsiteX8" fmla="*/ 2388 w 102969"/>
                    <a:gd name="connsiteY8" fmla="*/ 2006 h 258776"/>
                    <a:gd name="connsiteX0" fmla="*/ 2388 w 103031"/>
                    <a:gd name="connsiteY0" fmla="*/ 2145 h 258915"/>
                    <a:gd name="connsiteX1" fmla="*/ 57157 w 103031"/>
                    <a:gd name="connsiteY1" fmla="*/ 21195 h 258915"/>
                    <a:gd name="connsiteX2" fmla="*/ 58015 w 103031"/>
                    <a:gd name="connsiteY2" fmla="*/ 58505 h 258915"/>
                    <a:gd name="connsiteX3" fmla="*/ 76207 w 103031"/>
                    <a:gd name="connsiteY3" fmla="*/ 185501 h 258915"/>
                    <a:gd name="connsiteX4" fmla="*/ 102401 w 103031"/>
                    <a:gd name="connsiteY4" fmla="*/ 254557 h 258915"/>
                    <a:gd name="connsiteX5" fmla="*/ 47632 w 103031"/>
                    <a:gd name="connsiteY5" fmla="*/ 247413 h 258915"/>
                    <a:gd name="connsiteX6" fmla="*/ 2388 w 103031"/>
                    <a:gd name="connsiteY6" fmla="*/ 211695 h 258915"/>
                    <a:gd name="connsiteX7" fmla="*/ 11913 w 103031"/>
                    <a:gd name="connsiteY7" fmla="*/ 71201 h 258915"/>
                    <a:gd name="connsiteX8" fmla="*/ 2388 w 103031"/>
                    <a:gd name="connsiteY8" fmla="*/ 2145 h 258915"/>
                    <a:gd name="connsiteX0" fmla="*/ 1142 w 101785"/>
                    <a:gd name="connsiteY0" fmla="*/ 2145 h 258915"/>
                    <a:gd name="connsiteX1" fmla="*/ 36709 w 101785"/>
                    <a:gd name="connsiteY1" fmla="*/ 21195 h 258915"/>
                    <a:gd name="connsiteX2" fmla="*/ 56769 w 101785"/>
                    <a:gd name="connsiteY2" fmla="*/ 58505 h 258915"/>
                    <a:gd name="connsiteX3" fmla="*/ 74961 w 101785"/>
                    <a:gd name="connsiteY3" fmla="*/ 185501 h 258915"/>
                    <a:gd name="connsiteX4" fmla="*/ 101155 w 101785"/>
                    <a:gd name="connsiteY4" fmla="*/ 254557 h 258915"/>
                    <a:gd name="connsiteX5" fmla="*/ 46386 w 101785"/>
                    <a:gd name="connsiteY5" fmla="*/ 247413 h 258915"/>
                    <a:gd name="connsiteX6" fmla="*/ 1142 w 101785"/>
                    <a:gd name="connsiteY6" fmla="*/ 211695 h 258915"/>
                    <a:gd name="connsiteX7" fmla="*/ 10667 w 101785"/>
                    <a:gd name="connsiteY7" fmla="*/ 71201 h 258915"/>
                    <a:gd name="connsiteX8" fmla="*/ 1142 w 101785"/>
                    <a:gd name="connsiteY8" fmla="*/ 2145 h 258915"/>
                    <a:gd name="connsiteX0" fmla="*/ 991 w 101634"/>
                    <a:gd name="connsiteY0" fmla="*/ 2145 h 259594"/>
                    <a:gd name="connsiteX1" fmla="*/ 36558 w 101634"/>
                    <a:gd name="connsiteY1" fmla="*/ 21195 h 259594"/>
                    <a:gd name="connsiteX2" fmla="*/ 56618 w 101634"/>
                    <a:gd name="connsiteY2" fmla="*/ 58505 h 259594"/>
                    <a:gd name="connsiteX3" fmla="*/ 74810 w 101634"/>
                    <a:gd name="connsiteY3" fmla="*/ 185501 h 259594"/>
                    <a:gd name="connsiteX4" fmla="*/ 101004 w 101634"/>
                    <a:gd name="connsiteY4" fmla="*/ 254557 h 259594"/>
                    <a:gd name="connsiteX5" fmla="*/ 46235 w 101634"/>
                    <a:gd name="connsiteY5" fmla="*/ 247413 h 259594"/>
                    <a:gd name="connsiteX6" fmla="*/ 17161 w 101634"/>
                    <a:gd name="connsiteY6" fmla="*/ 192493 h 259594"/>
                    <a:gd name="connsiteX7" fmla="*/ 10516 w 101634"/>
                    <a:gd name="connsiteY7" fmla="*/ 71201 h 259594"/>
                    <a:gd name="connsiteX8" fmla="*/ 991 w 101634"/>
                    <a:gd name="connsiteY8" fmla="*/ 2145 h 259594"/>
                    <a:gd name="connsiteX0" fmla="*/ 991 w 101298"/>
                    <a:gd name="connsiteY0" fmla="*/ 2145 h 255234"/>
                    <a:gd name="connsiteX1" fmla="*/ 36558 w 101298"/>
                    <a:gd name="connsiteY1" fmla="*/ 21195 h 255234"/>
                    <a:gd name="connsiteX2" fmla="*/ 56618 w 101298"/>
                    <a:gd name="connsiteY2" fmla="*/ 58505 h 255234"/>
                    <a:gd name="connsiteX3" fmla="*/ 74810 w 101298"/>
                    <a:gd name="connsiteY3" fmla="*/ 185501 h 255234"/>
                    <a:gd name="connsiteX4" fmla="*/ 101004 w 101298"/>
                    <a:gd name="connsiteY4" fmla="*/ 254557 h 255234"/>
                    <a:gd name="connsiteX5" fmla="*/ 56342 w 101298"/>
                    <a:gd name="connsiteY5" fmla="*/ 219115 h 255234"/>
                    <a:gd name="connsiteX6" fmla="*/ 17161 w 101298"/>
                    <a:gd name="connsiteY6" fmla="*/ 192493 h 255234"/>
                    <a:gd name="connsiteX7" fmla="*/ 10516 w 101298"/>
                    <a:gd name="connsiteY7" fmla="*/ 71201 h 255234"/>
                    <a:gd name="connsiteX8" fmla="*/ 991 w 101298"/>
                    <a:gd name="connsiteY8" fmla="*/ 2145 h 255234"/>
                    <a:gd name="connsiteX0" fmla="*/ 991 w 82660"/>
                    <a:gd name="connsiteY0" fmla="*/ 2145 h 224270"/>
                    <a:gd name="connsiteX1" fmla="*/ 36558 w 82660"/>
                    <a:gd name="connsiteY1" fmla="*/ 21195 h 224270"/>
                    <a:gd name="connsiteX2" fmla="*/ 56618 w 82660"/>
                    <a:gd name="connsiteY2" fmla="*/ 58505 h 224270"/>
                    <a:gd name="connsiteX3" fmla="*/ 74810 w 82660"/>
                    <a:gd name="connsiteY3" fmla="*/ 185501 h 224270"/>
                    <a:gd name="connsiteX4" fmla="*/ 81802 w 82660"/>
                    <a:gd name="connsiteY4" fmla="*/ 221206 h 224270"/>
                    <a:gd name="connsiteX5" fmla="*/ 56342 w 82660"/>
                    <a:gd name="connsiteY5" fmla="*/ 219115 h 224270"/>
                    <a:gd name="connsiteX6" fmla="*/ 17161 w 82660"/>
                    <a:gd name="connsiteY6" fmla="*/ 192493 h 224270"/>
                    <a:gd name="connsiteX7" fmla="*/ 10516 w 82660"/>
                    <a:gd name="connsiteY7" fmla="*/ 71201 h 224270"/>
                    <a:gd name="connsiteX8" fmla="*/ 991 w 82660"/>
                    <a:gd name="connsiteY8" fmla="*/ 2145 h 22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60" h="224270">
                      <a:moveTo>
                        <a:pt x="991" y="2145"/>
                      </a:moveTo>
                      <a:cubicBezTo>
                        <a:pt x="5331" y="-6189"/>
                        <a:pt x="27287" y="11802"/>
                        <a:pt x="36558" y="21195"/>
                      </a:cubicBezTo>
                      <a:cubicBezTo>
                        <a:pt x="45829" y="30588"/>
                        <a:pt x="50243" y="31121"/>
                        <a:pt x="56618" y="58505"/>
                      </a:cubicBezTo>
                      <a:cubicBezTo>
                        <a:pt x="62993" y="85889"/>
                        <a:pt x="70613" y="158384"/>
                        <a:pt x="74810" y="185501"/>
                      </a:cubicBezTo>
                      <a:cubicBezTo>
                        <a:pt x="79007" y="212618"/>
                        <a:pt x="84880" y="215604"/>
                        <a:pt x="81802" y="221206"/>
                      </a:cubicBezTo>
                      <a:cubicBezTo>
                        <a:pt x="78724" y="226808"/>
                        <a:pt x="67115" y="223900"/>
                        <a:pt x="56342" y="219115"/>
                      </a:cubicBezTo>
                      <a:cubicBezTo>
                        <a:pt x="45569" y="214330"/>
                        <a:pt x="23114" y="221862"/>
                        <a:pt x="17161" y="192493"/>
                      </a:cubicBezTo>
                      <a:cubicBezTo>
                        <a:pt x="11208" y="163124"/>
                        <a:pt x="13211" y="102926"/>
                        <a:pt x="10516" y="71201"/>
                      </a:cubicBezTo>
                      <a:cubicBezTo>
                        <a:pt x="7821" y="39476"/>
                        <a:pt x="-3349" y="10479"/>
                        <a:pt x="991" y="21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63127" y="4450164"/>
                  <a:ext cx="580096" cy="580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13288" y="5067779"/>
                  <a:ext cx="457200" cy="914400"/>
                </a:xfrm>
                <a:prstGeom prst="roundRect">
                  <a:avLst>
                    <a:gd name="adj" fmla="val 333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 rot="1350661">
                  <a:off x="480758" y="5065940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de cantos arredondados 41"/>
                <p:cNvSpPr/>
                <p:nvPr/>
              </p:nvSpPr>
              <p:spPr>
                <a:xfrm rot="20249339" flipH="1">
                  <a:off x="1030160" y="5065939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de cantos arredondados 42"/>
                <p:cNvSpPr/>
                <p:nvPr/>
              </p:nvSpPr>
              <p:spPr>
                <a:xfrm>
                  <a:off x="66512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>
                  <a:off x="87784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" name="Forma livre 40"/>
              <p:cNvSpPr/>
              <p:nvPr/>
            </p:nvSpPr>
            <p:spPr>
              <a:xfrm rot="20842242">
                <a:off x="577243" y="3788766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 rot="7075950">
                <a:off x="899459" y="4608701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7" name="Imagem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31" y="3789040"/>
            <a:ext cx="4516763" cy="21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 smtClean="0"/>
              <a:t>Imagem 22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1050256" y="1844824"/>
            <a:ext cx="3001242" cy="1200497"/>
            <a:chOff x="4716016" y="2350219"/>
            <a:chExt cx="2160240" cy="86409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716016" y="2350219"/>
              <a:ext cx="2160240" cy="864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935066" y="2492896"/>
              <a:ext cx="1656184" cy="72008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968044" y="3018482"/>
              <a:ext cx="1656184" cy="72008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131294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6084168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703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 smtClean="0"/>
              <a:t>Imagem 23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326987" y="1783901"/>
            <a:ext cx="1298425" cy="1161336"/>
            <a:chOff x="5298421" y="1577948"/>
            <a:chExt cx="3442152" cy="3078728"/>
          </a:xfrm>
        </p:grpSpPr>
        <p:grpSp>
          <p:nvGrpSpPr>
            <p:cNvPr id="6" name="Group 2"/>
            <p:cNvGrpSpPr/>
            <p:nvPr/>
          </p:nvGrpSpPr>
          <p:grpSpPr>
            <a:xfrm>
              <a:off x="5298421" y="1577948"/>
              <a:ext cx="1440160" cy="3024335"/>
              <a:chOff x="5220072" y="1448781"/>
              <a:chExt cx="1440160" cy="3024335"/>
            </a:xfrm>
          </p:grpSpPr>
          <p:sp>
            <p:nvSpPr>
              <p:cNvPr id="69" name="Trapezoide 68"/>
              <p:cNvSpPr/>
              <p:nvPr/>
            </p:nvSpPr>
            <p:spPr>
              <a:xfrm>
                <a:off x="5256076" y="3104964"/>
                <a:ext cx="1368152" cy="1216152"/>
              </a:xfrm>
              <a:prstGeom prst="trapezoid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Retângulo 69"/>
              <p:cNvSpPr/>
              <p:nvPr/>
            </p:nvSpPr>
            <p:spPr>
              <a:xfrm>
                <a:off x="5364088" y="2456892"/>
                <a:ext cx="1152128" cy="1800200"/>
              </a:xfrm>
              <a:prstGeom prst="rect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256076" y="1448781"/>
                <a:ext cx="1368152" cy="1368152"/>
              </a:xfrm>
              <a:prstGeom prst="ellipse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5364088" y="1556792"/>
                <a:ext cx="1152128" cy="1152128"/>
              </a:xfrm>
              <a:prstGeom prst="ellipse">
                <a:avLst/>
              </a:prstGeom>
              <a:solidFill>
                <a:srgbClr val="D96709"/>
              </a:solidFill>
              <a:ln w="57150">
                <a:solidFill>
                  <a:srgbClr val="F7B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5220072" y="4321116"/>
                <a:ext cx="1440160" cy="152000"/>
              </a:xfrm>
              <a:prstGeom prst="roundRect">
                <a:avLst/>
              </a:prstGeom>
              <a:solidFill>
                <a:srgbClr val="F7B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>
              <a:off x="6732240" y="1700808"/>
              <a:ext cx="2008333" cy="2955868"/>
              <a:chOff x="6732240" y="1700808"/>
              <a:chExt cx="2008333" cy="2955868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6732240" y="1700808"/>
                <a:ext cx="2008333" cy="2955868"/>
                <a:chOff x="5464099" y="436408"/>
                <a:chExt cx="3538246" cy="5207597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>
                  <a:off x="5464099" y="436408"/>
                  <a:ext cx="3538246" cy="5207597"/>
                  <a:chOff x="3360459" y="1101723"/>
                  <a:chExt cx="3538246" cy="3744729"/>
                </a:xfrm>
              </p:grpSpPr>
              <p:grpSp>
                <p:nvGrpSpPr>
                  <p:cNvPr id="19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360459" y="1101723"/>
                    <a:ext cx="3538246" cy="3744729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46" name="Retângulo 4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47" name="Grupo 46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59" name="Triângulo isósceles 58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60" name="Triângulo isósceles 59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61" name="Triângulo isósceles 60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62" name="Triângulo isósceles 61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63" name="Triângulo isósceles 6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64" name="Triângulo isósceles 6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65" name="Triângulo isósceles 6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66" name="Triângulo isósceles 6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67" name="Triângulo isósceles 6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68" name="Triângulo isósceles 6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48" name="Grupo 4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49" name="Triângulo isósceles 4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50" name="Triângulo isósceles 4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51" name="Triângulo isósceles 5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52" name="Triângulo isósceles 5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53" name="Triângulo isósceles 5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54" name="Triângulo isósceles 5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55" name="Triângulo isósceles 5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56" name="Triângulo isósceles 5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57" name="Triângulo isósceles 5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58" name="Triângulo isósceles 5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462863" y="1213248"/>
                    <a:ext cx="3360745" cy="3534557"/>
                    <a:chOff x="3462863" y="1213248"/>
                    <a:chExt cx="3360745" cy="3534557"/>
                  </a:xfrm>
                </p:grpSpPr>
                <p:grpSp>
                  <p:nvGrpSpPr>
                    <p:cNvPr id="21" name="Agrupar 15">
                      <a:extLst>
                        <a:ext uri="{FF2B5EF4-FFF2-40B4-BE49-F238E27FC236}">
                          <a16:creationId xmlns:lc="http://schemas.openxmlformats.org/drawingml/2006/lockedCanvas" xmlns="" xmlns:a16="http://schemas.microsoft.com/office/drawing/2014/main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462863" y="1213248"/>
                      <a:ext cx="3360745" cy="3534557"/>
                      <a:chOff x="3787347" y="611219"/>
                      <a:chExt cx="2714221" cy="2854593"/>
                    </a:xfrm>
                    <a:solidFill>
                      <a:srgbClr val="E67E22"/>
                    </a:solidFill>
                  </p:grpSpPr>
                  <p:sp>
                    <p:nvSpPr>
                      <p:cNvPr id="23" name="Retângulo 22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24" name="Grupo 23"/>
                      <p:cNvGrpSpPr/>
                      <p:nvPr/>
                    </p:nvGrpSpPr>
                    <p:grpSpPr>
                      <a:xfrm>
                        <a:off x="3787347" y="611219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36" name="Triângulo isósceles 35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37" name="Triângulo isósceles 36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38" name="Triângulo isósceles 37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39" name="Triângulo isósceles 38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40" name="Triângulo isósceles 39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41" name="Triângulo isósceles 40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42" name="Triângulo isósceles 41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43" name="Triângulo isósceles 42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44" name="Triângulo isósceles 43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45" name="Triângulo isósceles 44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25" name="Grupo 24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26" name="Triângulo isósceles 25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27" name="Triângulo isósceles 26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28" name="Triângulo isósceles 27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29" name="Triângulo isósceles 28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30" name="Triângulo isósceles 29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31" name="Triângulo isósceles 30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32" name="Triângulo isósceles 31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33" name="Triângulo isósceles 32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34" name="Triângulo isósceles 33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35" name="Triângulo isósceles 34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sp>
                  <p:nvSpPr>
                    <p:cNvPr id="22" name="Retângulo de cantos arredondados 21"/>
                    <p:cNvSpPr/>
                    <p:nvPr/>
                  </p:nvSpPr>
                  <p:spPr>
                    <a:xfrm rot="21594755">
                      <a:off x="3655412" y="1458385"/>
                      <a:ext cx="2914876" cy="3112603"/>
                    </a:xfrm>
                    <a:prstGeom prst="roundRect">
                      <a:avLst>
                        <a:gd name="adj" fmla="val 13040"/>
                      </a:avLst>
                    </a:prstGeom>
                    <a:solidFill>
                      <a:srgbClr val="EA934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14" name="Grupo 13"/>
                <p:cNvGrpSpPr/>
                <p:nvPr/>
              </p:nvGrpSpPr>
              <p:grpSpPr>
                <a:xfrm>
                  <a:off x="6034794" y="1118668"/>
                  <a:ext cx="2396865" cy="2396867"/>
                  <a:chOff x="7246492" y="2985577"/>
                  <a:chExt cx="2396865" cy="2396867"/>
                </a:xfrm>
              </p:grpSpPr>
              <p:sp>
                <p:nvSpPr>
                  <p:cNvPr id="15" name="Elipse 14"/>
                  <p:cNvSpPr/>
                  <p:nvPr/>
                </p:nvSpPr>
                <p:spPr>
                  <a:xfrm rot="21594755">
                    <a:off x="7246492" y="2985577"/>
                    <a:ext cx="2396865" cy="2396867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" name="Grupo 15"/>
                  <p:cNvGrpSpPr/>
                  <p:nvPr/>
                </p:nvGrpSpPr>
                <p:grpSpPr>
                  <a:xfrm rot="21594755">
                    <a:off x="7608611" y="3252829"/>
                    <a:ext cx="1578635" cy="1842154"/>
                    <a:chOff x="7147826" y="4030302"/>
                    <a:chExt cx="1402382" cy="1636478"/>
                  </a:xfrm>
                </p:grpSpPr>
                <p:sp>
                  <p:nvSpPr>
                    <p:cNvPr id="17" name="Lua 16"/>
                    <p:cNvSpPr/>
                    <p:nvPr/>
                  </p:nvSpPr>
                  <p:spPr>
                    <a:xfrm rot="14897553" flipV="1">
                      <a:off x="7956521" y="507309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8" name="Lua 17"/>
                    <p:cNvSpPr/>
                    <p:nvPr/>
                  </p:nvSpPr>
                  <p:spPr>
                    <a:xfrm rot="4888875">
                      <a:off x="7527544" y="365058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grpSp>
            <p:nvGrpSpPr>
              <p:cNvPr id="9" name="Grupo 45"/>
              <p:cNvGrpSpPr/>
              <p:nvPr/>
            </p:nvGrpSpPr>
            <p:grpSpPr>
              <a:xfrm>
                <a:off x="7020272" y="3573016"/>
                <a:ext cx="351417" cy="689080"/>
                <a:chOff x="1378453" y="929714"/>
                <a:chExt cx="2376264" cy="4659528"/>
              </a:xfrm>
              <a:solidFill>
                <a:srgbClr val="D96709"/>
              </a:solidFill>
            </p:grpSpPr>
            <p:sp>
              <p:nvSpPr>
                <p:cNvPr id="1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" name="Retângulo 4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2" name="Retângulo 4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40" name="Grupo 139"/>
          <p:cNvGrpSpPr/>
          <p:nvPr/>
        </p:nvGrpSpPr>
        <p:grpSpPr>
          <a:xfrm>
            <a:off x="3099457" y="2989079"/>
            <a:ext cx="703073" cy="703073"/>
            <a:chOff x="3567509" y="2209377"/>
            <a:chExt cx="936104" cy="936104"/>
          </a:xfrm>
        </p:grpSpPr>
        <p:sp>
          <p:nvSpPr>
            <p:cNvPr id="138" name="Retângulo de cantos arredondados 137"/>
            <p:cNvSpPr/>
            <p:nvPr/>
          </p:nvSpPr>
          <p:spPr>
            <a:xfrm>
              <a:off x="3567509" y="2592943"/>
              <a:ext cx="936104" cy="15810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de cantos arredondados 138"/>
            <p:cNvSpPr/>
            <p:nvPr/>
          </p:nvSpPr>
          <p:spPr>
            <a:xfrm rot="16200000">
              <a:off x="3563889" y="2598374"/>
              <a:ext cx="936104" cy="15810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8" name="Grupo 147"/>
          <p:cNvGrpSpPr/>
          <p:nvPr/>
        </p:nvGrpSpPr>
        <p:grpSpPr>
          <a:xfrm>
            <a:off x="1717393" y="3176958"/>
            <a:ext cx="541691" cy="427284"/>
            <a:chOff x="4270051" y="2548700"/>
            <a:chExt cx="833839" cy="657729"/>
          </a:xfrm>
        </p:grpSpPr>
        <p:sp>
          <p:nvSpPr>
            <p:cNvPr id="141" name="Retângulo de cantos arredondados 140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de cantos arredondados 141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de cantos arredondados 142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de cantos arredondados 143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de cantos arredondados 144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145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de cantos arredondados 146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1223282" y="3753942"/>
            <a:ext cx="1550798" cy="1264867"/>
            <a:chOff x="1643652" y="1866140"/>
            <a:chExt cx="1728465" cy="1409777"/>
          </a:xfrm>
        </p:grpSpPr>
        <p:grpSp>
          <p:nvGrpSpPr>
            <p:cNvPr id="150" name="Grupo 149"/>
            <p:cNvGrpSpPr/>
            <p:nvPr/>
          </p:nvGrpSpPr>
          <p:grpSpPr>
            <a:xfrm>
              <a:off x="2645266" y="1866140"/>
              <a:ext cx="726851" cy="1409777"/>
              <a:chOff x="5928206" y="464792"/>
              <a:chExt cx="1687615" cy="3273243"/>
            </a:xfrm>
          </p:grpSpPr>
          <p:sp>
            <p:nvSpPr>
              <p:cNvPr id="212" name="Elipse 211"/>
              <p:cNvSpPr/>
              <p:nvPr/>
            </p:nvSpPr>
            <p:spPr>
              <a:xfrm>
                <a:off x="6542223" y="464792"/>
                <a:ext cx="459583" cy="85848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3" name="Elipse 212"/>
              <p:cNvSpPr/>
              <p:nvPr/>
            </p:nvSpPr>
            <p:spPr>
              <a:xfrm>
                <a:off x="6081925" y="711276"/>
                <a:ext cx="1377248" cy="100409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4" name="Retângulo 213"/>
              <p:cNvSpPr/>
              <p:nvPr/>
            </p:nvSpPr>
            <p:spPr>
              <a:xfrm>
                <a:off x="6081925" y="1204247"/>
                <a:ext cx="1377248" cy="239083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5" name="Retângulo de cantos arredondados 214"/>
              <p:cNvSpPr/>
              <p:nvPr/>
            </p:nvSpPr>
            <p:spPr>
              <a:xfrm>
                <a:off x="5928206" y="3600497"/>
                <a:ext cx="1687615" cy="137538"/>
              </a:xfrm>
              <a:prstGeom prst="roundRect">
                <a:avLst>
                  <a:gd name="adj" fmla="val 50000"/>
                </a:avLst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1643652" y="2209267"/>
              <a:ext cx="1000767" cy="1059169"/>
              <a:chOff x="5399860" y="2272685"/>
              <a:chExt cx="1485521" cy="1572212"/>
            </a:xfrm>
          </p:grpSpPr>
          <p:grpSp>
            <p:nvGrpSpPr>
              <p:cNvPr id="152" name="Grupo 151"/>
              <p:cNvGrpSpPr/>
              <p:nvPr/>
            </p:nvGrpSpPr>
            <p:grpSpPr>
              <a:xfrm rot="21091318">
                <a:off x="5399860" y="2272685"/>
                <a:ext cx="1485521" cy="1572212"/>
                <a:chOff x="2145512" y="156492"/>
                <a:chExt cx="2303841" cy="2438288"/>
              </a:xfrm>
            </p:grpSpPr>
            <p:grpSp>
              <p:nvGrpSpPr>
                <p:cNvPr id="159" name="Agrupar 15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145512" y="156492"/>
                  <a:ext cx="2303841" cy="2438288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189" name="Retângulo 188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202" name="Triângulo isósceles 201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Triângulo isósceles 202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Triângulo isósceles 203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Triângulo isósceles 204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Triângulo isósceles 205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Triângulo isósceles 206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Triângulo isósceles 207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Triângulo isósceles 208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Triângulo isósceles 209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Triângulo isósceles 210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91" name="Grupo 190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192" name="Triângulo isósceles 191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Triângulo isósceles 192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4" name="Triângulo isósceles 193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5" name="Triângulo isósceles 194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Triângulo isósceles 195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Triângulo isósceles 196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Triângulo isósceles 197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Triângulo isósceles 198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Triângulo isósceles 199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Triângulo isósceles 200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60" name="Agrupar 15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211475" y="230373"/>
                  <a:ext cx="2188266" cy="2301440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166" name="Retângulo 165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167" name="Grupo 166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179" name="Triângulo isósceles 178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0" name="Triângulo isósceles 179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1" name="Triângulo isósceles 180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2" name="Triângulo isósceles 181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3" name="Triângulo isósceles 182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4" name="Triângulo isósceles 183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5" name="Triângulo isósceles 184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6" name="Triângulo isósceles 185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7" name="Triângulo isósceles 186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8" name="Triângulo isósceles 187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8" name="Grupo 167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169" name="Triângulo isósceles 168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0" name="Triângulo isósceles 169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1" name="Triângulo isósceles 170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2" name="Triângulo isósceles 171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3" name="Triângulo isósceles 172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4" name="Triângulo isósceles 173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Triângulo isósceles 174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6" name="Triângulo isósceles 175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Triângulo isósceles 176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Triângulo isósceles 177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61" name="Retângulo de cantos arredondados 160"/>
                <p:cNvSpPr/>
                <p:nvPr/>
              </p:nvSpPr>
              <p:spPr>
                <a:xfrm rot="503187">
                  <a:off x="2333787" y="386830"/>
                  <a:ext cx="1897949" cy="2026695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Elipse 161"/>
                <p:cNvSpPr/>
                <p:nvPr/>
              </p:nvSpPr>
              <p:spPr>
                <a:xfrm rot="503187">
                  <a:off x="2543148" y="611924"/>
                  <a:ext cx="1560659" cy="1560661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163" name="Grupo 162"/>
                <p:cNvGrpSpPr/>
                <p:nvPr/>
              </p:nvGrpSpPr>
              <p:grpSpPr>
                <a:xfrm rot="503187">
                  <a:off x="2780238" y="781505"/>
                  <a:ext cx="1027888" cy="1199474"/>
                  <a:chOff x="4242744" y="2968222"/>
                  <a:chExt cx="1402381" cy="1636478"/>
                </a:xfrm>
              </p:grpSpPr>
              <p:sp>
                <p:nvSpPr>
                  <p:cNvPr id="164" name="Lua 16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65" name="Lua 16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3" name="Grupo 152"/>
              <p:cNvGrpSpPr/>
              <p:nvPr/>
            </p:nvGrpSpPr>
            <p:grpSpPr>
              <a:xfrm>
                <a:off x="5563574" y="3066913"/>
                <a:ext cx="627978" cy="630088"/>
                <a:chOff x="4644008" y="1430760"/>
                <a:chExt cx="3570421" cy="3582416"/>
              </a:xfrm>
              <a:solidFill>
                <a:srgbClr val="E67E22"/>
              </a:solidFill>
            </p:grpSpPr>
            <p:sp>
              <p:nvSpPr>
                <p:cNvPr id="15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5" name="Grupo 15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6" name="Retângulo 15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Retângulo 15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 15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pic>
        <p:nvPicPr>
          <p:cNvPr id="216" name="Imagem 2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80" y="1369996"/>
            <a:ext cx="1212039" cy="707729"/>
          </a:xfrm>
          <a:prstGeom prst="rect">
            <a:avLst/>
          </a:prstGeom>
        </p:spPr>
      </p:pic>
      <p:grpSp>
        <p:nvGrpSpPr>
          <p:cNvPr id="217" name="Grupo 216"/>
          <p:cNvGrpSpPr/>
          <p:nvPr/>
        </p:nvGrpSpPr>
        <p:grpSpPr>
          <a:xfrm>
            <a:off x="6843552" y="1523389"/>
            <a:ext cx="541691" cy="427284"/>
            <a:chOff x="4270051" y="2548700"/>
            <a:chExt cx="833839" cy="657729"/>
          </a:xfrm>
        </p:grpSpPr>
        <p:sp>
          <p:nvSpPr>
            <p:cNvPr id="218" name="Retângulo de cantos arredondados 217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 de cantos arredondados 218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 de cantos arredondados 219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de cantos arredondados 220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de cantos arredondados 221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de cantos arredondados 222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de cantos arredondados 223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5" name="Grupo 224"/>
          <p:cNvGrpSpPr/>
          <p:nvPr/>
        </p:nvGrpSpPr>
        <p:grpSpPr>
          <a:xfrm rot="2940489">
            <a:off x="6063354" y="1116811"/>
            <a:ext cx="433157" cy="1215188"/>
            <a:chOff x="6497111" y="2061748"/>
            <a:chExt cx="1235506" cy="3466114"/>
          </a:xfrm>
        </p:grpSpPr>
        <p:sp>
          <p:nvSpPr>
            <p:cNvPr id="226" name="Retângulo 225"/>
            <p:cNvSpPr/>
            <p:nvPr/>
          </p:nvSpPr>
          <p:spPr>
            <a:xfrm>
              <a:off x="7088047" y="4786915"/>
              <a:ext cx="45719" cy="44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7" name="Retângulo de cantos arredondados 226"/>
            <p:cNvSpPr/>
            <p:nvPr/>
          </p:nvSpPr>
          <p:spPr>
            <a:xfrm>
              <a:off x="7025568" y="4736073"/>
              <a:ext cx="178675" cy="95631"/>
            </a:xfrm>
            <a:prstGeom prst="roundRect">
              <a:avLst/>
            </a:prstGeom>
            <a:solidFill>
              <a:srgbClr val="6D4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8" name="Retângulo de cantos arredondados 227"/>
            <p:cNvSpPr/>
            <p:nvPr/>
          </p:nvSpPr>
          <p:spPr>
            <a:xfrm>
              <a:off x="6963132" y="4575678"/>
              <a:ext cx="303548" cy="1912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9" name="Retângulo de cantos arredondados 228"/>
            <p:cNvSpPr/>
            <p:nvPr/>
          </p:nvSpPr>
          <p:spPr>
            <a:xfrm>
              <a:off x="6690400" y="2949654"/>
              <a:ext cx="848927" cy="16699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0" name="Retângulo 229"/>
            <p:cNvSpPr/>
            <p:nvPr/>
          </p:nvSpPr>
          <p:spPr>
            <a:xfrm>
              <a:off x="6690485" y="3633999"/>
              <a:ext cx="848842" cy="1693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1" name="Retângulo de cantos arredondados 230"/>
            <p:cNvSpPr/>
            <p:nvPr/>
          </p:nvSpPr>
          <p:spPr>
            <a:xfrm>
              <a:off x="6690485" y="3647709"/>
              <a:ext cx="848842" cy="971891"/>
            </a:xfrm>
            <a:prstGeom prst="roundRect">
              <a:avLst>
                <a:gd name="adj" fmla="val 115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2" name="Grupo 231"/>
            <p:cNvGrpSpPr/>
            <p:nvPr/>
          </p:nvGrpSpPr>
          <p:grpSpPr>
            <a:xfrm>
              <a:off x="6497111" y="2061748"/>
              <a:ext cx="1235506" cy="1008112"/>
              <a:chOff x="5666983" y="1501572"/>
              <a:chExt cx="1656184" cy="1351364"/>
            </a:xfrm>
          </p:grpSpPr>
          <p:sp>
            <p:nvSpPr>
              <p:cNvPr id="244" name="Retângulo de cantos arredondados 243"/>
              <p:cNvSpPr/>
              <p:nvPr/>
            </p:nvSpPr>
            <p:spPr>
              <a:xfrm>
                <a:off x="6099031" y="1537596"/>
                <a:ext cx="792088" cy="10269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5" name="Retângulo de cantos arredondados 244"/>
              <p:cNvSpPr/>
              <p:nvPr/>
            </p:nvSpPr>
            <p:spPr>
              <a:xfrm>
                <a:off x="5883007" y="1501572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6" name="Retângulo de cantos arredondados 245"/>
              <p:cNvSpPr/>
              <p:nvPr/>
            </p:nvSpPr>
            <p:spPr>
              <a:xfrm rot="5400000">
                <a:off x="5883007" y="2088684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7" name="Retângulo de cantos arredondados 246"/>
              <p:cNvSpPr/>
              <p:nvPr/>
            </p:nvSpPr>
            <p:spPr>
              <a:xfrm>
                <a:off x="5666983" y="2564564"/>
                <a:ext cx="1656184" cy="2883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33" name="Retângulo de cantos arredondados 232"/>
            <p:cNvSpPr/>
            <p:nvPr/>
          </p:nvSpPr>
          <p:spPr>
            <a:xfrm>
              <a:off x="6690485" y="314096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Retângulo de cantos arredondados 233"/>
            <p:cNvSpPr/>
            <p:nvPr/>
          </p:nvSpPr>
          <p:spPr>
            <a:xfrm>
              <a:off x="6690485" y="327617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5" name="Retângulo de cantos arredondados 234"/>
            <p:cNvSpPr/>
            <p:nvPr/>
          </p:nvSpPr>
          <p:spPr>
            <a:xfrm>
              <a:off x="6690485" y="341138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6" name="Retângulo de cantos arredondados 235"/>
            <p:cNvSpPr/>
            <p:nvPr/>
          </p:nvSpPr>
          <p:spPr>
            <a:xfrm>
              <a:off x="6690485" y="354659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7" name="Retângulo de cantos arredondados 236"/>
            <p:cNvSpPr/>
            <p:nvPr/>
          </p:nvSpPr>
          <p:spPr>
            <a:xfrm>
              <a:off x="6690485" y="381701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8" name="Retângulo de cantos arredondados 237"/>
            <p:cNvSpPr/>
            <p:nvPr/>
          </p:nvSpPr>
          <p:spPr>
            <a:xfrm>
              <a:off x="6688936" y="368180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9" name="Retângulo de cantos arredondados 238"/>
            <p:cNvSpPr/>
            <p:nvPr/>
          </p:nvSpPr>
          <p:spPr>
            <a:xfrm>
              <a:off x="6689157" y="395222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Retângulo de cantos arredondados 239"/>
            <p:cNvSpPr/>
            <p:nvPr/>
          </p:nvSpPr>
          <p:spPr>
            <a:xfrm>
              <a:off x="6690262" y="408743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1" name="Retângulo de cantos arredondados 240"/>
            <p:cNvSpPr/>
            <p:nvPr/>
          </p:nvSpPr>
          <p:spPr>
            <a:xfrm>
              <a:off x="6688715" y="422264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2" name="Retângulo de cantos arredondados 241"/>
            <p:cNvSpPr/>
            <p:nvPr/>
          </p:nvSpPr>
          <p:spPr>
            <a:xfrm>
              <a:off x="6688715" y="4357855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3" name="Triângulo retângulo 242"/>
            <p:cNvSpPr/>
            <p:nvPr/>
          </p:nvSpPr>
          <p:spPr>
            <a:xfrm rot="10800000">
              <a:off x="7088005" y="5229200"/>
              <a:ext cx="45719" cy="298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48" name="Grupo 247"/>
          <p:cNvGrpSpPr/>
          <p:nvPr/>
        </p:nvGrpSpPr>
        <p:grpSpPr>
          <a:xfrm>
            <a:off x="5211303" y="1624551"/>
            <a:ext cx="541691" cy="427284"/>
            <a:chOff x="4270051" y="2548700"/>
            <a:chExt cx="833839" cy="657729"/>
          </a:xfrm>
        </p:grpSpPr>
        <p:sp>
          <p:nvSpPr>
            <p:cNvPr id="249" name="Retângulo de cantos arredondados 248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de cantos arredondados 249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de cantos arredondados 250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de cantos arredondados 251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de cantos arredondados 252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de cantos arredondados 253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de cantos arredondados 254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6" name="Grupo 255"/>
          <p:cNvGrpSpPr/>
          <p:nvPr/>
        </p:nvGrpSpPr>
        <p:grpSpPr>
          <a:xfrm>
            <a:off x="7506680" y="1433021"/>
            <a:ext cx="1102501" cy="578085"/>
            <a:chOff x="4764289" y="2616417"/>
            <a:chExt cx="1008112" cy="528593"/>
          </a:xfrm>
        </p:grpSpPr>
        <p:grpSp>
          <p:nvGrpSpPr>
            <p:cNvPr id="257" name="Grupo 256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259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 de cantos arredondados 259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8" name="Elipse 257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1" name="Grupo 260"/>
          <p:cNvGrpSpPr/>
          <p:nvPr/>
        </p:nvGrpSpPr>
        <p:grpSpPr>
          <a:xfrm>
            <a:off x="5837192" y="2454950"/>
            <a:ext cx="541691" cy="427284"/>
            <a:chOff x="4270051" y="2548700"/>
            <a:chExt cx="833839" cy="657729"/>
          </a:xfrm>
        </p:grpSpPr>
        <p:sp>
          <p:nvSpPr>
            <p:cNvPr id="262" name="Retângulo de cantos arredondados 261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 de cantos arredondados 262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 de cantos arredondados 263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Retângulo de cantos arredondados 264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Retângulo de cantos arredondados 265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Retângulo de cantos arredondados 266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Retângulo de cantos arredondados 267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9" name="Grupo 268"/>
          <p:cNvGrpSpPr/>
          <p:nvPr/>
        </p:nvGrpSpPr>
        <p:grpSpPr>
          <a:xfrm rot="1472585">
            <a:off x="4999386" y="2251672"/>
            <a:ext cx="681310" cy="966862"/>
            <a:chOff x="4498576" y="2963262"/>
            <a:chExt cx="1562613" cy="2217538"/>
          </a:xfrm>
        </p:grpSpPr>
        <p:sp>
          <p:nvSpPr>
            <p:cNvPr id="270" name="Trapezoide 269"/>
            <p:cNvSpPr/>
            <p:nvPr/>
          </p:nvSpPr>
          <p:spPr>
            <a:xfrm>
              <a:off x="4571292" y="3228740"/>
              <a:ext cx="1417183" cy="1884853"/>
            </a:xfrm>
            <a:prstGeom prst="trapezoid">
              <a:avLst>
                <a:gd name="adj" fmla="val 242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Retângulo 270"/>
            <p:cNvSpPr/>
            <p:nvPr/>
          </p:nvSpPr>
          <p:spPr>
            <a:xfrm>
              <a:off x="4498576" y="5046386"/>
              <a:ext cx="1562613" cy="134414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Retângulo 271"/>
            <p:cNvSpPr/>
            <p:nvPr/>
          </p:nvSpPr>
          <p:spPr>
            <a:xfrm>
              <a:off x="5021224" y="2963262"/>
              <a:ext cx="517320" cy="265477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3" name="Grupo 272"/>
            <p:cNvGrpSpPr/>
            <p:nvPr/>
          </p:nvGrpSpPr>
          <p:grpSpPr>
            <a:xfrm rot="822168">
              <a:off x="5040733" y="4129957"/>
              <a:ext cx="478303" cy="760897"/>
              <a:chOff x="4974502" y="3762867"/>
              <a:chExt cx="459465" cy="730929"/>
            </a:xfrm>
          </p:grpSpPr>
          <p:sp>
            <p:nvSpPr>
              <p:cNvPr id="275" name="Forma livre 274"/>
              <p:cNvSpPr/>
              <p:nvPr/>
            </p:nvSpPr>
            <p:spPr>
              <a:xfrm rot="900000">
                <a:off x="4974502" y="4014140"/>
                <a:ext cx="285742" cy="479656"/>
              </a:xfrm>
              <a:custGeom>
                <a:avLst/>
                <a:gdLst>
                  <a:gd name="connsiteX0" fmla="*/ 343026 w 409725"/>
                  <a:gd name="connsiteY0" fmla="*/ 24689 h 687777"/>
                  <a:gd name="connsiteX1" fmla="*/ 276351 w 409725"/>
                  <a:gd name="connsiteY1" fmla="*/ 158039 h 687777"/>
                  <a:gd name="connsiteX2" fmla="*/ 314451 w 409725"/>
                  <a:gd name="connsiteY2" fmla="*/ 281864 h 687777"/>
                  <a:gd name="connsiteX3" fmla="*/ 171576 w 409725"/>
                  <a:gd name="connsiteY3" fmla="*/ 358064 h 687777"/>
                  <a:gd name="connsiteX4" fmla="*/ 257301 w 409725"/>
                  <a:gd name="connsiteY4" fmla="*/ 567614 h 687777"/>
                  <a:gd name="connsiteX5" fmla="*/ 126 w 409725"/>
                  <a:gd name="connsiteY5" fmla="*/ 681914 h 687777"/>
                  <a:gd name="connsiteX6" fmla="*/ 295401 w 409725"/>
                  <a:gd name="connsiteY6" fmla="*/ 653339 h 687777"/>
                  <a:gd name="connsiteX7" fmla="*/ 323976 w 409725"/>
                  <a:gd name="connsiteY7" fmla="*/ 500939 h 687777"/>
                  <a:gd name="connsiteX8" fmla="*/ 247776 w 409725"/>
                  <a:gd name="connsiteY8" fmla="*/ 386639 h 687777"/>
                  <a:gd name="connsiteX9" fmla="*/ 400176 w 409725"/>
                  <a:gd name="connsiteY9" fmla="*/ 291389 h 687777"/>
                  <a:gd name="connsiteX10" fmla="*/ 333501 w 409725"/>
                  <a:gd name="connsiteY10" fmla="*/ 196139 h 687777"/>
                  <a:gd name="connsiteX11" fmla="*/ 409701 w 409725"/>
                  <a:gd name="connsiteY11" fmla="*/ 15164 h 687777"/>
                  <a:gd name="connsiteX12" fmla="*/ 343026 w 409725"/>
                  <a:gd name="connsiteY12" fmla="*/ 24689 h 68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9725" h="687777">
                    <a:moveTo>
                      <a:pt x="343026" y="24689"/>
                    </a:moveTo>
                    <a:cubicBezTo>
                      <a:pt x="320801" y="48501"/>
                      <a:pt x="281113" y="115177"/>
                      <a:pt x="276351" y="158039"/>
                    </a:cubicBezTo>
                    <a:cubicBezTo>
                      <a:pt x="271588" y="200902"/>
                      <a:pt x="331913" y="248527"/>
                      <a:pt x="314451" y="281864"/>
                    </a:cubicBezTo>
                    <a:cubicBezTo>
                      <a:pt x="296989" y="315201"/>
                      <a:pt x="181101" y="310439"/>
                      <a:pt x="171576" y="358064"/>
                    </a:cubicBezTo>
                    <a:cubicBezTo>
                      <a:pt x="162051" y="405689"/>
                      <a:pt x="285876" y="513639"/>
                      <a:pt x="257301" y="567614"/>
                    </a:cubicBezTo>
                    <a:cubicBezTo>
                      <a:pt x="228726" y="621589"/>
                      <a:pt x="-6224" y="667626"/>
                      <a:pt x="126" y="681914"/>
                    </a:cubicBezTo>
                    <a:cubicBezTo>
                      <a:pt x="6476" y="696202"/>
                      <a:pt x="241426" y="683502"/>
                      <a:pt x="295401" y="653339"/>
                    </a:cubicBezTo>
                    <a:cubicBezTo>
                      <a:pt x="349376" y="623177"/>
                      <a:pt x="331913" y="545389"/>
                      <a:pt x="323976" y="500939"/>
                    </a:cubicBezTo>
                    <a:cubicBezTo>
                      <a:pt x="316039" y="456489"/>
                      <a:pt x="235076" y="421564"/>
                      <a:pt x="247776" y="386639"/>
                    </a:cubicBezTo>
                    <a:cubicBezTo>
                      <a:pt x="260476" y="351714"/>
                      <a:pt x="385889" y="323139"/>
                      <a:pt x="400176" y="291389"/>
                    </a:cubicBezTo>
                    <a:cubicBezTo>
                      <a:pt x="414464" y="259639"/>
                      <a:pt x="331914" y="242176"/>
                      <a:pt x="333501" y="196139"/>
                    </a:cubicBezTo>
                    <a:cubicBezTo>
                      <a:pt x="335088" y="150102"/>
                      <a:pt x="411288" y="42151"/>
                      <a:pt x="409701" y="15164"/>
                    </a:cubicBezTo>
                    <a:cubicBezTo>
                      <a:pt x="408114" y="-11823"/>
                      <a:pt x="365251" y="877"/>
                      <a:pt x="343026" y="246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275"/>
              <p:cNvSpPr/>
              <p:nvPr/>
            </p:nvSpPr>
            <p:spPr>
              <a:xfrm rot="1549842">
                <a:off x="5214721" y="3762867"/>
                <a:ext cx="219246" cy="356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4" name="Símbolo de 'Não' 273"/>
            <p:cNvSpPr/>
            <p:nvPr/>
          </p:nvSpPr>
          <p:spPr>
            <a:xfrm>
              <a:off x="4775828" y="3984376"/>
              <a:ext cx="1008112" cy="1008112"/>
            </a:xfrm>
            <a:prstGeom prst="noSmoking">
              <a:avLst>
                <a:gd name="adj" fmla="val 12047"/>
              </a:avLst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Grupo 276"/>
          <p:cNvGrpSpPr/>
          <p:nvPr/>
        </p:nvGrpSpPr>
        <p:grpSpPr>
          <a:xfrm>
            <a:off x="4136993" y="2462274"/>
            <a:ext cx="541691" cy="427284"/>
            <a:chOff x="4270051" y="2548700"/>
            <a:chExt cx="833839" cy="657729"/>
          </a:xfrm>
        </p:grpSpPr>
        <p:sp>
          <p:nvSpPr>
            <p:cNvPr id="278" name="Retângulo de cantos arredondados 277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 de cantos arredondados 278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de cantos arredondados 279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 de cantos arredondados 280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Retângulo de cantos arredondados 281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Retângulo de cantos arredondados 282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Retângulo de cantos arredondados 283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5" name="Grupo 284"/>
          <p:cNvGrpSpPr/>
          <p:nvPr/>
        </p:nvGrpSpPr>
        <p:grpSpPr>
          <a:xfrm rot="614643">
            <a:off x="6536796" y="2295875"/>
            <a:ext cx="722690" cy="1172717"/>
            <a:chOff x="5252986" y="1025434"/>
            <a:chExt cx="2526459" cy="4099714"/>
          </a:xfrm>
        </p:grpSpPr>
        <p:grpSp>
          <p:nvGrpSpPr>
            <p:cNvPr id="286" name="Grupo 285"/>
            <p:cNvGrpSpPr/>
            <p:nvPr/>
          </p:nvGrpSpPr>
          <p:grpSpPr>
            <a:xfrm>
              <a:off x="5252986" y="1025434"/>
              <a:ext cx="2526459" cy="938875"/>
              <a:chOff x="5250641" y="863395"/>
              <a:chExt cx="2526459" cy="938875"/>
            </a:xfrm>
          </p:grpSpPr>
          <p:grpSp>
            <p:nvGrpSpPr>
              <p:cNvPr id="304" name="Grupo 303"/>
              <p:cNvGrpSpPr/>
              <p:nvPr/>
            </p:nvGrpSpPr>
            <p:grpSpPr>
              <a:xfrm>
                <a:off x="5250641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310" name="Grupo 309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312" name="Retângulo 311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11" name="Semicírculos 310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5" name="Grupo 304"/>
              <p:cNvGrpSpPr/>
              <p:nvPr/>
            </p:nvGrpSpPr>
            <p:grpSpPr>
              <a:xfrm flipH="1">
                <a:off x="6480212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306" name="Grupo 305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308" name="Retângulo 307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Elipse 308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7" name="Semicírculos 306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7" name="Retângulo 286"/>
            <p:cNvSpPr/>
            <p:nvPr/>
          </p:nvSpPr>
          <p:spPr>
            <a:xfrm>
              <a:off x="6444208" y="4325938"/>
              <a:ext cx="138404" cy="388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8" name="Grupo 287"/>
            <p:cNvGrpSpPr/>
            <p:nvPr/>
          </p:nvGrpSpPr>
          <p:grpSpPr>
            <a:xfrm>
              <a:off x="6300192" y="1494872"/>
              <a:ext cx="432048" cy="2826140"/>
              <a:chOff x="6300192" y="1494872"/>
              <a:chExt cx="432048" cy="2826140"/>
            </a:xfrm>
          </p:grpSpPr>
          <p:grpSp>
            <p:nvGrpSpPr>
              <p:cNvPr id="290" name="Grupo 289"/>
              <p:cNvGrpSpPr/>
              <p:nvPr/>
            </p:nvGrpSpPr>
            <p:grpSpPr>
              <a:xfrm>
                <a:off x="6300192" y="1494872"/>
                <a:ext cx="432048" cy="2610116"/>
                <a:chOff x="6300192" y="1494872"/>
                <a:chExt cx="432048" cy="2610116"/>
              </a:xfrm>
              <a:solidFill>
                <a:srgbClr val="F8F196"/>
              </a:solidFill>
            </p:grpSpPr>
            <p:sp>
              <p:nvSpPr>
                <p:cNvPr id="292" name="Elipse 291"/>
                <p:cNvSpPr/>
                <p:nvPr/>
              </p:nvSpPr>
              <p:spPr>
                <a:xfrm flipH="1">
                  <a:off x="6300192" y="14948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Elipse 292"/>
                <p:cNvSpPr/>
                <p:nvPr/>
              </p:nvSpPr>
              <p:spPr>
                <a:xfrm flipH="1">
                  <a:off x="6300192" y="171089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4" name="Elipse 293"/>
                <p:cNvSpPr/>
                <p:nvPr/>
              </p:nvSpPr>
              <p:spPr>
                <a:xfrm flipH="1">
                  <a:off x="6300192" y="193093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Elipse 294"/>
                <p:cNvSpPr/>
                <p:nvPr/>
              </p:nvSpPr>
              <p:spPr>
                <a:xfrm flipH="1">
                  <a:off x="6300192" y="214696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6" name="Elipse 295"/>
                <p:cNvSpPr/>
                <p:nvPr/>
              </p:nvSpPr>
              <p:spPr>
                <a:xfrm flipH="1">
                  <a:off x="6300192" y="236298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7" name="Elipse 296"/>
                <p:cNvSpPr/>
                <p:nvPr/>
              </p:nvSpPr>
              <p:spPr>
                <a:xfrm flipH="1">
                  <a:off x="6300192" y="257900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Elipse 297"/>
                <p:cNvSpPr/>
                <p:nvPr/>
              </p:nvSpPr>
              <p:spPr>
                <a:xfrm flipH="1">
                  <a:off x="6300192" y="279904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Elipse 298"/>
                <p:cNvSpPr/>
                <p:nvPr/>
              </p:nvSpPr>
              <p:spPr>
                <a:xfrm flipH="1">
                  <a:off x="6300192" y="30150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/>
                <p:cNvSpPr/>
                <p:nvPr/>
              </p:nvSpPr>
              <p:spPr>
                <a:xfrm flipH="1">
                  <a:off x="6300192" y="323687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/>
                <p:cNvSpPr/>
                <p:nvPr/>
              </p:nvSpPr>
              <p:spPr>
                <a:xfrm flipH="1">
                  <a:off x="6300192" y="345290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Elipse 301"/>
                <p:cNvSpPr/>
                <p:nvPr/>
              </p:nvSpPr>
              <p:spPr>
                <a:xfrm flipH="1">
                  <a:off x="6300192" y="367294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Elipse 302"/>
                <p:cNvSpPr/>
                <p:nvPr/>
              </p:nvSpPr>
              <p:spPr>
                <a:xfrm flipH="1">
                  <a:off x="6300192" y="388896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1" name="Elipse 290"/>
              <p:cNvSpPr/>
              <p:nvPr/>
            </p:nvSpPr>
            <p:spPr>
              <a:xfrm flipH="1">
                <a:off x="6300192" y="4104988"/>
                <a:ext cx="432048" cy="216024"/>
              </a:xfrm>
              <a:prstGeom prst="ellipse">
                <a:avLst/>
              </a:prstGeom>
              <a:solidFill>
                <a:srgbClr val="F8F196"/>
              </a:solidFill>
              <a:ln>
                <a:solidFill>
                  <a:srgbClr val="F8F1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9" name="Rosca 288"/>
            <p:cNvSpPr/>
            <p:nvPr/>
          </p:nvSpPr>
          <p:spPr>
            <a:xfrm>
              <a:off x="6280210" y="4653136"/>
              <a:ext cx="472012" cy="472012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14" name="Grupo 313"/>
          <p:cNvGrpSpPr/>
          <p:nvPr/>
        </p:nvGrpSpPr>
        <p:grpSpPr>
          <a:xfrm>
            <a:off x="7559726" y="2470708"/>
            <a:ext cx="541691" cy="427284"/>
            <a:chOff x="4270051" y="2548700"/>
            <a:chExt cx="833839" cy="657729"/>
          </a:xfrm>
        </p:grpSpPr>
        <p:sp>
          <p:nvSpPr>
            <p:cNvPr id="315" name="Retângulo de cantos arredondados 314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Retângulo de cantos arredondados 315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Retângulo de cantos arredondados 316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Retângulo de cantos arredondados 317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9" name="Retângulo de cantos arredondados 318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Retângulo de cantos arredondados 319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Retângulo de cantos arredondados 320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2" name="Grupo 321"/>
          <p:cNvGrpSpPr/>
          <p:nvPr/>
        </p:nvGrpSpPr>
        <p:grpSpPr>
          <a:xfrm>
            <a:off x="3994649" y="3376543"/>
            <a:ext cx="1035300" cy="767684"/>
            <a:chOff x="5262181" y="2348706"/>
            <a:chExt cx="2352852" cy="1744661"/>
          </a:xfrm>
        </p:grpSpPr>
        <p:grpSp>
          <p:nvGrpSpPr>
            <p:cNvPr id="323" name="Grupo 322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326" name="Retângulo de cantos arredondados 325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Retângulo de cantos arredondados 326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de cantos arredondados 328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de cantos arredondados 329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de cantos arredondados 330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Retângulo de cantos arredondados 331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Retângulo de cantos arredondados 332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Retângulo de cantos arredondados 333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Retângulo de cantos arredondados 334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 de cantos arredondados 335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Retângulo de cantos arredondados 336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 de cantos arredondados 337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Retângulo de cantos arredondados 338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Retângulo de cantos arredondados 339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1" name="Retângulo de cantos arredondados 340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2" name="Retângulo de cantos arredondados 341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3" name="Retângulo de cantos arredondados 342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4" name="Retângulo de cantos arredondados 343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5" name="Retângulo de cantos arredondados 344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4" name="Retângulo de cantos arredondados 323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5" name="Retângulo de cantos arredondados 324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6" name="Grupo 345"/>
          <p:cNvGrpSpPr/>
          <p:nvPr/>
        </p:nvGrpSpPr>
        <p:grpSpPr>
          <a:xfrm>
            <a:off x="6794926" y="3632907"/>
            <a:ext cx="541691" cy="427284"/>
            <a:chOff x="4270051" y="2548700"/>
            <a:chExt cx="833839" cy="657729"/>
          </a:xfrm>
        </p:grpSpPr>
        <p:sp>
          <p:nvSpPr>
            <p:cNvPr id="347" name="Retângulo de cantos arredondados 346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de cantos arredondados 347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Retângulo de cantos arredondados 348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Retângulo de cantos arredondados 349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1" name="Retângulo de cantos arredondados 350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2" name="Retângulo de cantos arredondados 351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3" name="Retângulo de cantos arredondados 352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4" name="CaixaDeTexto 353"/>
          <p:cNvSpPr txBox="1"/>
          <p:nvPr/>
        </p:nvSpPr>
        <p:spPr>
          <a:xfrm rot="18312315">
            <a:off x="5644915" y="3540747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14</a:t>
            </a:r>
            <a:endParaRPr lang="pt-BR" dirty="0"/>
          </a:p>
        </p:txBody>
      </p:sp>
      <p:grpSp>
        <p:nvGrpSpPr>
          <p:cNvPr id="355" name="Grupo 354"/>
          <p:cNvGrpSpPr/>
          <p:nvPr/>
        </p:nvGrpSpPr>
        <p:grpSpPr>
          <a:xfrm>
            <a:off x="5315077" y="3785307"/>
            <a:ext cx="541691" cy="427284"/>
            <a:chOff x="4270051" y="2548700"/>
            <a:chExt cx="833839" cy="657729"/>
          </a:xfrm>
        </p:grpSpPr>
        <p:sp>
          <p:nvSpPr>
            <p:cNvPr id="356" name="Retângulo de cantos arredondados 355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7" name="Retângulo de cantos arredondados 356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357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58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359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360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2" name="Retângulo de cantos arredondados 361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Grupo 362"/>
          <p:cNvGrpSpPr/>
          <p:nvPr/>
        </p:nvGrpSpPr>
        <p:grpSpPr>
          <a:xfrm rot="1429277">
            <a:off x="7721237" y="3236673"/>
            <a:ext cx="564303" cy="1062990"/>
            <a:chOff x="4139952" y="188638"/>
            <a:chExt cx="3347234" cy="6305255"/>
          </a:xfrm>
        </p:grpSpPr>
        <p:sp>
          <p:nvSpPr>
            <p:cNvPr id="364" name="Retângulo de cantos arredondados 363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5" name="Grupo 364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371" name="Retângulo de cantos arredondados 370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2" name="Elipse 371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3" name="Retângulo de cantos arredondados 372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4" name="Elipse 373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6" name="Retângulo de cantos arredondados 365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366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367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368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369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5" name="Grupo 374"/>
          <p:cNvGrpSpPr/>
          <p:nvPr/>
        </p:nvGrpSpPr>
        <p:grpSpPr>
          <a:xfrm>
            <a:off x="4072550" y="4422362"/>
            <a:ext cx="541691" cy="427284"/>
            <a:chOff x="4270051" y="2548700"/>
            <a:chExt cx="833839" cy="657729"/>
          </a:xfrm>
        </p:grpSpPr>
        <p:sp>
          <p:nvSpPr>
            <p:cNvPr id="376" name="Retângulo de cantos arredondados 375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de cantos arredondados 376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377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378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Retângulo de cantos arredondados 379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Retângulo de cantos arredondados 380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Retângulo de cantos arredondados 381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8" name="CaixaDeTexto 457"/>
          <p:cNvSpPr txBox="1"/>
          <p:nvPr/>
        </p:nvSpPr>
        <p:spPr>
          <a:xfrm rot="18312315">
            <a:off x="4344203" y="4638424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16</a:t>
            </a:r>
            <a:endParaRPr lang="pt-BR" dirty="0"/>
          </a:p>
        </p:txBody>
      </p:sp>
      <p:grpSp>
        <p:nvGrpSpPr>
          <p:cNvPr id="459" name="Grupo 458"/>
          <p:cNvGrpSpPr/>
          <p:nvPr/>
        </p:nvGrpSpPr>
        <p:grpSpPr>
          <a:xfrm>
            <a:off x="5681782" y="4459546"/>
            <a:ext cx="541691" cy="427284"/>
            <a:chOff x="4270051" y="2548700"/>
            <a:chExt cx="833839" cy="657729"/>
          </a:xfrm>
        </p:grpSpPr>
        <p:sp>
          <p:nvSpPr>
            <p:cNvPr id="460" name="Retângulo de cantos arredondados 459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Retângulo de cantos arredondados 460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Retângulo de cantos arredondados 461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Retângulo de cantos arredondados 462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Retângulo de cantos arredondados 463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Retângulo de cantos arredondados 464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Retângulo de cantos arredondados 465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7" name="Grupo 466"/>
          <p:cNvGrpSpPr/>
          <p:nvPr/>
        </p:nvGrpSpPr>
        <p:grpSpPr>
          <a:xfrm>
            <a:off x="6489584" y="4393630"/>
            <a:ext cx="990261" cy="602189"/>
            <a:chOff x="2542300" y="2708660"/>
            <a:chExt cx="1786062" cy="1000707"/>
          </a:xfrm>
        </p:grpSpPr>
        <p:grpSp>
          <p:nvGrpSpPr>
            <p:cNvPr id="468" name="Grupo 467"/>
            <p:cNvGrpSpPr/>
            <p:nvPr/>
          </p:nvGrpSpPr>
          <p:grpSpPr>
            <a:xfrm rot="20482324">
              <a:off x="3186584" y="2747067"/>
              <a:ext cx="1141778" cy="897548"/>
              <a:chOff x="5101790" y="692696"/>
              <a:chExt cx="2136562" cy="1679545"/>
            </a:xfrm>
          </p:grpSpPr>
          <p:grpSp>
            <p:nvGrpSpPr>
              <p:cNvPr id="477" name="Grupo 476"/>
              <p:cNvGrpSpPr/>
              <p:nvPr/>
            </p:nvGrpSpPr>
            <p:grpSpPr>
              <a:xfrm>
                <a:off x="5101790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485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6" name="Elipse 485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87" name="Grupo 486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489" name="Elipse 488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0" name="Forma livre 489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8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8" name="Grupo 477"/>
              <p:cNvGrpSpPr/>
              <p:nvPr/>
            </p:nvGrpSpPr>
            <p:grpSpPr>
              <a:xfrm flipH="1">
                <a:off x="6182707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479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Elipse 479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81" name="Grupo 480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483" name="Elipse 482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4" name="Forma livre 483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2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69" name="Grupo 468"/>
            <p:cNvGrpSpPr/>
            <p:nvPr/>
          </p:nvGrpSpPr>
          <p:grpSpPr>
            <a:xfrm rot="1300111">
              <a:off x="2542300" y="2708660"/>
              <a:ext cx="862407" cy="1000707"/>
              <a:chOff x="3493569" y="2163833"/>
              <a:chExt cx="2071978" cy="2404250"/>
            </a:xfrm>
          </p:grpSpPr>
          <p:grpSp>
            <p:nvGrpSpPr>
              <p:cNvPr id="470" name="Grupo 469"/>
              <p:cNvGrpSpPr/>
              <p:nvPr/>
            </p:nvGrpSpPr>
            <p:grpSpPr>
              <a:xfrm rot="693565" flipH="1">
                <a:off x="4288052" y="2163833"/>
                <a:ext cx="1277495" cy="2404250"/>
                <a:chOff x="4874596" y="2439061"/>
                <a:chExt cx="1277495" cy="2404250"/>
              </a:xfrm>
              <a:solidFill>
                <a:srgbClr val="ADADAD"/>
              </a:solidFill>
            </p:grpSpPr>
            <p:sp>
              <p:nvSpPr>
                <p:cNvPr id="475" name="Arredondar Retângulo no Mesmo Canto Lateral 474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6" name="Rosca 475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1" name="Grupo 470"/>
              <p:cNvGrpSpPr/>
              <p:nvPr/>
            </p:nvGrpSpPr>
            <p:grpSpPr>
              <a:xfrm rot="20906435">
                <a:off x="3493569" y="2163833"/>
                <a:ext cx="1277495" cy="2404250"/>
                <a:chOff x="4874596" y="2439061"/>
                <a:chExt cx="1277495" cy="2404250"/>
              </a:xfrm>
            </p:grpSpPr>
            <p:sp>
              <p:nvSpPr>
                <p:cNvPr id="473" name="Arredondar Retângulo no Mesmo Canto Lateral 472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4" name="Rosca 473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2" name="Elipse 471"/>
              <p:cNvSpPr/>
              <p:nvPr/>
            </p:nvSpPr>
            <p:spPr>
              <a:xfrm>
                <a:off x="4449480" y="3080667"/>
                <a:ext cx="202569" cy="2025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91" name="Grupo 490"/>
          <p:cNvGrpSpPr/>
          <p:nvPr/>
        </p:nvGrpSpPr>
        <p:grpSpPr>
          <a:xfrm>
            <a:off x="7630753" y="4502357"/>
            <a:ext cx="541691" cy="427284"/>
            <a:chOff x="4270051" y="2548700"/>
            <a:chExt cx="833839" cy="657729"/>
          </a:xfrm>
        </p:grpSpPr>
        <p:sp>
          <p:nvSpPr>
            <p:cNvPr id="492" name="Retângulo de cantos arredondados 491"/>
            <p:cNvSpPr/>
            <p:nvPr/>
          </p:nvSpPr>
          <p:spPr>
            <a:xfrm rot="5400000">
              <a:off x="3995936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3" name="Retângulo de cantos arredondados 492"/>
            <p:cNvSpPr/>
            <p:nvPr/>
          </p:nvSpPr>
          <p:spPr>
            <a:xfrm>
              <a:off x="4288084" y="2548700"/>
              <a:ext cx="373957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4" name="Retângulo de cantos arredondados 493"/>
            <p:cNvSpPr/>
            <p:nvPr/>
          </p:nvSpPr>
          <p:spPr>
            <a:xfrm rot="16200000">
              <a:off x="4288084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5" name="Retângulo de cantos arredondados 494"/>
            <p:cNvSpPr/>
            <p:nvPr/>
          </p:nvSpPr>
          <p:spPr>
            <a:xfrm>
              <a:off x="4270051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6" name="Retângulo de cantos arredondados 495"/>
            <p:cNvSpPr/>
            <p:nvPr/>
          </p:nvSpPr>
          <p:spPr>
            <a:xfrm rot="5400000">
              <a:off x="4437785" y="2822815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7" name="Retângulo de cantos arredondados 496"/>
            <p:cNvSpPr/>
            <p:nvPr/>
          </p:nvSpPr>
          <p:spPr>
            <a:xfrm rot="16200000">
              <a:off x="4729933" y="2823407"/>
              <a:ext cx="648072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8" name="Retângulo de cantos arredondados 497"/>
            <p:cNvSpPr/>
            <p:nvPr/>
          </p:nvSpPr>
          <p:spPr>
            <a:xfrm>
              <a:off x="4711900" y="3106587"/>
              <a:ext cx="391990" cy="998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9" name="CaixaDeTexto 498"/>
          <p:cNvSpPr txBox="1"/>
          <p:nvPr/>
        </p:nvSpPr>
        <p:spPr>
          <a:xfrm>
            <a:off x="4008971" y="5589240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36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5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pic>
        <p:nvPicPr>
          <p:cNvPr id="1028" name="Imagem 10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88840"/>
            <a:ext cx="4614471" cy="26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3</a:t>
            </a:r>
            <a:endParaRPr lang="pt-BR" dirty="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243408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grpSp>
        <p:nvGrpSpPr>
          <p:cNvPr id="27" name="Grupo 26"/>
          <p:cNvGrpSpPr/>
          <p:nvPr/>
        </p:nvGrpSpPr>
        <p:grpSpPr>
          <a:xfrm rot="2940489">
            <a:off x="4287543" y="1498419"/>
            <a:ext cx="1137982" cy="3192518"/>
            <a:chOff x="6497111" y="2061748"/>
            <a:chExt cx="1235506" cy="3466114"/>
          </a:xfrm>
        </p:grpSpPr>
        <p:sp>
          <p:nvSpPr>
            <p:cNvPr id="28" name="Retângulo 27"/>
            <p:cNvSpPr/>
            <p:nvPr/>
          </p:nvSpPr>
          <p:spPr>
            <a:xfrm>
              <a:off x="7088047" y="4786915"/>
              <a:ext cx="45719" cy="44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7025568" y="4736073"/>
              <a:ext cx="178675" cy="95631"/>
            </a:xfrm>
            <a:prstGeom prst="roundRect">
              <a:avLst/>
            </a:prstGeom>
            <a:solidFill>
              <a:srgbClr val="6D4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6963132" y="4575678"/>
              <a:ext cx="303548" cy="1912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690400" y="2949654"/>
              <a:ext cx="848927" cy="16699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690485" y="3633999"/>
              <a:ext cx="848842" cy="1693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690485" y="3647709"/>
              <a:ext cx="848842" cy="971891"/>
            </a:xfrm>
            <a:prstGeom prst="roundRect">
              <a:avLst>
                <a:gd name="adj" fmla="val 115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6497111" y="2061748"/>
              <a:ext cx="1235506" cy="1008112"/>
              <a:chOff x="5666983" y="1501572"/>
              <a:chExt cx="1656184" cy="1351364"/>
            </a:xfrm>
          </p:grpSpPr>
          <p:sp>
            <p:nvSpPr>
              <p:cNvPr id="46" name="Retângulo de cantos arredondados 45"/>
              <p:cNvSpPr/>
              <p:nvPr/>
            </p:nvSpPr>
            <p:spPr>
              <a:xfrm>
                <a:off x="6099031" y="1537596"/>
                <a:ext cx="792088" cy="10269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5883007" y="1501572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5883007" y="2088684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5666983" y="2564564"/>
                <a:ext cx="1656184" cy="2883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5" name="Retângulo de cantos arredondados 34"/>
            <p:cNvSpPr/>
            <p:nvPr/>
          </p:nvSpPr>
          <p:spPr>
            <a:xfrm>
              <a:off x="6690485" y="314096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6690485" y="327617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690485" y="341138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6690485" y="354659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6690485" y="381701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6688936" y="368180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6689157" y="395222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690262" y="408743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6688715" y="422264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688715" y="4357855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Triângulo retângulo 44"/>
            <p:cNvSpPr/>
            <p:nvPr/>
          </p:nvSpPr>
          <p:spPr>
            <a:xfrm rot="10800000">
              <a:off x="7088005" y="5229200"/>
              <a:ext cx="45719" cy="298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grpSp>
        <p:nvGrpSpPr>
          <p:cNvPr id="79" name="Grupo 78"/>
          <p:cNvGrpSpPr/>
          <p:nvPr/>
        </p:nvGrpSpPr>
        <p:grpSpPr>
          <a:xfrm>
            <a:off x="1185811" y="1729313"/>
            <a:ext cx="3792444" cy="3093207"/>
            <a:chOff x="1643652" y="1866140"/>
            <a:chExt cx="1728465" cy="1409777"/>
          </a:xfrm>
        </p:grpSpPr>
        <p:grpSp>
          <p:nvGrpSpPr>
            <p:cNvPr id="77" name="Grupo 76"/>
            <p:cNvGrpSpPr/>
            <p:nvPr/>
          </p:nvGrpSpPr>
          <p:grpSpPr>
            <a:xfrm>
              <a:off x="2645266" y="1866140"/>
              <a:ext cx="726851" cy="1409777"/>
              <a:chOff x="5928206" y="464792"/>
              <a:chExt cx="1687615" cy="3273243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6542223" y="464792"/>
                <a:ext cx="459583" cy="85848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081925" y="711276"/>
                <a:ext cx="1377248" cy="100409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6081925" y="1204247"/>
                <a:ext cx="1377248" cy="239083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Retângulo de cantos arredondados 75"/>
              <p:cNvSpPr/>
              <p:nvPr/>
            </p:nvSpPr>
            <p:spPr>
              <a:xfrm>
                <a:off x="5928206" y="3600497"/>
                <a:ext cx="1687615" cy="137538"/>
              </a:xfrm>
              <a:prstGeom prst="roundRect">
                <a:avLst>
                  <a:gd name="adj" fmla="val 50000"/>
                </a:avLst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1643652" y="2209267"/>
              <a:ext cx="1000767" cy="1059169"/>
              <a:chOff x="5399860" y="2272685"/>
              <a:chExt cx="1485521" cy="1572212"/>
            </a:xfrm>
          </p:grpSpPr>
          <p:grpSp>
            <p:nvGrpSpPr>
              <p:cNvPr id="10" name="Grupo 9"/>
              <p:cNvGrpSpPr/>
              <p:nvPr/>
            </p:nvGrpSpPr>
            <p:grpSpPr>
              <a:xfrm rot="21091318">
                <a:off x="5399860" y="2272685"/>
                <a:ext cx="1485521" cy="1572212"/>
                <a:chOff x="2145512" y="156492"/>
                <a:chExt cx="2303841" cy="2438288"/>
              </a:xfrm>
            </p:grpSpPr>
            <p:grpSp>
              <p:nvGrpSpPr>
                <p:cNvPr id="11" name="Agrupar 15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145512" y="156492"/>
                  <a:ext cx="2303841" cy="2438288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50" name="Retângulo 49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51" name="Grupo 50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63" name="Triângulo isósceles 62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Triângulo isósceles 63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" name="Triângulo isósceles 64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Triângulo isósceles 65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7" name="Triângulo isósceles 6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8" name="Triângulo isósceles 6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" name="Triângulo isósceles 6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Triângulo isósceles 6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Triângulo isósceles 7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Triângulo isósceles 7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2" name="Grupo 51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53" name="Triângulo isósceles 52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4" name="Triângulo isósceles 53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5" name="Triângulo isósceles 54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6" name="Triângulo isósceles 55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Triângulo isósceles 5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Triângulo isósceles 5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Triângulo isósceles 5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Triângulo isósceles 5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1" name="Triângulo isósceles 6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2" name="Triângulo isósceles 6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Agrupar 15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211475" y="230373"/>
                  <a:ext cx="2188266" cy="2301440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27" name="Retângulo 26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40" name="Triângulo isósceles 3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iângulo isósceles 4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Triângulo isósceles 4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Triângulo isósceles 4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Triângulo isósceles 4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Triângulo isósceles 4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Triângulo isósceles 4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Triângulo isósceles 4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Triângulo isósceles 4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Triângulo isósceles 4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" name="Triângulo isósceles 2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Triângulo isósceles 3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Triângulo isósceles 3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Triângulo isósceles 3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Triângulo isósceles 3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Triângulo isósceles 3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Triângulo isósceles 3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Triângulo isósceles 3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Triângulo isósceles 3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Triângulo isósceles 3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" name="Retângulo de cantos arredondados 12"/>
                <p:cNvSpPr/>
                <p:nvPr/>
              </p:nvSpPr>
              <p:spPr>
                <a:xfrm rot="503187">
                  <a:off x="2333787" y="386830"/>
                  <a:ext cx="1897949" cy="2026695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503187">
                  <a:off x="2543148" y="611924"/>
                  <a:ext cx="1560659" cy="1560661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503187">
                  <a:off x="2780238" y="781505"/>
                  <a:ext cx="1027888" cy="1199474"/>
                  <a:chOff x="4242744" y="2968222"/>
                  <a:chExt cx="1402381" cy="1636478"/>
                </a:xfrm>
              </p:grpSpPr>
              <p:sp>
                <p:nvSpPr>
                  <p:cNvPr id="19" name="Lua 1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Lua 1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5563574" y="3066913"/>
                <a:ext cx="627978" cy="630088"/>
                <a:chOff x="4644008" y="1430760"/>
                <a:chExt cx="3570421" cy="3582416"/>
              </a:xfrm>
              <a:solidFill>
                <a:srgbClr val="E67E22"/>
              </a:solidFill>
            </p:grpSpPr>
            <p:sp>
              <p:nvSpPr>
                <p:cNvPr id="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" name="Grupo 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7" name="Retângulo 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Retângulo 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75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7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1364748"/>
            <a:ext cx="4392488" cy="4696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5298421" y="1577947"/>
            <a:ext cx="3442152" cy="3078729"/>
            <a:chOff x="5298421" y="1577947"/>
            <a:chExt cx="3442152" cy="3078729"/>
          </a:xfrm>
        </p:grpSpPr>
        <p:grpSp>
          <p:nvGrpSpPr>
            <p:cNvPr id="3" name="Group 2"/>
            <p:cNvGrpSpPr/>
            <p:nvPr/>
          </p:nvGrpSpPr>
          <p:grpSpPr>
            <a:xfrm>
              <a:off x="5298421" y="1577947"/>
              <a:ext cx="1440160" cy="3024336"/>
              <a:chOff x="5220072" y="1448780"/>
              <a:chExt cx="1440160" cy="3024336"/>
            </a:xfrm>
          </p:grpSpPr>
          <p:sp>
            <p:nvSpPr>
              <p:cNvPr id="7" name="Trapezoide 6"/>
              <p:cNvSpPr/>
              <p:nvPr/>
            </p:nvSpPr>
            <p:spPr>
              <a:xfrm>
                <a:off x="5256076" y="3104964"/>
                <a:ext cx="1368152" cy="1216152"/>
              </a:xfrm>
              <a:prstGeom prst="trapezoid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5364088" y="2456892"/>
                <a:ext cx="1152128" cy="1800200"/>
              </a:xfrm>
              <a:prstGeom prst="rect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56076" y="1448780"/>
                <a:ext cx="1368152" cy="1368152"/>
              </a:xfrm>
              <a:prstGeom prst="ellipse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5364088" y="1556792"/>
                <a:ext cx="1152128" cy="1152128"/>
              </a:xfrm>
              <a:prstGeom prst="ellipse">
                <a:avLst/>
              </a:prstGeom>
              <a:solidFill>
                <a:srgbClr val="D96709"/>
              </a:solidFill>
              <a:ln w="76200">
                <a:solidFill>
                  <a:srgbClr val="F7B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220072" y="4321116"/>
                <a:ext cx="1440160" cy="152000"/>
              </a:xfrm>
              <a:prstGeom prst="roundRect">
                <a:avLst/>
              </a:prstGeom>
              <a:solidFill>
                <a:srgbClr val="F7B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732240" y="1700808"/>
              <a:ext cx="2008333" cy="2955868"/>
              <a:chOff x="6732240" y="1700808"/>
              <a:chExt cx="2008333" cy="2955868"/>
            </a:xfrm>
          </p:grpSpPr>
          <p:grpSp>
            <p:nvGrpSpPr>
              <p:cNvPr id="4100" name="Grupo 4099"/>
              <p:cNvGrpSpPr/>
              <p:nvPr/>
            </p:nvGrpSpPr>
            <p:grpSpPr>
              <a:xfrm>
                <a:off x="6732240" y="1700808"/>
                <a:ext cx="2008333" cy="2955868"/>
                <a:chOff x="5464099" y="436408"/>
                <a:chExt cx="3538246" cy="5207597"/>
              </a:xfrm>
            </p:grpSpPr>
            <p:grpSp>
              <p:nvGrpSpPr>
                <p:cNvPr id="4097" name="Grupo 4096"/>
                <p:cNvGrpSpPr/>
                <p:nvPr/>
              </p:nvGrpSpPr>
              <p:grpSpPr>
                <a:xfrm>
                  <a:off x="5464099" y="436408"/>
                  <a:ext cx="3538246" cy="5207597"/>
                  <a:chOff x="3360459" y="1101723"/>
                  <a:chExt cx="3538246" cy="3744729"/>
                </a:xfrm>
              </p:grpSpPr>
              <p:grpSp>
                <p:nvGrpSpPr>
                  <p:cNvPr id="92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360459" y="1101723"/>
                    <a:ext cx="3538246" cy="3744729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31" name="Retângulo 130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32" name="Grupo 131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144" name="Triângulo isósceles 143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5" name="Triângulo isósceles 144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6" name="Triângulo isósceles 145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7" name="Triângulo isósceles 146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8" name="Triângulo isósceles 14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9" name="Triângulo isósceles 14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0" name="Triângulo isósceles 14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1" name="Triângulo isósceles 15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2" name="Triângulo isósceles 15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3" name="Triângulo isósceles 15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133" name="Grupo 132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34" name="Triângulo isósceles 133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5" name="Triângulo isósceles 134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6" name="Triângulo isósceles 135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7" name="Triângulo isósceles 136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8" name="Triângulo isósceles 13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9" name="Triângulo isósceles 13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0" name="Triângulo isósceles 13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1" name="Triângulo isósceles 14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2" name="Triângulo isósceles 14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3" name="Triângulo isósceles 14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4096" name="Grupo 4095"/>
                  <p:cNvGrpSpPr/>
                  <p:nvPr/>
                </p:nvGrpSpPr>
                <p:grpSpPr>
                  <a:xfrm>
                    <a:off x="3462863" y="1213248"/>
                    <a:ext cx="3360745" cy="3534557"/>
                    <a:chOff x="3462863" y="1213248"/>
                    <a:chExt cx="3360745" cy="3534557"/>
                  </a:xfrm>
                </p:grpSpPr>
                <p:grpSp>
                  <p:nvGrpSpPr>
                    <p:cNvPr id="93" name="Agrupar 15">
                      <a:extLst>
                        <a:ext uri="{FF2B5EF4-FFF2-40B4-BE49-F238E27FC236}">
                          <a16:creationId xmlns:lc="http://schemas.openxmlformats.org/drawingml/2006/lockedCanvas" xmlns="" xmlns:a16="http://schemas.microsoft.com/office/drawing/2014/main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462863" y="1213248"/>
                      <a:ext cx="3360745" cy="3534557"/>
                      <a:chOff x="3787347" y="611219"/>
                      <a:chExt cx="2714221" cy="2854593"/>
                    </a:xfrm>
                    <a:solidFill>
                      <a:srgbClr val="E67E22"/>
                    </a:solidFill>
                  </p:grpSpPr>
                  <p:sp>
                    <p:nvSpPr>
                      <p:cNvPr id="108" name="Retângulo 107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109" name="Grupo 108"/>
                      <p:cNvGrpSpPr/>
                      <p:nvPr/>
                    </p:nvGrpSpPr>
                    <p:grpSpPr>
                      <a:xfrm>
                        <a:off x="3787347" y="611219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21" name="Triângulo isósceles 12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2" name="Triângulo isósceles 12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3" name="Triângulo isósceles 12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4" name="Triângulo isósceles 12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5" name="Triângulo isósceles 12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6" name="Triângulo isósceles 12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7" name="Triângulo isósceles 12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8" name="Triângulo isósceles 12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9" name="Triângulo isósceles 12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30" name="Triângulo isósceles 12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110" name="Grupo 109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11" name="Triângulo isósceles 11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2" name="Triângulo isósceles 11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3" name="Triângulo isósceles 11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4" name="Triângulo isósceles 11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5" name="Triângulo isósceles 11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6" name="Triângulo isósceles 11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7" name="Triângulo isósceles 11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8" name="Triângulo isósceles 11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9" name="Triângulo isósceles 11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0" name="Triângulo isósceles 11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1594755">
                      <a:off x="3655412" y="1458385"/>
                      <a:ext cx="2914876" cy="3112603"/>
                    </a:xfrm>
                    <a:prstGeom prst="roundRect">
                      <a:avLst>
                        <a:gd name="adj" fmla="val 13040"/>
                      </a:avLst>
                    </a:prstGeom>
                    <a:solidFill>
                      <a:srgbClr val="EA934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4099" name="Grupo 4098"/>
                <p:cNvGrpSpPr/>
                <p:nvPr/>
              </p:nvGrpSpPr>
              <p:grpSpPr>
                <a:xfrm>
                  <a:off x="6034794" y="1118668"/>
                  <a:ext cx="2396865" cy="2396867"/>
                  <a:chOff x="7246492" y="2985577"/>
                  <a:chExt cx="2396865" cy="2396867"/>
                </a:xfrm>
              </p:grpSpPr>
              <p:sp>
                <p:nvSpPr>
                  <p:cNvPr id="95" name="Elipse 94"/>
                  <p:cNvSpPr/>
                  <p:nvPr/>
                </p:nvSpPr>
                <p:spPr>
                  <a:xfrm rot="21594755">
                    <a:off x="7246492" y="2985577"/>
                    <a:ext cx="2396865" cy="2396867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97" name="Grupo 96"/>
                  <p:cNvGrpSpPr/>
                  <p:nvPr/>
                </p:nvGrpSpPr>
                <p:grpSpPr>
                  <a:xfrm rot="21594755">
                    <a:off x="7608611" y="3252829"/>
                    <a:ext cx="1578635" cy="1842154"/>
                    <a:chOff x="7147826" y="4030302"/>
                    <a:chExt cx="1402382" cy="1636478"/>
                  </a:xfrm>
                </p:grpSpPr>
                <p:sp>
                  <p:nvSpPr>
                    <p:cNvPr id="100" name="Lua 99"/>
                    <p:cNvSpPr/>
                    <p:nvPr/>
                  </p:nvSpPr>
                  <p:spPr>
                    <a:xfrm rot="14897553" flipV="1">
                      <a:off x="7956521" y="507309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01" name="Lua 100"/>
                    <p:cNvSpPr/>
                    <p:nvPr/>
                  </p:nvSpPr>
                  <p:spPr>
                    <a:xfrm rot="4888875">
                      <a:off x="7527544" y="365058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grpSp>
            <p:nvGrpSpPr>
              <p:cNvPr id="66" name="Grupo 45"/>
              <p:cNvGrpSpPr/>
              <p:nvPr/>
            </p:nvGrpSpPr>
            <p:grpSpPr>
              <a:xfrm>
                <a:off x="7020272" y="3573016"/>
                <a:ext cx="351417" cy="689080"/>
                <a:chOff x="1378453" y="929714"/>
                <a:chExt cx="2376264" cy="4659528"/>
              </a:xfrm>
              <a:solidFill>
                <a:srgbClr val="D96709"/>
              </a:solidFill>
            </p:grpSpPr>
            <p:sp>
              <p:nvSpPr>
                <p:cNvPr id="6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Retângulo 4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Retângulo 4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smtClean="0"/>
              <a:t>9</a:t>
            </a:r>
            <a:endParaRPr lang="en-US" dirty="0"/>
          </a:p>
        </p:txBody>
      </p:sp>
      <p:grpSp>
        <p:nvGrpSpPr>
          <p:cNvPr id="20" name="Grupo 19"/>
          <p:cNvGrpSpPr/>
          <p:nvPr/>
        </p:nvGrpSpPr>
        <p:grpSpPr>
          <a:xfrm>
            <a:off x="4149475" y="2712282"/>
            <a:ext cx="2205002" cy="1156170"/>
            <a:chOff x="4764289" y="2616417"/>
            <a:chExt cx="1008112" cy="528593"/>
          </a:xfrm>
        </p:grpSpPr>
        <p:grpSp>
          <p:nvGrpSpPr>
            <p:cNvPr id="13" name="Grupo 12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427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 smtClean="0"/>
              <a:t>Imagem 10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 rot="1472585">
            <a:off x="1622917" y="2372156"/>
            <a:ext cx="2267319" cy="3217602"/>
            <a:chOff x="4498576" y="2963262"/>
            <a:chExt cx="1562613" cy="2217538"/>
          </a:xfrm>
        </p:grpSpPr>
        <p:sp>
          <p:nvSpPr>
            <p:cNvPr id="5" name="Trapezoide 4"/>
            <p:cNvSpPr/>
            <p:nvPr/>
          </p:nvSpPr>
          <p:spPr>
            <a:xfrm>
              <a:off x="4571292" y="3228740"/>
              <a:ext cx="1417183" cy="1884853"/>
            </a:xfrm>
            <a:prstGeom prst="trapezoid">
              <a:avLst>
                <a:gd name="adj" fmla="val 242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98576" y="5046386"/>
              <a:ext cx="1562613" cy="134414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021224" y="2963262"/>
              <a:ext cx="517320" cy="265477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 rot="822168">
              <a:off x="5040733" y="4129957"/>
              <a:ext cx="478303" cy="760897"/>
              <a:chOff x="4974502" y="3762867"/>
              <a:chExt cx="459465" cy="730929"/>
            </a:xfrm>
          </p:grpSpPr>
          <p:sp>
            <p:nvSpPr>
              <p:cNvPr id="10" name="Forma livre 9"/>
              <p:cNvSpPr/>
              <p:nvPr/>
            </p:nvSpPr>
            <p:spPr>
              <a:xfrm rot="900000">
                <a:off x="4974502" y="4014140"/>
                <a:ext cx="285742" cy="479656"/>
              </a:xfrm>
              <a:custGeom>
                <a:avLst/>
                <a:gdLst>
                  <a:gd name="connsiteX0" fmla="*/ 343026 w 409725"/>
                  <a:gd name="connsiteY0" fmla="*/ 24689 h 687777"/>
                  <a:gd name="connsiteX1" fmla="*/ 276351 w 409725"/>
                  <a:gd name="connsiteY1" fmla="*/ 158039 h 687777"/>
                  <a:gd name="connsiteX2" fmla="*/ 314451 w 409725"/>
                  <a:gd name="connsiteY2" fmla="*/ 281864 h 687777"/>
                  <a:gd name="connsiteX3" fmla="*/ 171576 w 409725"/>
                  <a:gd name="connsiteY3" fmla="*/ 358064 h 687777"/>
                  <a:gd name="connsiteX4" fmla="*/ 257301 w 409725"/>
                  <a:gd name="connsiteY4" fmla="*/ 567614 h 687777"/>
                  <a:gd name="connsiteX5" fmla="*/ 126 w 409725"/>
                  <a:gd name="connsiteY5" fmla="*/ 681914 h 687777"/>
                  <a:gd name="connsiteX6" fmla="*/ 295401 w 409725"/>
                  <a:gd name="connsiteY6" fmla="*/ 653339 h 687777"/>
                  <a:gd name="connsiteX7" fmla="*/ 323976 w 409725"/>
                  <a:gd name="connsiteY7" fmla="*/ 500939 h 687777"/>
                  <a:gd name="connsiteX8" fmla="*/ 247776 w 409725"/>
                  <a:gd name="connsiteY8" fmla="*/ 386639 h 687777"/>
                  <a:gd name="connsiteX9" fmla="*/ 400176 w 409725"/>
                  <a:gd name="connsiteY9" fmla="*/ 291389 h 687777"/>
                  <a:gd name="connsiteX10" fmla="*/ 333501 w 409725"/>
                  <a:gd name="connsiteY10" fmla="*/ 196139 h 687777"/>
                  <a:gd name="connsiteX11" fmla="*/ 409701 w 409725"/>
                  <a:gd name="connsiteY11" fmla="*/ 15164 h 687777"/>
                  <a:gd name="connsiteX12" fmla="*/ 343026 w 409725"/>
                  <a:gd name="connsiteY12" fmla="*/ 24689 h 68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9725" h="687777">
                    <a:moveTo>
                      <a:pt x="343026" y="24689"/>
                    </a:moveTo>
                    <a:cubicBezTo>
                      <a:pt x="320801" y="48501"/>
                      <a:pt x="281113" y="115177"/>
                      <a:pt x="276351" y="158039"/>
                    </a:cubicBezTo>
                    <a:cubicBezTo>
                      <a:pt x="271588" y="200902"/>
                      <a:pt x="331913" y="248527"/>
                      <a:pt x="314451" y="281864"/>
                    </a:cubicBezTo>
                    <a:cubicBezTo>
                      <a:pt x="296989" y="315201"/>
                      <a:pt x="181101" y="310439"/>
                      <a:pt x="171576" y="358064"/>
                    </a:cubicBezTo>
                    <a:cubicBezTo>
                      <a:pt x="162051" y="405689"/>
                      <a:pt x="285876" y="513639"/>
                      <a:pt x="257301" y="567614"/>
                    </a:cubicBezTo>
                    <a:cubicBezTo>
                      <a:pt x="228726" y="621589"/>
                      <a:pt x="-6224" y="667626"/>
                      <a:pt x="126" y="681914"/>
                    </a:cubicBezTo>
                    <a:cubicBezTo>
                      <a:pt x="6476" y="696202"/>
                      <a:pt x="241426" y="683502"/>
                      <a:pt x="295401" y="653339"/>
                    </a:cubicBezTo>
                    <a:cubicBezTo>
                      <a:pt x="349376" y="623177"/>
                      <a:pt x="331913" y="545389"/>
                      <a:pt x="323976" y="500939"/>
                    </a:cubicBezTo>
                    <a:cubicBezTo>
                      <a:pt x="316039" y="456489"/>
                      <a:pt x="235076" y="421564"/>
                      <a:pt x="247776" y="386639"/>
                    </a:cubicBezTo>
                    <a:cubicBezTo>
                      <a:pt x="260476" y="351714"/>
                      <a:pt x="385889" y="323139"/>
                      <a:pt x="400176" y="291389"/>
                    </a:cubicBezTo>
                    <a:cubicBezTo>
                      <a:pt x="414464" y="259639"/>
                      <a:pt x="331914" y="242176"/>
                      <a:pt x="333501" y="196139"/>
                    </a:cubicBezTo>
                    <a:cubicBezTo>
                      <a:pt x="335088" y="150102"/>
                      <a:pt x="411288" y="42151"/>
                      <a:pt x="409701" y="15164"/>
                    </a:cubicBezTo>
                    <a:cubicBezTo>
                      <a:pt x="408114" y="-11823"/>
                      <a:pt x="365251" y="877"/>
                      <a:pt x="343026" y="246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549842">
                <a:off x="5214721" y="3762867"/>
                <a:ext cx="219246" cy="356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Símbolo de 'Não' 10"/>
            <p:cNvSpPr/>
            <p:nvPr/>
          </p:nvSpPr>
          <p:spPr>
            <a:xfrm>
              <a:off x="4775828" y="3984376"/>
              <a:ext cx="1008112" cy="1008112"/>
            </a:xfrm>
            <a:prstGeom prst="noSmoking">
              <a:avLst>
                <a:gd name="adj" fmla="val 12047"/>
              </a:avLst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60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 smtClean="0"/>
              <a:t>Imagem 12</a:t>
            </a:r>
            <a:endParaRPr lang="pt-BR" dirty="0"/>
          </a:p>
        </p:txBody>
      </p:sp>
      <p:grpSp>
        <p:nvGrpSpPr>
          <p:cNvPr id="72" name="Grupo 71"/>
          <p:cNvGrpSpPr/>
          <p:nvPr/>
        </p:nvGrpSpPr>
        <p:grpSpPr>
          <a:xfrm>
            <a:off x="1763688" y="1926920"/>
            <a:ext cx="2526459" cy="4099714"/>
            <a:chOff x="5252986" y="1025434"/>
            <a:chExt cx="2526459" cy="4099714"/>
          </a:xfrm>
        </p:grpSpPr>
        <p:grpSp>
          <p:nvGrpSpPr>
            <p:cNvPr id="56" name="Grupo 55"/>
            <p:cNvGrpSpPr/>
            <p:nvPr/>
          </p:nvGrpSpPr>
          <p:grpSpPr>
            <a:xfrm>
              <a:off x="5252986" y="1025434"/>
              <a:ext cx="2526459" cy="938875"/>
              <a:chOff x="5250641" y="863395"/>
              <a:chExt cx="2526459" cy="938875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50641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3" name="Grupo 62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65" name="Retângulo 64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Elipse 65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Semicírculos 63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flipH="1">
                <a:off x="6480212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70" name="Retângulo 69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Elipse 70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Semicírculos 68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Retângulo 6"/>
            <p:cNvSpPr/>
            <p:nvPr/>
          </p:nvSpPr>
          <p:spPr>
            <a:xfrm>
              <a:off x="6444208" y="4325938"/>
              <a:ext cx="138404" cy="388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6300192" y="1494872"/>
              <a:ext cx="432048" cy="2826140"/>
              <a:chOff x="6300192" y="1494872"/>
              <a:chExt cx="432048" cy="282614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300192" y="1494872"/>
                <a:ext cx="432048" cy="2610116"/>
                <a:chOff x="6300192" y="1494872"/>
                <a:chExt cx="432048" cy="2610116"/>
              </a:xfrm>
              <a:solidFill>
                <a:srgbClr val="F8F196"/>
              </a:solidFill>
            </p:grpSpPr>
            <p:sp>
              <p:nvSpPr>
                <p:cNvPr id="6" name="Elipse 5"/>
                <p:cNvSpPr/>
                <p:nvPr/>
              </p:nvSpPr>
              <p:spPr>
                <a:xfrm flipH="1">
                  <a:off x="6300192" y="14948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flipH="1">
                  <a:off x="6300192" y="171089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 flipH="1">
                  <a:off x="6300192" y="193093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 flipH="1">
                  <a:off x="6300192" y="214696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flipH="1">
                  <a:off x="6300192" y="236298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 flipH="1">
                  <a:off x="6300192" y="257900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 flipH="1">
                  <a:off x="6300192" y="279904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flipH="1">
                  <a:off x="6300192" y="30150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 flipH="1">
                  <a:off x="6300192" y="323687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flipH="1">
                  <a:off x="6300192" y="345290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flipH="1">
                  <a:off x="6300192" y="367294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 flipH="1">
                  <a:off x="6300192" y="388896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" name="Elipse 18"/>
              <p:cNvSpPr/>
              <p:nvPr/>
            </p:nvSpPr>
            <p:spPr>
              <a:xfrm flipH="1">
                <a:off x="6300192" y="4104988"/>
                <a:ext cx="432048" cy="216024"/>
              </a:xfrm>
              <a:prstGeom prst="ellipse">
                <a:avLst/>
              </a:prstGeom>
              <a:solidFill>
                <a:srgbClr val="F8F196"/>
              </a:solidFill>
              <a:ln>
                <a:solidFill>
                  <a:srgbClr val="F8F1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Rosca 23"/>
            <p:cNvSpPr/>
            <p:nvPr/>
          </p:nvSpPr>
          <p:spPr>
            <a:xfrm>
              <a:off x="6280210" y="4653136"/>
              <a:ext cx="472012" cy="472012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61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61</Words>
  <Application>Microsoft Office PowerPoint</Application>
  <PresentationFormat>Apresentação na tela (4:3)</PresentationFormat>
  <Paragraphs>25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Imagem 2</vt:lpstr>
      <vt:lpstr>Imagem 3</vt:lpstr>
      <vt:lpstr>Imagem 4</vt:lpstr>
      <vt:lpstr>Imagem 5</vt:lpstr>
      <vt:lpstr>Imagem 7</vt:lpstr>
      <vt:lpstr>Imagem 9</vt:lpstr>
      <vt:lpstr>Imagem 10</vt:lpstr>
      <vt:lpstr>Imagem 12</vt:lpstr>
      <vt:lpstr>Imagem 13</vt:lpstr>
      <vt:lpstr>Imagem 15</vt:lpstr>
      <vt:lpstr>Imagem 16</vt:lpstr>
      <vt:lpstr>Imagem 17</vt:lpstr>
      <vt:lpstr>Imagem 19 </vt:lpstr>
      <vt:lpstr>Imagem 21</vt:lpstr>
      <vt:lpstr>Imagem 22</vt:lpstr>
      <vt:lpstr>Imagem 23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Passaro Fantasma</cp:lastModifiedBy>
  <cp:revision>26</cp:revision>
  <dcterms:created xsi:type="dcterms:W3CDTF">2019-04-06T13:49:43Z</dcterms:created>
  <dcterms:modified xsi:type="dcterms:W3CDTF">2019-04-07T20:52:30Z</dcterms:modified>
</cp:coreProperties>
</file>