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4" r:id="rId9"/>
    <p:sldId id="267" r:id="rId10"/>
    <p:sldId id="268" r:id="rId11"/>
    <p:sldId id="269" r:id="rId12"/>
    <p:sldId id="270" r:id="rId13"/>
    <p:sldId id="272" r:id="rId14"/>
    <p:sldId id="273" r:id="rId15"/>
    <p:sldId id="271" r:id="rId16"/>
    <p:sldId id="274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B1A"/>
    <a:srgbClr val="F6BB16"/>
    <a:srgbClr val="9A3836"/>
    <a:srgbClr val="6893C6"/>
    <a:srgbClr val="D8A076"/>
    <a:srgbClr val="E7C5AB"/>
    <a:srgbClr val="B36A33"/>
    <a:srgbClr val="DC9E9C"/>
    <a:srgbClr val="C58A4F"/>
    <a:srgbClr val="457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5" autoAdjust="0"/>
    <p:restoredTop sz="98849" autoAdjust="0"/>
  </p:normalViewPr>
  <p:slideViewPr>
    <p:cSldViewPr>
      <p:cViewPr varScale="1">
        <p:scale>
          <a:sx n="91" d="100"/>
          <a:sy n="91" d="100"/>
        </p:scale>
        <p:origin x="-15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="" xmlns:a16="http://schemas.microsoft.com/office/drawing/2014/main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="" xmlns:a16="http://schemas.microsoft.com/office/drawing/2014/main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=""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14048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4" name="Grupo 13"/>
          <p:cNvGrpSpPr/>
          <p:nvPr/>
        </p:nvGrpSpPr>
        <p:grpSpPr>
          <a:xfrm rot="17875225">
            <a:off x="3281191" y="1510594"/>
            <a:ext cx="1991142" cy="1995584"/>
            <a:chOff x="4211960" y="2231496"/>
            <a:chExt cx="362609" cy="363418"/>
          </a:xfrm>
        </p:grpSpPr>
        <p:sp>
          <p:nvSpPr>
            <p:cNvPr id="12" name="Retângulo 11"/>
            <p:cNvSpPr/>
            <p:nvPr/>
          </p:nvSpPr>
          <p:spPr>
            <a:xfrm>
              <a:off x="4342187" y="2231496"/>
              <a:ext cx="102155" cy="363418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11960" y="2362133"/>
              <a:ext cx="362609" cy="102143"/>
            </a:xfrm>
            <a:prstGeom prst="rect">
              <a:avLst/>
            </a:prstGeom>
            <a:solidFill>
              <a:srgbClr val="F3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 rot="1987061">
            <a:off x="4450450" y="2894891"/>
            <a:ext cx="1610020" cy="2238799"/>
            <a:chOff x="3832556" y="3093639"/>
            <a:chExt cx="1610020" cy="2238799"/>
          </a:xfrm>
        </p:grpSpPr>
        <p:sp>
          <p:nvSpPr>
            <p:cNvPr id="11" name="Retângulo 10"/>
            <p:cNvSpPr/>
            <p:nvPr/>
          </p:nvSpPr>
          <p:spPr>
            <a:xfrm rot="16200000">
              <a:off x="4357091" y="4246953"/>
              <a:ext cx="560949" cy="16100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 rot="16200000">
              <a:off x="4042734" y="3932597"/>
              <a:ext cx="2238799" cy="5608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73205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784071" y="1089667"/>
            <a:ext cx="1687615" cy="4485431"/>
            <a:chOff x="4396553" y="2420888"/>
            <a:chExt cx="785684" cy="2088232"/>
          </a:xfrm>
          <a:solidFill>
            <a:schemeClr val="accent4">
              <a:lumMod val="75000"/>
            </a:schemeClr>
          </a:solidFill>
        </p:grpSpPr>
        <p:sp>
          <p:nvSpPr>
            <p:cNvPr id="6" name="Elipse 5"/>
            <p:cNvSpPr/>
            <p:nvPr/>
          </p:nvSpPr>
          <p:spPr>
            <a:xfrm>
              <a:off x="4682414" y="2420888"/>
              <a:ext cx="213963" cy="399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4468118" y="2535641"/>
              <a:ext cx="641190" cy="1342583"/>
              <a:chOff x="4325330" y="2247814"/>
              <a:chExt cx="996372" cy="2086293"/>
            </a:xfrm>
            <a:grpFill/>
          </p:grpSpPr>
          <p:sp>
            <p:nvSpPr>
              <p:cNvPr id="10" name="Elipse 9"/>
              <p:cNvSpPr/>
              <p:nvPr/>
            </p:nvSpPr>
            <p:spPr>
              <a:xfrm>
                <a:off x="4325330" y="2247814"/>
                <a:ext cx="996372" cy="7264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325330" y="2604454"/>
                <a:ext cx="996372" cy="17296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de cantos arredondados 7"/>
            <p:cNvSpPr/>
            <p:nvPr/>
          </p:nvSpPr>
          <p:spPr>
            <a:xfrm>
              <a:off x="4396553" y="3880743"/>
              <a:ext cx="785684" cy="64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4505610" y="3996045"/>
              <a:ext cx="552564" cy="5130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1914048" y="739710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1897932" y="602436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943414" y="1258565"/>
              <a:ext cx="1401162" cy="4147636"/>
              <a:chOff x="7398292" y="738890"/>
              <a:chExt cx="1563828" cy="4629151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7398292" y="833348"/>
                <a:ext cx="1563828" cy="64719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10"/>
              <p:cNvSpPr/>
              <p:nvPr/>
            </p:nvSpPr>
            <p:spPr>
              <a:xfrm rot="19800000">
                <a:off x="7748936" y="738891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0" y="0"/>
                    </a:moveTo>
                    <a:lnTo>
                      <a:pt x="862543" y="0"/>
                    </a:lnTo>
                    <a:lnTo>
                      <a:pt x="862543" y="4629150"/>
                    </a:lnTo>
                    <a:lnTo>
                      <a:pt x="0" y="4629150"/>
                    </a:lnTo>
                    <a:lnTo>
                      <a:pt x="0" y="4629147"/>
                    </a:lnTo>
                    <a:lnTo>
                      <a:pt x="862541" y="4629147"/>
                    </a:lnTo>
                    <a:lnTo>
                      <a:pt x="431269" y="4139840"/>
                    </a:lnTo>
                    <a:lnTo>
                      <a:pt x="0" y="4629143"/>
                    </a:lnTo>
                    <a:close/>
                  </a:path>
                </a:pathLst>
              </a:custGeom>
              <a:solidFill>
                <a:srgbClr val="FF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12"/>
              <p:cNvSpPr/>
              <p:nvPr/>
            </p:nvSpPr>
            <p:spPr>
              <a:xfrm rot="1800000" flipH="1">
                <a:off x="7748935" y="738890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862543" y="4629149"/>
                    </a:moveTo>
                    <a:lnTo>
                      <a:pt x="0" y="4629149"/>
                    </a:lnTo>
                    <a:lnTo>
                      <a:pt x="0" y="4629150"/>
                    </a:lnTo>
                    <a:lnTo>
                      <a:pt x="862543" y="4629150"/>
                    </a:lnTo>
                    <a:close/>
                    <a:moveTo>
                      <a:pt x="862543" y="0"/>
                    </a:moveTo>
                    <a:lnTo>
                      <a:pt x="0" y="0"/>
                    </a:lnTo>
                    <a:lnTo>
                      <a:pt x="0" y="4629149"/>
                    </a:lnTo>
                    <a:lnTo>
                      <a:pt x="431272" y="4139842"/>
                    </a:lnTo>
                    <a:lnTo>
                      <a:pt x="862543" y="4629147"/>
                    </a:lnTo>
                    <a:close/>
                  </a:path>
                </a:pathLst>
              </a:custGeom>
              <a:solidFill>
                <a:srgbClr val="E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42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650366" y="476376"/>
            <a:ext cx="5476011" cy="5597169"/>
            <a:chOff x="1897932" y="602436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1914048" y="739710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1897932" y="602436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2839562" y="1097843"/>
            <a:ext cx="3165243" cy="4370723"/>
            <a:chOff x="4712751" y="1268760"/>
            <a:chExt cx="3165243" cy="4370723"/>
          </a:xfrm>
        </p:grpSpPr>
        <p:sp>
          <p:nvSpPr>
            <p:cNvPr id="86" name="Elipse 85"/>
            <p:cNvSpPr/>
            <p:nvPr/>
          </p:nvSpPr>
          <p:spPr>
            <a:xfrm>
              <a:off x="5220072" y="1268760"/>
              <a:ext cx="2657922" cy="2657922"/>
            </a:xfrm>
            <a:prstGeom prst="ellipse">
              <a:avLst/>
            </a:prstGeom>
            <a:solidFill>
              <a:srgbClr val="F7B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5742633" y="1791321"/>
              <a:ext cx="1612801" cy="1612801"/>
            </a:xfrm>
            <a:prstGeom prst="ellipse">
              <a:avLst/>
            </a:prstGeom>
            <a:solidFill>
              <a:srgbClr val="F65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Grupo 106"/>
            <p:cNvGrpSpPr/>
            <p:nvPr/>
          </p:nvGrpSpPr>
          <p:grpSpPr>
            <a:xfrm rot="2044970">
              <a:off x="5271360" y="2880109"/>
              <a:ext cx="593598" cy="2314614"/>
              <a:chOff x="5328050" y="3147065"/>
              <a:chExt cx="593598" cy="2314613"/>
            </a:xfrm>
          </p:grpSpPr>
          <p:sp>
            <p:nvSpPr>
              <p:cNvPr id="133" name="Forma livre 132"/>
              <p:cNvSpPr/>
              <p:nvPr/>
            </p:nvSpPr>
            <p:spPr>
              <a:xfrm>
                <a:off x="5483241" y="3987263"/>
                <a:ext cx="259392" cy="1474415"/>
              </a:xfrm>
              <a:custGeom>
                <a:avLst/>
                <a:gdLst>
                  <a:gd name="connsiteX0" fmla="*/ 14 w 259392"/>
                  <a:gd name="connsiteY0" fmla="*/ 18995 h 1474415"/>
                  <a:gd name="connsiteX1" fmla="*/ 121934 w 259392"/>
                  <a:gd name="connsiteY1" fmla="*/ 209495 h 1474415"/>
                  <a:gd name="connsiteX2" fmla="*/ 60974 w 259392"/>
                  <a:gd name="connsiteY2" fmla="*/ 460955 h 1474415"/>
                  <a:gd name="connsiteX3" fmla="*/ 167654 w 259392"/>
                  <a:gd name="connsiteY3" fmla="*/ 727655 h 1474415"/>
                  <a:gd name="connsiteX4" fmla="*/ 7634 w 259392"/>
                  <a:gd name="connsiteY4" fmla="*/ 1055315 h 1474415"/>
                  <a:gd name="connsiteX5" fmla="*/ 114314 w 259392"/>
                  <a:gd name="connsiteY5" fmla="*/ 1352495 h 1474415"/>
                  <a:gd name="connsiteX6" fmla="*/ 76214 w 259392"/>
                  <a:gd name="connsiteY6" fmla="*/ 1474415 h 1474415"/>
                  <a:gd name="connsiteX7" fmla="*/ 205754 w 259392"/>
                  <a:gd name="connsiteY7" fmla="*/ 1352495 h 1474415"/>
                  <a:gd name="connsiteX8" fmla="*/ 106694 w 259392"/>
                  <a:gd name="connsiteY8" fmla="*/ 1139135 h 1474415"/>
                  <a:gd name="connsiteX9" fmla="*/ 251474 w 259392"/>
                  <a:gd name="connsiteY9" fmla="*/ 834335 h 1474415"/>
                  <a:gd name="connsiteX10" fmla="*/ 228614 w 259392"/>
                  <a:gd name="connsiteY10" fmla="*/ 537155 h 1474415"/>
                  <a:gd name="connsiteX11" fmla="*/ 129554 w 259392"/>
                  <a:gd name="connsiteY11" fmla="*/ 445715 h 1474415"/>
                  <a:gd name="connsiteX12" fmla="*/ 213374 w 259392"/>
                  <a:gd name="connsiteY12" fmla="*/ 224735 h 1474415"/>
                  <a:gd name="connsiteX13" fmla="*/ 114314 w 259392"/>
                  <a:gd name="connsiteY13" fmla="*/ 26615 h 1474415"/>
                  <a:gd name="connsiteX14" fmla="*/ 14 w 259392"/>
                  <a:gd name="connsiteY14" fmla="*/ 18995 h 1474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9392" h="1474415">
                    <a:moveTo>
                      <a:pt x="14" y="18995"/>
                    </a:moveTo>
                    <a:cubicBezTo>
                      <a:pt x="1284" y="49475"/>
                      <a:pt x="111774" y="135835"/>
                      <a:pt x="121934" y="209495"/>
                    </a:cubicBezTo>
                    <a:cubicBezTo>
                      <a:pt x="132094" y="283155"/>
                      <a:pt x="53354" y="374595"/>
                      <a:pt x="60974" y="460955"/>
                    </a:cubicBezTo>
                    <a:cubicBezTo>
                      <a:pt x="68594" y="547315"/>
                      <a:pt x="176544" y="628595"/>
                      <a:pt x="167654" y="727655"/>
                    </a:cubicBezTo>
                    <a:cubicBezTo>
                      <a:pt x="158764" y="826715"/>
                      <a:pt x="16524" y="951175"/>
                      <a:pt x="7634" y="1055315"/>
                    </a:cubicBezTo>
                    <a:cubicBezTo>
                      <a:pt x="-1256" y="1159455"/>
                      <a:pt x="102884" y="1282645"/>
                      <a:pt x="114314" y="1352495"/>
                    </a:cubicBezTo>
                    <a:cubicBezTo>
                      <a:pt x="125744" y="1422345"/>
                      <a:pt x="60974" y="1474415"/>
                      <a:pt x="76214" y="1474415"/>
                    </a:cubicBezTo>
                    <a:cubicBezTo>
                      <a:pt x="91454" y="1474415"/>
                      <a:pt x="200674" y="1408375"/>
                      <a:pt x="205754" y="1352495"/>
                    </a:cubicBezTo>
                    <a:cubicBezTo>
                      <a:pt x="210834" y="1296615"/>
                      <a:pt x="99074" y="1225495"/>
                      <a:pt x="106694" y="1139135"/>
                    </a:cubicBezTo>
                    <a:cubicBezTo>
                      <a:pt x="114314" y="1052775"/>
                      <a:pt x="231154" y="934665"/>
                      <a:pt x="251474" y="834335"/>
                    </a:cubicBezTo>
                    <a:cubicBezTo>
                      <a:pt x="271794" y="734005"/>
                      <a:pt x="248934" y="601925"/>
                      <a:pt x="228614" y="537155"/>
                    </a:cubicBezTo>
                    <a:cubicBezTo>
                      <a:pt x="208294" y="472385"/>
                      <a:pt x="132094" y="497785"/>
                      <a:pt x="129554" y="445715"/>
                    </a:cubicBezTo>
                    <a:cubicBezTo>
                      <a:pt x="127014" y="393645"/>
                      <a:pt x="215914" y="294585"/>
                      <a:pt x="213374" y="224735"/>
                    </a:cubicBezTo>
                    <a:cubicBezTo>
                      <a:pt x="210834" y="154885"/>
                      <a:pt x="148604" y="55825"/>
                      <a:pt x="114314" y="26615"/>
                    </a:cubicBezTo>
                    <a:cubicBezTo>
                      <a:pt x="80024" y="-2595"/>
                      <a:pt x="-1256" y="-11485"/>
                      <a:pt x="14" y="1899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5480833" y="3966303"/>
                <a:ext cx="288032" cy="234575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Elipse 134"/>
              <p:cNvSpPr/>
              <p:nvPr/>
            </p:nvSpPr>
            <p:spPr>
              <a:xfrm rot="16200000">
                <a:off x="5156586" y="3318529"/>
                <a:ext cx="936526" cy="5935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2" name="Grupo 111"/>
            <p:cNvGrpSpPr/>
            <p:nvPr/>
          </p:nvGrpSpPr>
          <p:grpSpPr>
            <a:xfrm rot="2044970">
              <a:off x="4712751" y="2908588"/>
              <a:ext cx="471311" cy="1837782"/>
              <a:chOff x="5328050" y="3147065"/>
              <a:chExt cx="593598" cy="2314613"/>
            </a:xfrm>
          </p:grpSpPr>
          <p:sp>
            <p:nvSpPr>
              <p:cNvPr id="127" name="Forma livre 126"/>
              <p:cNvSpPr/>
              <p:nvPr/>
            </p:nvSpPr>
            <p:spPr>
              <a:xfrm>
                <a:off x="5483241" y="3987263"/>
                <a:ext cx="259392" cy="1474415"/>
              </a:xfrm>
              <a:custGeom>
                <a:avLst/>
                <a:gdLst>
                  <a:gd name="connsiteX0" fmla="*/ 14 w 259392"/>
                  <a:gd name="connsiteY0" fmla="*/ 18995 h 1474415"/>
                  <a:gd name="connsiteX1" fmla="*/ 121934 w 259392"/>
                  <a:gd name="connsiteY1" fmla="*/ 209495 h 1474415"/>
                  <a:gd name="connsiteX2" fmla="*/ 60974 w 259392"/>
                  <a:gd name="connsiteY2" fmla="*/ 460955 h 1474415"/>
                  <a:gd name="connsiteX3" fmla="*/ 167654 w 259392"/>
                  <a:gd name="connsiteY3" fmla="*/ 727655 h 1474415"/>
                  <a:gd name="connsiteX4" fmla="*/ 7634 w 259392"/>
                  <a:gd name="connsiteY4" fmla="*/ 1055315 h 1474415"/>
                  <a:gd name="connsiteX5" fmla="*/ 114314 w 259392"/>
                  <a:gd name="connsiteY5" fmla="*/ 1352495 h 1474415"/>
                  <a:gd name="connsiteX6" fmla="*/ 76214 w 259392"/>
                  <a:gd name="connsiteY6" fmla="*/ 1474415 h 1474415"/>
                  <a:gd name="connsiteX7" fmla="*/ 205754 w 259392"/>
                  <a:gd name="connsiteY7" fmla="*/ 1352495 h 1474415"/>
                  <a:gd name="connsiteX8" fmla="*/ 106694 w 259392"/>
                  <a:gd name="connsiteY8" fmla="*/ 1139135 h 1474415"/>
                  <a:gd name="connsiteX9" fmla="*/ 251474 w 259392"/>
                  <a:gd name="connsiteY9" fmla="*/ 834335 h 1474415"/>
                  <a:gd name="connsiteX10" fmla="*/ 228614 w 259392"/>
                  <a:gd name="connsiteY10" fmla="*/ 537155 h 1474415"/>
                  <a:gd name="connsiteX11" fmla="*/ 129554 w 259392"/>
                  <a:gd name="connsiteY11" fmla="*/ 445715 h 1474415"/>
                  <a:gd name="connsiteX12" fmla="*/ 213374 w 259392"/>
                  <a:gd name="connsiteY12" fmla="*/ 224735 h 1474415"/>
                  <a:gd name="connsiteX13" fmla="*/ 114314 w 259392"/>
                  <a:gd name="connsiteY13" fmla="*/ 26615 h 1474415"/>
                  <a:gd name="connsiteX14" fmla="*/ 14 w 259392"/>
                  <a:gd name="connsiteY14" fmla="*/ 18995 h 1474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9392" h="1474415">
                    <a:moveTo>
                      <a:pt x="14" y="18995"/>
                    </a:moveTo>
                    <a:cubicBezTo>
                      <a:pt x="1284" y="49475"/>
                      <a:pt x="111774" y="135835"/>
                      <a:pt x="121934" y="209495"/>
                    </a:cubicBezTo>
                    <a:cubicBezTo>
                      <a:pt x="132094" y="283155"/>
                      <a:pt x="53354" y="374595"/>
                      <a:pt x="60974" y="460955"/>
                    </a:cubicBezTo>
                    <a:cubicBezTo>
                      <a:pt x="68594" y="547315"/>
                      <a:pt x="176544" y="628595"/>
                      <a:pt x="167654" y="727655"/>
                    </a:cubicBezTo>
                    <a:cubicBezTo>
                      <a:pt x="158764" y="826715"/>
                      <a:pt x="16524" y="951175"/>
                      <a:pt x="7634" y="1055315"/>
                    </a:cubicBezTo>
                    <a:cubicBezTo>
                      <a:pt x="-1256" y="1159455"/>
                      <a:pt x="102884" y="1282645"/>
                      <a:pt x="114314" y="1352495"/>
                    </a:cubicBezTo>
                    <a:cubicBezTo>
                      <a:pt x="125744" y="1422345"/>
                      <a:pt x="60974" y="1474415"/>
                      <a:pt x="76214" y="1474415"/>
                    </a:cubicBezTo>
                    <a:cubicBezTo>
                      <a:pt x="91454" y="1474415"/>
                      <a:pt x="200674" y="1408375"/>
                      <a:pt x="205754" y="1352495"/>
                    </a:cubicBezTo>
                    <a:cubicBezTo>
                      <a:pt x="210834" y="1296615"/>
                      <a:pt x="99074" y="1225495"/>
                      <a:pt x="106694" y="1139135"/>
                    </a:cubicBezTo>
                    <a:cubicBezTo>
                      <a:pt x="114314" y="1052775"/>
                      <a:pt x="231154" y="934665"/>
                      <a:pt x="251474" y="834335"/>
                    </a:cubicBezTo>
                    <a:cubicBezTo>
                      <a:pt x="271794" y="734005"/>
                      <a:pt x="248934" y="601925"/>
                      <a:pt x="228614" y="537155"/>
                    </a:cubicBezTo>
                    <a:cubicBezTo>
                      <a:pt x="208294" y="472385"/>
                      <a:pt x="132094" y="497785"/>
                      <a:pt x="129554" y="445715"/>
                    </a:cubicBezTo>
                    <a:cubicBezTo>
                      <a:pt x="127014" y="393645"/>
                      <a:pt x="215914" y="294585"/>
                      <a:pt x="213374" y="224735"/>
                    </a:cubicBezTo>
                    <a:cubicBezTo>
                      <a:pt x="210834" y="154885"/>
                      <a:pt x="148604" y="55825"/>
                      <a:pt x="114314" y="26615"/>
                    </a:cubicBezTo>
                    <a:cubicBezTo>
                      <a:pt x="80024" y="-2595"/>
                      <a:pt x="-1256" y="-11485"/>
                      <a:pt x="14" y="1899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/>
              <p:cNvSpPr/>
              <p:nvPr/>
            </p:nvSpPr>
            <p:spPr>
              <a:xfrm>
                <a:off x="5480833" y="3966303"/>
                <a:ext cx="288032" cy="234575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/>
              <p:cNvSpPr/>
              <p:nvPr/>
            </p:nvSpPr>
            <p:spPr>
              <a:xfrm rot="16200000">
                <a:off x="5156586" y="3318529"/>
                <a:ext cx="936526" cy="5935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Grupo 112"/>
            <p:cNvGrpSpPr/>
            <p:nvPr/>
          </p:nvGrpSpPr>
          <p:grpSpPr>
            <a:xfrm rot="2044970">
              <a:off x="5465961" y="3801701"/>
              <a:ext cx="471311" cy="1837782"/>
              <a:chOff x="5328050" y="3147065"/>
              <a:chExt cx="593598" cy="2314613"/>
            </a:xfrm>
          </p:grpSpPr>
          <p:sp>
            <p:nvSpPr>
              <p:cNvPr id="114" name="Forma livre 113"/>
              <p:cNvSpPr/>
              <p:nvPr/>
            </p:nvSpPr>
            <p:spPr>
              <a:xfrm>
                <a:off x="5483241" y="3987263"/>
                <a:ext cx="259392" cy="1474415"/>
              </a:xfrm>
              <a:custGeom>
                <a:avLst/>
                <a:gdLst>
                  <a:gd name="connsiteX0" fmla="*/ 14 w 259392"/>
                  <a:gd name="connsiteY0" fmla="*/ 18995 h 1474415"/>
                  <a:gd name="connsiteX1" fmla="*/ 121934 w 259392"/>
                  <a:gd name="connsiteY1" fmla="*/ 209495 h 1474415"/>
                  <a:gd name="connsiteX2" fmla="*/ 60974 w 259392"/>
                  <a:gd name="connsiteY2" fmla="*/ 460955 h 1474415"/>
                  <a:gd name="connsiteX3" fmla="*/ 167654 w 259392"/>
                  <a:gd name="connsiteY3" fmla="*/ 727655 h 1474415"/>
                  <a:gd name="connsiteX4" fmla="*/ 7634 w 259392"/>
                  <a:gd name="connsiteY4" fmla="*/ 1055315 h 1474415"/>
                  <a:gd name="connsiteX5" fmla="*/ 114314 w 259392"/>
                  <a:gd name="connsiteY5" fmla="*/ 1352495 h 1474415"/>
                  <a:gd name="connsiteX6" fmla="*/ 76214 w 259392"/>
                  <a:gd name="connsiteY6" fmla="*/ 1474415 h 1474415"/>
                  <a:gd name="connsiteX7" fmla="*/ 205754 w 259392"/>
                  <a:gd name="connsiteY7" fmla="*/ 1352495 h 1474415"/>
                  <a:gd name="connsiteX8" fmla="*/ 106694 w 259392"/>
                  <a:gd name="connsiteY8" fmla="*/ 1139135 h 1474415"/>
                  <a:gd name="connsiteX9" fmla="*/ 251474 w 259392"/>
                  <a:gd name="connsiteY9" fmla="*/ 834335 h 1474415"/>
                  <a:gd name="connsiteX10" fmla="*/ 228614 w 259392"/>
                  <a:gd name="connsiteY10" fmla="*/ 537155 h 1474415"/>
                  <a:gd name="connsiteX11" fmla="*/ 129554 w 259392"/>
                  <a:gd name="connsiteY11" fmla="*/ 445715 h 1474415"/>
                  <a:gd name="connsiteX12" fmla="*/ 213374 w 259392"/>
                  <a:gd name="connsiteY12" fmla="*/ 224735 h 1474415"/>
                  <a:gd name="connsiteX13" fmla="*/ 114314 w 259392"/>
                  <a:gd name="connsiteY13" fmla="*/ 26615 h 1474415"/>
                  <a:gd name="connsiteX14" fmla="*/ 14 w 259392"/>
                  <a:gd name="connsiteY14" fmla="*/ 18995 h 1474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9392" h="1474415">
                    <a:moveTo>
                      <a:pt x="14" y="18995"/>
                    </a:moveTo>
                    <a:cubicBezTo>
                      <a:pt x="1284" y="49475"/>
                      <a:pt x="111774" y="135835"/>
                      <a:pt x="121934" y="209495"/>
                    </a:cubicBezTo>
                    <a:cubicBezTo>
                      <a:pt x="132094" y="283155"/>
                      <a:pt x="53354" y="374595"/>
                      <a:pt x="60974" y="460955"/>
                    </a:cubicBezTo>
                    <a:cubicBezTo>
                      <a:pt x="68594" y="547315"/>
                      <a:pt x="176544" y="628595"/>
                      <a:pt x="167654" y="727655"/>
                    </a:cubicBezTo>
                    <a:cubicBezTo>
                      <a:pt x="158764" y="826715"/>
                      <a:pt x="16524" y="951175"/>
                      <a:pt x="7634" y="1055315"/>
                    </a:cubicBezTo>
                    <a:cubicBezTo>
                      <a:pt x="-1256" y="1159455"/>
                      <a:pt x="102884" y="1282645"/>
                      <a:pt x="114314" y="1352495"/>
                    </a:cubicBezTo>
                    <a:cubicBezTo>
                      <a:pt x="125744" y="1422345"/>
                      <a:pt x="60974" y="1474415"/>
                      <a:pt x="76214" y="1474415"/>
                    </a:cubicBezTo>
                    <a:cubicBezTo>
                      <a:pt x="91454" y="1474415"/>
                      <a:pt x="200674" y="1408375"/>
                      <a:pt x="205754" y="1352495"/>
                    </a:cubicBezTo>
                    <a:cubicBezTo>
                      <a:pt x="210834" y="1296615"/>
                      <a:pt x="99074" y="1225495"/>
                      <a:pt x="106694" y="1139135"/>
                    </a:cubicBezTo>
                    <a:cubicBezTo>
                      <a:pt x="114314" y="1052775"/>
                      <a:pt x="231154" y="934665"/>
                      <a:pt x="251474" y="834335"/>
                    </a:cubicBezTo>
                    <a:cubicBezTo>
                      <a:pt x="271794" y="734005"/>
                      <a:pt x="248934" y="601925"/>
                      <a:pt x="228614" y="537155"/>
                    </a:cubicBezTo>
                    <a:cubicBezTo>
                      <a:pt x="208294" y="472385"/>
                      <a:pt x="132094" y="497785"/>
                      <a:pt x="129554" y="445715"/>
                    </a:cubicBezTo>
                    <a:cubicBezTo>
                      <a:pt x="127014" y="393645"/>
                      <a:pt x="215914" y="294585"/>
                      <a:pt x="213374" y="224735"/>
                    </a:cubicBezTo>
                    <a:cubicBezTo>
                      <a:pt x="210834" y="154885"/>
                      <a:pt x="148604" y="55825"/>
                      <a:pt x="114314" y="26615"/>
                    </a:cubicBezTo>
                    <a:cubicBezTo>
                      <a:pt x="80024" y="-2595"/>
                      <a:pt x="-1256" y="-11485"/>
                      <a:pt x="14" y="1899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114"/>
              <p:cNvSpPr/>
              <p:nvPr/>
            </p:nvSpPr>
            <p:spPr>
              <a:xfrm>
                <a:off x="5480833" y="3966303"/>
                <a:ext cx="288032" cy="234575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/>
              <p:cNvSpPr/>
              <p:nvPr/>
            </p:nvSpPr>
            <p:spPr>
              <a:xfrm rot="16200000">
                <a:off x="5156586" y="3318529"/>
                <a:ext cx="936526" cy="5935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61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403355" y="560444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0" name="Grupo 79"/>
          <p:cNvGrpSpPr/>
          <p:nvPr/>
        </p:nvGrpSpPr>
        <p:grpSpPr>
          <a:xfrm rot="20236534">
            <a:off x="2332278" y="1442733"/>
            <a:ext cx="2116967" cy="1517187"/>
            <a:chOff x="3146127" y="2325181"/>
            <a:chExt cx="2938041" cy="2105634"/>
          </a:xfrm>
        </p:grpSpPr>
        <p:sp>
          <p:nvSpPr>
            <p:cNvPr id="59" name="Retângulo 58"/>
            <p:cNvSpPr/>
            <p:nvPr/>
          </p:nvSpPr>
          <p:spPr>
            <a:xfrm>
              <a:off x="5491512" y="2758131"/>
              <a:ext cx="25893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78"/>
            <p:cNvGrpSpPr/>
            <p:nvPr/>
          </p:nvGrpSpPr>
          <p:grpSpPr>
            <a:xfrm>
              <a:off x="3146127" y="2325181"/>
              <a:ext cx="2938041" cy="2105634"/>
              <a:chOff x="3146127" y="2325181"/>
              <a:chExt cx="2938041" cy="2105634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3203848" y="2348880"/>
                <a:ext cx="2592288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2592288" h="1224136">
                    <a:moveTo>
                      <a:pt x="1296144" y="0"/>
                    </a:moveTo>
                    <a:lnTo>
                      <a:pt x="1296144" y="612068"/>
                    </a:lnTo>
                    <a:lnTo>
                      <a:pt x="2592288" y="612068"/>
                    </a:lnTo>
                    <a:cubicBezTo>
                      <a:pt x="2592288" y="950104"/>
                      <a:pt x="2011985" y="1224136"/>
                      <a:pt x="1296144" y="1224136"/>
                    </a:cubicBezTo>
                    <a:cubicBezTo>
                      <a:pt x="580303" y="1224136"/>
                      <a:pt x="0" y="950104"/>
                      <a:pt x="0" y="612068"/>
                    </a:cubicBezTo>
                    <a:cubicBezTo>
                      <a:pt x="0" y="274032"/>
                      <a:pt x="580303" y="0"/>
                      <a:pt x="1296144" y="0"/>
                    </a:cubicBezTo>
                    <a:close/>
                  </a:path>
                </a:pathLst>
              </a:custGeom>
              <a:solidFill>
                <a:srgbClr val="F79B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Trapezoide 8"/>
              <p:cNvSpPr/>
              <p:nvPr/>
            </p:nvSpPr>
            <p:spPr>
              <a:xfrm>
                <a:off x="3146127" y="3009257"/>
                <a:ext cx="2707729" cy="203719"/>
              </a:xfrm>
              <a:prstGeom prst="trapezoid">
                <a:avLst/>
              </a:prstGeom>
              <a:solidFill>
                <a:srgbClr val="F79B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203848" y="3212976"/>
                <a:ext cx="2592288" cy="47399"/>
              </a:xfrm>
              <a:prstGeom prst="rect">
                <a:avLst/>
              </a:prstGeom>
              <a:solidFill>
                <a:srgbClr val="F47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2" name="Grupo 41"/>
              <p:cNvGrpSpPr/>
              <p:nvPr/>
            </p:nvGrpSpPr>
            <p:grpSpPr>
              <a:xfrm>
                <a:off x="4715510" y="3940302"/>
                <a:ext cx="454918" cy="454918"/>
                <a:chOff x="5336710" y="3988242"/>
                <a:chExt cx="454918" cy="454918"/>
              </a:xfrm>
              <a:solidFill>
                <a:schemeClr val="tx1"/>
              </a:solidFill>
            </p:grpSpPr>
            <p:sp>
              <p:nvSpPr>
                <p:cNvPr id="29" name="Fluxograma: Conector 28"/>
                <p:cNvSpPr/>
                <p:nvPr/>
              </p:nvSpPr>
              <p:spPr>
                <a:xfrm>
                  <a:off x="5528165" y="4179697"/>
                  <a:ext cx="72008" cy="72008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Grupo 40"/>
                <p:cNvGrpSpPr/>
                <p:nvPr/>
              </p:nvGrpSpPr>
              <p:grpSpPr>
                <a:xfrm>
                  <a:off x="5336710" y="3988242"/>
                  <a:ext cx="454918" cy="454918"/>
                  <a:chOff x="4627879" y="4149080"/>
                  <a:chExt cx="454918" cy="454918"/>
                </a:xfrm>
                <a:grpFill/>
              </p:grpSpPr>
              <p:sp>
                <p:nvSpPr>
                  <p:cNvPr id="27" name="Rosca 26"/>
                  <p:cNvSpPr/>
                  <p:nvPr/>
                </p:nvSpPr>
                <p:spPr>
                  <a:xfrm>
                    <a:off x="4627879" y="4149080"/>
                    <a:ext cx="454918" cy="454918"/>
                  </a:xfrm>
                  <a:prstGeom prst="donut">
                    <a:avLst>
                      <a:gd name="adj" fmla="val 14908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" name="Conector reto 30"/>
                  <p:cNvCxnSpPr>
                    <a:stCxn id="27" idx="3"/>
                    <a:endCxn id="27" idx="7"/>
                  </p:cNvCxnSpPr>
                  <p:nvPr/>
                </p:nvCxnSpPr>
                <p:spPr>
                  <a:xfrm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ector reto 33"/>
                  <p:cNvCxnSpPr>
                    <a:stCxn id="27" idx="5"/>
                    <a:endCxn id="27" idx="1"/>
                  </p:cNvCxnSpPr>
                  <p:nvPr/>
                </p:nvCxnSpPr>
                <p:spPr>
                  <a:xfrm flipH="1"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ector reto 36"/>
                  <p:cNvCxnSpPr>
                    <a:stCxn id="27" idx="2"/>
                    <a:endCxn id="27" idx="6"/>
                  </p:cNvCxnSpPr>
                  <p:nvPr/>
                </p:nvCxnSpPr>
                <p:spPr>
                  <a:xfrm>
                    <a:off x="4627879" y="4376539"/>
                    <a:ext cx="45491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to 39"/>
                  <p:cNvCxnSpPr>
                    <a:stCxn id="27" idx="0"/>
                    <a:endCxn id="27" idx="4"/>
                  </p:cNvCxnSpPr>
                  <p:nvPr/>
                </p:nvCxnSpPr>
                <p:spPr>
                  <a:xfrm>
                    <a:off x="4855338" y="4149080"/>
                    <a:ext cx="0" cy="454918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3" name="Grupo 42"/>
              <p:cNvGrpSpPr/>
              <p:nvPr/>
            </p:nvGrpSpPr>
            <p:grpSpPr>
              <a:xfrm>
                <a:off x="3935020" y="3952238"/>
                <a:ext cx="454918" cy="454918"/>
                <a:chOff x="5336710" y="3988242"/>
                <a:chExt cx="454918" cy="454918"/>
              </a:xfrm>
              <a:solidFill>
                <a:schemeClr val="tx1"/>
              </a:solidFill>
            </p:grpSpPr>
            <p:sp>
              <p:nvSpPr>
                <p:cNvPr id="44" name="Fluxograma: Conector 43"/>
                <p:cNvSpPr/>
                <p:nvPr/>
              </p:nvSpPr>
              <p:spPr>
                <a:xfrm>
                  <a:off x="5528165" y="4179697"/>
                  <a:ext cx="72008" cy="72008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5" name="Grupo 44"/>
                <p:cNvGrpSpPr/>
                <p:nvPr/>
              </p:nvGrpSpPr>
              <p:grpSpPr>
                <a:xfrm>
                  <a:off x="5336710" y="3988242"/>
                  <a:ext cx="454918" cy="454918"/>
                  <a:chOff x="4627879" y="4149080"/>
                  <a:chExt cx="454918" cy="454918"/>
                </a:xfrm>
                <a:grpFill/>
              </p:grpSpPr>
              <p:sp>
                <p:nvSpPr>
                  <p:cNvPr id="46" name="Rosca 45"/>
                  <p:cNvSpPr/>
                  <p:nvPr/>
                </p:nvSpPr>
                <p:spPr>
                  <a:xfrm>
                    <a:off x="4627879" y="4149080"/>
                    <a:ext cx="454918" cy="454918"/>
                  </a:xfrm>
                  <a:prstGeom prst="donut">
                    <a:avLst>
                      <a:gd name="adj" fmla="val 14908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7" name="Conector reto 46"/>
                  <p:cNvCxnSpPr>
                    <a:stCxn id="46" idx="3"/>
                    <a:endCxn id="46" idx="7"/>
                  </p:cNvCxnSpPr>
                  <p:nvPr/>
                </p:nvCxnSpPr>
                <p:spPr>
                  <a:xfrm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ector reto 47"/>
                  <p:cNvCxnSpPr>
                    <a:stCxn id="46" idx="5"/>
                    <a:endCxn id="46" idx="1"/>
                  </p:cNvCxnSpPr>
                  <p:nvPr/>
                </p:nvCxnSpPr>
                <p:spPr>
                  <a:xfrm flipH="1"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ector reto 48"/>
                  <p:cNvCxnSpPr>
                    <a:stCxn id="46" idx="2"/>
                    <a:endCxn id="46" idx="6"/>
                  </p:cNvCxnSpPr>
                  <p:nvPr/>
                </p:nvCxnSpPr>
                <p:spPr>
                  <a:xfrm>
                    <a:off x="4627879" y="4376539"/>
                    <a:ext cx="45491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ector reto 49"/>
                  <p:cNvCxnSpPr>
                    <a:stCxn id="46" idx="0"/>
                    <a:endCxn id="46" idx="4"/>
                  </p:cNvCxnSpPr>
                  <p:nvPr/>
                </p:nvCxnSpPr>
                <p:spPr>
                  <a:xfrm>
                    <a:off x="4855338" y="4149080"/>
                    <a:ext cx="0" cy="454918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" name="Retângulo 52"/>
              <p:cNvSpPr/>
              <p:nvPr/>
            </p:nvSpPr>
            <p:spPr>
              <a:xfrm rot="3454414">
                <a:off x="4506398" y="3900218"/>
                <a:ext cx="559460" cy="6269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"/>
              <p:cNvSpPr/>
              <p:nvPr/>
            </p:nvSpPr>
            <p:spPr>
              <a:xfrm>
                <a:off x="3203848" y="2325181"/>
                <a:ext cx="1296144" cy="684076"/>
              </a:xfrm>
              <a:custGeom>
                <a:avLst/>
                <a:gdLst/>
                <a:ahLst/>
                <a:cxnLst/>
                <a:rect l="l" t="t" r="r" b="b"/>
                <a:pathLst>
                  <a:path w="1296144" h="684076">
                    <a:moveTo>
                      <a:pt x="1296144" y="0"/>
                    </a:moveTo>
                    <a:lnTo>
                      <a:pt x="1296144" y="684076"/>
                    </a:lnTo>
                    <a:lnTo>
                      <a:pt x="0" y="684076"/>
                    </a:lnTo>
                    <a:cubicBezTo>
                      <a:pt x="0" y="306271"/>
                      <a:pt x="580303" y="0"/>
                      <a:pt x="1296144" y="0"/>
                    </a:cubicBezTo>
                    <a:close/>
                  </a:path>
                </a:pathLst>
              </a:custGeom>
              <a:solidFill>
                <a:srgbClr val="F046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57"/>
              <p:cNvSpPr/>
              <p:nvPr/>
            </p:nvSpPr>
            <p:spPr>
              <a:xfrm rot="8029710">
                <a:off x="3880199" y="3447033"/>
                <a:ext cx="1921845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5" name="Grupo 74"/>
              <p:cNvGrpSpPr/>
              <p:nvPr/>
            </p:nvGrpSpPr>
            <p:grpSpPr>
              <a:xfrm>
                <a:off x="5750449" y="2698068"/>
                <a:ext cx="333719" cy="165844"/>
                <a:chOff x="669163" y="2357264"/>
                <a:chExt cx="2687085" cy="1335366"/>
              </a:xfrm>
            </p:grpSpPr>
            <p:sp>
              <p:nvSpPr>
                <p:cNvPr id="72" name="Retângulo de cantos arredondados 71"/>
                <p:cNvSpPr/>
                <p:nvPr/>
              </p:nvSpPr>
              <p:spPr>
                <a:xfrm rot="5400000">
                  <a:off x="1607020" y="1928181"/>
                  <a:ext cx="811371" cy="2234216"/>
                </a:xfrm>
                <a:prstGeom prst="roundRect">
                  <a:avLst/>
                </a:prstGeom>
                <a:solidFill>
                  <a:srgbClr val="F04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de cantos arredondados 72"/>
                <p:cNvSpPr/>
                <p:nvPr/>
              </p:nvSpPr>
              <p:spPr>
                <a:xfrm>
                  <a:off x="669163" y="2357264"/>
                  <a:ext cx="386881" cy="1294686"/>
                </a:xfrm>
                <a:prstGeom prst="roundRect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de cantos arredondados 73"/>
                <p:cNvSpPr/>
                <p:nvPr/>
              </p:nvSpPr>
              <p:spPr>
                <a:xfrm>
                  <a:off x="2969367" y="2397944"/>
                  <a:ext cx="386881" cy="1294686"/>
                </a:xfrm>
                <a:prstGeom prst="roundRect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0" name="Grupo 99"/>
          <p:cNvGrpSpPr/>
          <p:nvPr/>
        </p:nvGrpSpPr>
        <p:grpSpPr>
          <a:xfrm rot="1862817">
            <a:off x="4798484" y="1756541"/>
            <a:ext cx="705940" cy="1824735"/>
            <a:chOff x="5004036" y="2123818"/>
            <a:chExt cx="914412" cy="2363598"/>
          </a:xfrm>
        </p:grpSpPr>
        <p:sp>
          <p:nvSpPr>
            <p:cNvPr id="81" name="Retângulo de cantos arredondados 80"/>
            <p:cNvSpPr/>
            <p:nvPr/>
          </p:nvSpPr>
          <p:spPr>
            <a:xfrm>
              <a:off x="5004048" y="2881013"/>
              <a:ext cx="914400" cy="1606403"/>
            </a:xfrm>
            <a:prstGeom prst="roundRect">
              <a:avLst>
                <a:gd name="adj" fmla="val 189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5114120" y="2123818"/>
              <a:ext cx="694233" cy="658155"/>
              <a:chOff x="5114129" y="2113791"/>
              <a:chExt cx="694233" cy="658155"/>
            </a:xfrm>
            <a:solidFill>
              <a:srgbClr val="D4D40E"/>
            </a:solidFill>
          </p:grpSpPr>
          <p:sp>
            <p:nvSpPr>
              <p:cNvPr id="86" name="Fluxograma: Atraso 85"/>
              <p:cNvSpPr/>
              <p:nvPr/>
            </p:nvSpPr>
            <p:spPr>
              <a:xfrm rot="16200000">
                <a:off x="5306460" y="2167231"/>
                <a:ext cx="309574" cy="202693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0" name="Grupo 89"/>
              <p:cNvGrpSpPr/>
              <p:nvPr/>
            </p:nvGrpSpPr>
            <p:grpSpPr>
              <a:xfrm>
                <a:off x="5114129" y="2339890"/>
                <a:ext cx="694233" cy="432056"/>
                <a:chOff x="3317927" y="4487416"/>
                <a:chExt cx="668358" cy="502488"/>
              </a:xfrm>
              <a:grpFill/>
            </p:grpSpPr>
            <p:sp>
              <p:nvSpPr>
                <p:cNvPr id="88" name="Fluxograma: Atraso 87"/>
                <p:cNvSpPr/>
                <p:nvPr/>
              </p:nvSpPr>
              <p:spPr>
                <a:xfrm rot="16200000">
                  <a:off x="3436078" y="4369265"/>
                  <a:ext cx="432056" cy="668357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>
                  <a:off x="3317929" y="4688152"/>
                  <a:ext cx="668356" cy="30175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5" name="Retângulo de cantos arredondados 84"/>
            <p:cNvSpPr/>
            <p:nvPr/>
          </p:nvSpPr>
          <p:spPr>
            <a:xfrm>
              <a:off x="5004036" y="2739978"/>
              <a:ext cx="914400" cy="16006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0" name="Elipse 124"/>
          <p:cNvSpPr/>
          <p:nvPr/>
        </p:nvSpPr>
        <p:spPr>
          <a:xfrm flipH="1">
            <a:off x="4798496" y="3191073"/>
            <a:ext cx="139177" cy="50860"/>
          </a:xfrm>
          <a:custGeom>
            <a:avLst/>
            <a:gdLst/>
            <a:ahLst/>
            <a:cxnLst/>
            <a:rect l="l" t="t" r="r" b="b"/>
            <a:pathLst>
              <a:path w="139177" h="50860">
                <a:moveTo>
                  <a:pt x="139177" y="0"/>
                </a:moveTo>
                <a:lnTo>
                  <a:pt x="0" y="0"/>
                </a:lnTo>
                <a:cubicBezTo>
                  <a:pt x="1654" y="28434"/>
                  <a:pt x="32229" y="50860"/>
                  <a:pt x="69588" y="50860"/>
                </a:cubicBezTo>
                <a:cubicBezTo>
                  <a:pt x="106948" y="50860"/>
                  <a:pt x="137523" y="28434"/>
                  <a:pt x="139177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5" name="Grupo 194"/>
          <p:cNvGrpSpPr/>
          <p:nvPr/>
        </p:nvGrpSpPr>
        <p:grpSpPr>
          <a:xfrm rot="20319088">
            <a:off x="2489608" y="3644582"/>
            <a:ext cx="1270062" cy="1881652"/>
            <a:chOff x="3497653" y="2728408"/>
            <a:chExt cx="963906" cy="1428068"/>
          </a:xfrm>
        </p:grpSpPr>
        <p:sp>
          <p:nvSpPr>
            <p:cNvPr id="101" name="Elipse 100"/>
            <p:cNvSpPr/>
            <p:nvPr/>
          </p:nvSpPr>
          <p:spPr>
            <a:xfrm rot="20354430">
              <a:off x="3497653" y="2728408"/>
              <a:ext cx="963906" cy="1428068"/>
            </a:xfrm>
            <a:prstGeom prst="ellipse">
              <a:avLst/>
            </a:prstGeom>
            <a:solidFill>
              <a:srgbClr val="D48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4" name="Grupo 193"/>
            <p:cNvGrpSpPr/>
            <p:nvPr/>
          </p:nvGrpSpPr>
          <p:grpSpPr>
            <a:xfrm rot="20083027">
              <a:off x="3608361" y="2906094"/>
              <a:ext cx="551070" cy="552844"/>
              <a:chOff x="2132853" y="2992350"/>
              <a:chExt cx="551070" cy="552844"/>
            </a:xfrm>
          </p:grpSpPr>
          <p:grpSp>
            <p:nvGrpSpPr>
              <p:cNvPr id="192" name="Grupo 191"/>
              <p:cNvGrpSpPr/>
              <p:nvPr/>
            </p:nvGrpSpPr>
            <p:grpSpPr>
              <a:xfrm rot="1639464">
                <a:off x="2132853" y="2992350"/>
                <a:ext cx="551070" cy="545290"/>
                <a:chOff x="2169342" y="2603301"/>
                <a:chExt cx="551070" cy="545290"/>
              </a:xfrm>
            </p:grpSpPr>
            <p:grpSp>
              <p:nvGrpSpPr>
                <p:cNvPr id="191" name="Grupo 190"/>
                <p:cNvGrpSpPr/>
                <p:nvPr/>
              </p:nvGrpSpPr>
              <p:grpSpPr>
                <a:xfrm>
                  <a:off x="2169342" y="2603301"/>
                  <a:ext cx="551070" cy="532059"/>
                  <a:chOff x="2116711" y="3202684"/>
                  <a:chExt cx="551070" cy="532059"/>
                </a:xfrm>
              </p:grpSpPr>
              <p:grpSp>
                <p:nvGrpSpPr>
                  <p:cNvPr id="190" name="Grupo 189"/>
                  <p:cNvGrpSpPr/>
                  <p:nvPr/>
                </p:nvGrpSpPr>
                <p:grpSpPr>
                  <a:xfrm>
                    <a:off x="2116711" y="3214000"/>
                    <a:ext cx="551070" cy="520743"/>
                    <a:chOff x="2711519" y="2433174"/>
                    <a:chExt cx="551070" cy="520743"/>
                  </a:xfrm>
                </p:grpSpPr>
                <p:sp>
                  <p:nvSpPr>
                    <p:cNvPr id="166" name="Fluxograma: Conector 165"/>
                    <p:cNvSpPr/>
                    <p:nvPr/>
                  </p:nvSpPr>
                  <p:spPr>
                    <a:xfrm rot="20354430">
                      <a:off x="2741848" y="2433174"/>
                      <a:ext cx="520741" cy="520743"/>
                    </a:xfrm>
                    <a:prstGeom prst="flowChartConnector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5" name="Fluxograma: Conector 174"/>
                    <p:cNvSpPr/>
                    <p:nvPr/>
                  </p:nvSpPr>
                  <p:spPr>
                    <a:xfrm rot="20354430">
                      <a:off x="2711519" y="2481940"/>
                      <a:ext cx="258772" cy="259988"/>
                    </a:xfrm>
                    <a:custGeom>
                      <a:avLst/>
                      <a:gdLst>
                        <a:gd name="connsiteX0" fmla="*/ 0 w 726244"/>
                        <a:gd name="connsiteY0" fmla="*/ 363122 h 726244"/>
                        <a:gd name="connsiteX1" fmla="*/ 363122 w 726244"/>
                        <a:gd name="connsiteY1" fmla="*/ 0 h 726244"/>
                        <a:gd name="connsiteX2" fmla="*/ 726244 w 726244"/>
                        <a:gd name="connsiteY2" fmla="*/ 363122 h 726244"/>
                        <a:gd name="connsiteX3" fmla="*/ 363122 w 726244"/>
                        <a:gd name="connsiteY3" fmla="*/ 726244 h 726244"/>
                        <a:gd name="connsiteX4" fmla="*/ 0 w 726244"/>
                        <a:gd name="connsiteY4" fmla="*/ 363122 h 726244"/>
                        <a:gd name="connsiteX0" fmla="*/ 0 w 392087"/>
                        <a:gd name="connsiteY0" fmla="*/ 368722 h 733843"/>
                        <a:gd name="connsiteX1" fmla="*/ 363122 w 392087"/>
                        <a:gd name="connsiteY1" fmla="*/ 5600 h 733843"/>
                        <a:gd name="connsiteX2" fmla="*/ 369057 w 392087"/>
                        <a:gd name="connsiteY2" fmla="*/ 228228 h 733843"/>
                        <a:gd name="connsiteX3" fmla="*/ 363122 w 392087"/>
                        <a:gd name="connsiteY3" fmla="*/ 731844 h 733843"/>
                        <a:gd name="connsiteX4" fmla="*/ 0 w 392087"/>
                        <a:gd name="connsiteY4" fmla="*/ 368722 h 733843"/>
                        <a:gd name="connsiteX0" fmla="*/ 3044 w 395131"/>
                        <a:gd name="connsiteY0" fmla="*/ 368722 h 384087"/>
                        <a:gd name="connsiteX1" fmla="*/ 366166 w 395131"/>
                        <a:gd name="connsiteY1" fmla="*/ 5600 h 384087"/>
                        <a:gd name="connsiteX2" fmla="*/ 372101 w 395131"/>
                        <a:gd name="connsiteY2" fmla="*/ 228228 h 384087"/>
                        <a:gd name="connsiteX3" fmla="*/ 201860 w 395131"/>
                        <a:gd name="connsiteY3" fmla="*/ 307982 h 384087"/>
                        <a:gd name="connsiteX4" fmla="*/ 3044 w 395131"/>
                        <a:gd name="connsiteY4" fmla="*/ 368722 h 384087"/>
                        <a:gd name="connsiteX0" fmla="*/ 3057 w 396943"/>
                        <a:gd name="connsiteY0" fmla="*/ 411020 h 429216"/>
                        <a:gd name="connsiteX1" fmla="*/ 366179 w 396943"/>
                        <a:gd name="connsiteY1" fmla="*/ 47898 h 429216"/>
                        <a:gd name="connsiteX2" fmla="*/ 376876 w 396943"/>
                        <a:gd name="connsiteY2" fmla="*/ 137176 h 429216"/>
                        <a:gd name="connsiteX3" fmla="*/ 201873 w 396943"/>
                        <a:gd name="connsiteY3" fmla="*/ 350280 h 429216"/>
                        <a:gd name="connsiteX4" fmla="*/ 3057 w 396943"/>
                        <a:gd name="connsiteY4" fmla="*/ 411020 h 429216"/>
                        <a:gd name="connsiteX0" fmla="*/ 2884 w 376703"/>
                        <a:gd name="connsiteY0" fmla="*/ 368679 h 379406"/>
                        <a:gd name="connsiteX1" fmla="*/ 104069 w 376703"/>
                        <a:gd name="connsiteY1" fmla="*/ 112713 h 379406"/>
                        <a:gd name="connsiteX2" fmla="*/ 376703 w 376703"/>
                        <a:gd name="connsiteY2" fmla="*/ 94835 h 379406"/>
                        <a:gd name="connsiteX3" fmla="*/ 201700 w 376703"/>
                        <a:gd name="connsiteY3" fmla="*/ 307939 h 379406"/>
                        <a:gd name="connsiteX4" fmla="*/ 2884 w 376703"/>
                        <a:gd name="connsiteY4" fmla="*/ 368679 h 379406"/>
                        <a:gd name="connsiteX0" fmla="*/ 3059 w 403072"/>
                        <a:gd name="connsiteY0" fmla="*/ 372293 h 383117"/>
                        <a:gd name="connsiteX1" fmla="*/ 104244 w 403072"/>
                        <a:gd name="connsiteY1" fmla="*/ 116327 h 383117"/>
                        <a:gd name="connsiteX2" fmla="*/ 403072 w 403072"/>
                        <a:gd name="connsiteY2" fmla="*/ 93687 h 383117"/>
                        <a:gd name="connsiteX3" fmla="*/ 201875 w 403072"/>
                        <a:gd name="connsiteY3" fmla="*/ 311553 h 383117"/>
                        <a:gd name="connsiteX4" fmla="*/ 3059 w 403072"/>
                        <a:gd name="connsiteY4" fmla="*/ 372293 h 383117"/>
                        <a:gd name="connsiteX0" fmla="*/ 3059 w 403072"/>
                        <a:gd name="connsiteY0" fmla="*/ 372293 h 383117"/>
                        <a:gd name="connsiteX1" fmla="*/ 104244 w 403072"/>
                        <a:gd name="connsiteY1" fmla="*/ 116327 h 383117"/>
                        <a:gd name="connsiteX2" fmla="*/ 403072 w 403072"/>
                        <a:gd name="connsiteY2" fmla="*/ 93687 h 383117"/>
                        <a:gd name="connsiteX3" fmla="*/ 201875 w 403072"/>
                        <a:gd name="connsiteY3" fmla="*/ 311553 h 383117"/>
                        <a:gd name="connsiteX4" fmla="*/ 3059 w 403072"/>
                        <a:gd name="connsiteY4" fmla="*/ 372293 h 383117"/>
                        <a:gd name="connsiteX0" fmla="*/ 3175 w 403188"/>
                        <a:gd name="connsiteY0" fmla="*/ 372293 h 378288"/>
                        <a:gd name="connsiteX1" fmla="*/ 104360 w 403188"/>
                        <a:gd name="connsiteY1" fmla="*/ 116327 h 378288"/>
                        <a:gd name="connsiteX2" fmla="*/ 403188 w 403188"/>
                        <a:gd name="connsiteY2" fmla="*/ 93687 h 378288"/>
                        <a:gd name="connsiteX3" fmla="*/ 204373 w 403188"/>
                        <a:gd name="connsiteY3" fmla="*/ 280597 h 378288"/>
                        <a:gd name="connsiteX4" fmla="*/ 3175 w 403188"/>
                        <a:gd name="connsiteY4" fmla="*/ 372293 h 378288"/>
                        <a:gd name="connsiteX0" fmla="*/ 3175 w 403188"/>
                        <a:gd name="connsiteY0" fmla="*/ 372293 h 378288"/>
                        <a:gd name="connsiteX1" fmla="*/ 104360 w 403188"/>
                        <a:gd name="connsiteY1" fmla="*/ 116327 h 378288"/>
                        <a:gd name="connsiteX2" fmla="*/ 403188 w 403188"/>
                        <a:gd name="connsiteY2" fmla="*/ 93687 h 378288"/>
                        <a:gd name="connsiteX3" fmla="*/ 204373 w 403188"/>
                        <a:gd name="connsiteY3" fmla="*/ 280597 h 378288"/>
                        <a:gd name="connsiteX4" fmla="*/ 3175 w 403188"/>
                        <a:gd name="connsiteY4" fmla="*/ 372293 h 378288"/>
                        <a:gd name="connsiteX0" fmla="*/ 3175 w 403188"/>
                        <a:gd name="connsiteY0" fmla="*/ 372293 h 380242"/>
                        <a:gd name="connsiteX1" fmla="*/ 104360 w 403188"/>
                        <a:gd name="connsiteY1" fmla="*/ 116327 h 380242"/>
                        <a:gd name="connsiteX2" fmla="*/ 403188 w 403188"/>
                        <a:gd name="connsiteY2" fmla="*/ 93687 h 380242"/>
                        <a:gd name="connsiteX3" fmla="*/ 204373 w 403188"/>
                        <a:gd name="connsiteY3" fmla="*/ 280597 h 380242"/>
                        <a:gd name="connsiteX4" fmla="*/ 3175 w 403188"/>
                        <a:gd name="connsiteY4" fmla="*/ 372293 h 380242"/>
                        <a:gd name="connsiteX0" fmla="*/ 2281 w 402294"/>
                        <a:gd name="connsiteY0" fmla="*/ 372293 h 382973"/>
                        <a:gd name="connsiteX1" fmla="*/ 103466 w 402294"/>
                        <a:gd name="connsiteY1" fmla="*/ 116327 h 382973"/>
                        <a:gd name="connsiteX2" fmla="*/ 402294 w 402294"/>
                        <a:gd name="connsiteY2" fmla="*/ 93687 h 382973"/>
                        <a:gd name="connsiteX3" fmla="*/ 184429 w 402294"/>
                        <a:gd name="connsiteY3" fmla="*/ 294885 h 382973"/>
                        <a:gd name="connsiteX4" fmla="*/ 2281 w 402294"/>
                        <a:gd name="connsiteY4" fmla="*/ 372293 h 382973"/>
                        <a:gd name="connsiteX0" fmla="*/ 1102 w 401115"/>
                        <a:gd name="connsiteY0" fmla="*/ 382454 h 395472"/>
                        <a:gd name="connsiteX1" fmla="*/ 121337 w 401115"/>
                        <a:gd name="connsiteY1" fmla="*/ 93150 h 395472"/>
                        <a:gd name="connsiteX2" fmla="*/ 401115 w 401115"/>
                        <a:gd name="connsiteY2" fmla="*/ 103848 h 395472"/>
                        <a:gd name="connsiteX3" fmla="*/ 183250 w 401115"/>
                        <a:gd name="connsiteY3" fmla="*/ 305046 h 395472"/>
                        <a:gd name="connsiteX4" fmla="*/ 1102 w 401115"/>
                        <a:gd name="connsiteY4" fmla="*/ 382454 h 395472"/>
                        <a:gd name="connsiteX0" fmla="*/ 1058 w 382021"/>
                        <a:gd name="connsiteY0" fmla="*/ 380766 h 390699"/>
                        <a:gd name="connsiteX1" fmla="*/ 121293 w 382021"/>
                        <a:gd name="connsiteY1" fmla="*/ 91462 h 390699"/>
                        <a:gd name="connsiteX2" fmla="*/ 382021 w 382021"/>
                        <a:gd name="connsiteY2" fmla="*/ 104541 h 390699"/>
                        <a:gd name="connsiteX3" fmla="*/ 183206 w 382021"/>
                        <a:gd name="connsiteY3" fmla="*/ 303358 h 390699"/>
                        <a:gd name="connsiteX4" fmla="*/ 1058 w 382021"/>
                        <a:gd name="connsiteY4" fmla="*/ 380766 h 390699"/>
                        <a:gd name="connsiteX0" fmla="*/ 1058 w 382703"/>
                        <a:gd name="connsiteY0" fmla="*/ 314365 h 322966"/>
                        <a:gd name="connsiteX1" fmla="*/ 121293 w 382703"/>
                        <a:gd name="connsiteY1" fmla="*/ 25061 h 322966"/>
                        <a:gd name="connsiteX2" fmla="*/ 382021 w 382703"/>
                        <a:gd name="connsiteY2" fmla="*/ 38140 h 322966"/>
                        <a:gd name="connsiteX3" fmla="*/ 204433 w 382703"/>
                        <a:gd name="connsiteY3" fmla="*/ 135561 h 322966"/>
                        <a:gd name="connsiteX4" fmla="*/ 183206 w 382703"/>
                        <a:gd name="connsiteY4" fmla="*/ 236957 h 322966"/>
                        <a:gd name="connsiteX5" fmla="*/ 1058 w 382703"/>
                        <a:gd name="connsiteY5" fmla="*/ 314365 h 322966"/>
                        <a:gd name="connsiteX0" fmla="*/ 554 w 382199"/>
                        <a:gd name="connsiteY0" fmla="*/ 322726 h 332031"/>
                        <a:gd name="connsiteX1" fmla="*/ 135077 w 382199"/>
                        <a:gd name="connsiteY1" fmla="*/ 21516 h 332031"/>
                        <a:gd name="connsiteX2" fmla="*/ 381517 w 382199"/>
                        <a:gd name="connsiteY2" fmla="*/ 46501 h 332031"/>
                        <a:gd name="connsiteX3" fmla="*/ 203929 w 382199"/>
                        <a:gd name="connsiteY3" fmla="*/ 143922 h 332031"/>
                        <a:gd name="connsiteX4" fmla="*/ 182702 w 382199"/>
                        <a:gd name="connsiteY4" fmla="*/ 245318 h 332031"/>
                        <a:gd name="connsiteX5" fmla="*/ 554 w 382199"/>
                        <a:gd name="connsiteY5" fmla="*/ 322726 h 332031"/>
                        <a:gd name="connsiteX0" fmla="*/ 1999 w 383644"/>
                        <a:gd name="connsiteY0" fmla="*/ 299876 h 306970"/>
                        <a:gd name="connsiteX1" fmla="*/ 105565 w 383644"/>
                        <a:gd name="connsiteY1" fmla="*/ 36766 h 306970"/>
                        <a:gd name="connsiteX2" fmla="*/ 382962 w 383644"/>
                        <a:gd name="connsiteY2" fmla="*/ 23651 h 306970"/>
                        <a:gd name="connsiteX3" fmla="*/ 205374 w 383644"/>
                        <a:gd name="connsiteY3" fmla="*/ 121072 h 306970"/>
                        <a:gd name="connsiteX4" fmla="*/ 184147 w 383644"/>
                        <a:gd name="connsiteY4" fmla="*/ 222468 h 306970"/>
                        <a:gd name="connsiteX5" fmla="*/ 1999 w 383644"/>
                        <a:gd name="connsiteY5" fmla="*/ 299876 h 306970"/>
                        <a:gd name="connsiteX0" fmla="*/ 1933 w 369355"/>
                        <a:gd name="connsiteY0" fmla="*/ 363997 h 371091"/>
                        <a:gd name="connsiteX1" fmla="*/ 105499 w 369355"/>
                        <a:gd name="connsiteY1" fmla="*/ 100887 h 371091"/>
                        <a:gd name="connsiteX2" fmla="*/ 368608 w 369355"/>
                        <a:gd name="connsiteY2" fmla="*/ 9191 h 371091"/>
                        <a:gd name="connsiteX3" fmla="*/ 205308 w 369355"/>
                        <a:gd name="connsiteY3" fmla="*/ 185193 h 371091"/>
                        <a:gd name="connsiteX4" fmla="*/ 184081 w 369355"/>
                        <a:gd name="connsiteY4" fmla="*/ 286589 h 371091"/>
                        <a:gd name="connsiteX5" fmla="*/ 1933 w 369355"/>
                        <a:gd name="connsiteY5" fmla="*/ 363997 h 3710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69355" h="371091">
                          <a:moveTo>
                            <a:pt x="1933" y="363997"/>
                          </a:moveTo>
                          <a:cubicBezTo>
                            <a:pt x="-11164" y="333047"/>
                            <a:pt x="44387" y="160021"/>
                            <a:pt x="105499" y="100887"/>
                          </a:cubicBezTo>
                          <a:cubicBezTo>
                            <a:pt x="166612" y="41753"/>
                            <a:pt x="356339" y="-24704"/>
                            <a:pt x="368608" y="9191"/>
                          </a:cubicBezTo>
                          <a:cubicBezTo>
                            <a:pt x="380877" y="43086"/>
                            <a:pt x="238444" y="152057"/>
                            <a:pt x="205308" y="185193"/>
                          </a:cubicBezTo>
                          <a:cubicBezTo>
                            <a:pt x="172172" y="218329"/>
                            <a:pt x="217977" y="256788"/>
                            <a:pt x="184081" y="286589"/>
                          </a:cubicBezTo>
                          <a:cubicBezTo>
                            <a:pt x="150185" y="316390"/>
                            <a:pt x="15030" y="394947"/>
                            <a:pt x="1933" y="363997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7" name="Fluxograma: Conector 176"/>
                    <p:cNvSpPr/>
                    <p:nvPr/>
                  </p:nvSpPr>
                  <p:spPr>
                    <a:xfrm rot="20354430">
                      <a:off x="2734789" y="2478402"/>
                      <a:ext cx="223519" cy="212594"/>
                    </a:xfrm>
                    <a:custGeom>
                      <a:avLst/>
                      <a:gdLst>
                        <a:gd name="connsiteX0" fmla="*/ 0 w 726244"/>
                        <a:gd name="connsiteY0" fmla="*/ 363122 h 726244"/>
                        <a:gd name="connsiteX1" fmla="*/ 363122 w 726244"/>
                        <a:gd name="connsiteY1" fmla="*/ 0 h 726244"/>
                        <a:gd name="connsiteX2" fmla="*/ 726244 w 726244"/>
                        <a:gd name="connsiteY2" fmla="*/ 363122 h 726244"/>
                        <a:gd name="connsiteX3" fmla="*/ 363122 w 726244"/>
                        <a:gd name="connsiteY3" fmla="*/ 726244 h 726244"/>
                        <a:gd name="connsiteX4" fmla="*/ 0 w 726244"/>
                        <a:gd name="connsiteY4" fmla="*/ 363122 h 726244"/>
                        <a:gd name="connsiteX0" fmla="*/ 0 w 369657"/>
                        <a:gd name="connsiteY0" fmla="*/ 366394 h 730945"/>
                        <a:gd name="connsiteX1" fmla="*/ 363122 w 369657"/>
                        <a:gd name="connsiteY1" fmla="*/ 3272 h 730945"/>
                        <a:gd name="connsiteX2" fmla="*/ 242850 w 369657"/>
                        <a:gd name="connsiteY2" fmla="*/ 249713 h 730945"/>
                        <a:gd name="connsiteX3" fmla="*/ 363122 w 369657"/>
                        <a:gd name="connsiteY3" fmla="*/ 729516 h 730945"/>
                        <a:gd name="connsiteX4" fmla="*/ 0 w 369657"/>
                        <a:gd name="connsiteY4" fmla="*/ 366394 h 730945"/>
                        <a:gd name="connsiteX0" fmla="*/ 109435 w 479092"/>
                        <a:gd name="connsiteY0" fmla="*/ 366394 h 384677"/>
                        <a:gd name="connsiteX1" fmla="*/ 472557 w 479092"/>
                        <a:gd name="connsiteY1" fmla="*/ 3272 h 384677"/>
                        <a:gd name="connsiteX2" fmla="*/ 352285 w 479092"/>
                        <a:gd name="connsiteY2" fmla="*/ 249713 h 384677"/>
                        <a:gd name="connsiteX3" fmla="*/ 12976 w 479092"/>
                        <a:gd name="connsiteY3" fmla="*/ 322323 h 384677"/>
                        <a:gd name="connsiteX4" fmla="*/ 109435 w 479092"/>
                        <a:gd name="connsiteY4" fmla="*/ 366394 h 384677"/>
                        <a:gd name="connsiteX0" fmla="*/ 96506 w 459630"/>
                        <a:gd name="connsiteY0" fmla="*/ 365873 h 383993"/>
                        <a:gd name="connsiteX1" fmla="*/ 459628 w 459630"/>
                        <a:gd name="connsiteY1" fmla="*/ 2751 h 383993"/>
                        <a:gd name="connsiteX2" fmla="*/ 103612 w 459630"/>
                        <a:gd name="connsiteY2" fmla="*/ 256336 h 383993"/>
                        <a:gd name="connsiteX3" fmla="*/ 47 w 459630"/>
                        <a:gd name="connsiteY3" fmla="*/ 321802 h 383993"/>
                        <a:gd name="connsiteX4" fmla="*/ 96506 w 459630"/>
                        <a:gd name="connsiteY4" fmla="*/ 365873 h 383993"/>
                        <a:gd name="connsiteX0" fmla="*/ 96481 w 304826"/>
                        <a:gd name="connsiteY0" fmla="*/ 318319 h 332976"/>
                        <a:gd name="connsiteX1" fmla="*/ 304821 w 304826"/>
                        <a:gd name="connsiteY1" fmla="*/ 5203 h 332976"/>
                        <a:gd name="connsiteX2" fmla="*/ 103587 w 304826"/>
                        <a:gd name="connsiteY2" fmla="*/ 208782 h 332976"/>
                        <a:gd name="connsiteX3" fmla="*/ 22 w 304826"/>
                        <a:gd name="connsiteY3" fmla="*/ 274248 h 332976"/>
                        <a:gd name="connsiteX4" fmla="*/ 96481 w 304826"/>
                        <a:gd name="connsiteY4" fmla="*/ 318319 h 332976"/>
                        <a:gd name="connsiteX0" fmla="*/ 103067 w 319346"/>
                        <a:gd name="connsiteY0" fmla="*/ 331277 h 347161"/>
                        <a:gd name="connsiteX1" fmla="*/ 311407 w 319346"/>
                        <a:gd name="connsiteY1" fmla="*/ 18161 h 347161"/>
                        <a:gd name="connsiteX2" fmla="*/ 279242 w 319346"/>
                        <a:gd name="connsiteY2" fmla="*/ 166971 h 347161"/>
                        <a:gd name="connsiteX3" fmla="*/ 6608 w 319346"/>
                        <a:gd name="connsiteY3" fmla="*/ 287206 h 347161"/>
                        <a:gd name="connsiteX4" fmla="*/ 103067 w 319346"/>
                        <a:gd name="connsiteY4" fmla="*/ 331277 h 347161"/>
                        <a:gd name="connsiteX0" fmla="*/ 142230 w 313041"/>
                        <a:gd name="connsiteY0" fmla="*/ 175264 h 291030"/>
                        <a:gd name="connsiteX1" fmla="*/ 307708 w 313041"/>
                        <a:gd name="connsiteY1" fmla="*/ 7404 h 291030"/>
                        <a:gd name="connsiteX2" fmla="*/ 275543 w 313041"/>
                        <a:gd name="connsiteY2" fmla="*/ 156214 h 291030"/>
                        <a:gd name="connsiteX3" fmla="*/ 2909 w 313041"/>
                        <a:gd name="connsiteY3" fmla="*/ 276449 h 291030"/>
                        <a:gd name="connsiteX4" fmla="*/ 142230 w 313041"/>
                        <a:gd name="connsiteY4" fmla="*/ 175264 h 291030"/>
                        <a:gd name="connsiteX0" fmla="*/ 142963 w 317105"/>
                        <a:gd name="connsiteY0" fmla="*/ 196715 h 299117"/>
                        <a:gd name="connsiteX1" fmla="*/ 308441 w 317105"/>
                        <a:gd name="connsiteY1" fmla="*/ 28855 h 299117"/>
                        <a:gd name="connsiteX2" fmla="*/ 295326 w 317105"/>
                        <a:gd name="connsiteY2" fmla="*/ 130040 h 299117"/>
                        <a:gd name="connsiteX3" fmla="*/ 3642 w 317105"/>
                        <a:gd name="connsiteY3" fmla="*/ 297900 h 299117"/>
                        <a:gd name="connsiteX4" fmla="*/ 142963 w 317105"/>
                        <a:gd name="connsiteY4" fmla="*/ 196715 h 299117"/>
                        <a:gd name="connsiteX0" fmla="*/ 142963 w 317105"/>
                        <a:gd name="connsiteY0" fmla="*/ 196715 h 309808"/>
                        <a:gd name="connsiteX1" fmla="*/ 308441 w 317105"/>
                        <a:gd name="connsiteY1" fmla="*/ 28855 h 309808"/>
                        <a:gd name="connsiteX2" fmla="*/ 295326 w 317105"/>
                        <a:gd name="connsiteY2" fmla="*/ 130040 h 309808"/>
                        <a:gd name="connsiteX3" fmla="*/ 3642 w 317105"/>
                        <a:gd name="connsiteY3" fmla="*/ 297900 h 309808"/>
                        <a:gd name="connsiteX4" fmla="*/ 142963 w 317105"/>
                        <a:gd name="connsiteY4" fmla="*/ 196715 h 309808"/>
                        <a:gd name="connsiteX0" fmla="*/ 143349 w 319953"/>
                        <a:gd name="connsiteY0" fmla="*/ 195437 h 309642"/>
                        <a:gd name="connsiteX1" fmla="*/ 308827 w 319953"/>
                        <a:gd name="connsiteY1" fmla="*/ 27577 h 309642"/>
                        <a:gd name="connsiteX2" fmla="*/ 305237 w 319953"/>
                        <a:gd name="connsiteY2" fmla="*/ 131143 h 309642"/>
                        <a:gd name="connsiteX3" fmla="*/ 4028 w 319953"/>
                        <a:gd name="connsiteY3" fmla="*/ 296622 h 309642"/>
                        <a:gd name="connsiteX4" fmla="*/ 143349 w 319953"/>
                        <a:gd name="connsiteY4" fmla="*/ 195437 h 309642"/>
                        <a:gd name="connsiteX0" fmla="*/ 157313 w 333917"/>
                        <a:gd name="connsiteY0" fmla="*/ 195437 h 314015"/>
                        <a:gd name="connsiteX1" fmla="*/ 322791 w 333917"/>
                        <a:gd name="connsiteY1" fmla="*/ 27577 h 314015"/>
                        <a:gd name="connsiteX2" fmla="*/ 319201 w 333917"/>
                        <a:gd name="connsiteY2" fmla="*/ 131143 h 314015"/>
                        <a:gd name="connsiteX3" fmla="*/ 3705 w 333917"/>
                        <a:gd name="connsiteY3" fmla="*/ 303766 h 314015"/>
                        <a:gd name="connsiteX4" fmla="*/ 157313 w 333917"/>
                        <a:gd name="connsiteY4" fmla="*/ 195437 h 314015"/>
                        <a:gd name="connsiteX0" fmla="*/ 157150 w 319038"/>
                        <a:gd name="connsiteY0" fmla="*/ 184865 h 303443"/>
                        <a:gd name="connsiteX1" fmla="*/ 279765 w 319038"/>
                        <a:gd name="connsiteY1" fmla="*/ 38436 h 303443"/>
                        <a:gd name="connsiteX2" fmla="*/ 319038 w 319038"/>
                        <a:gd name="connsiteY2" fmla="*/ 120571 h 303443"/>
                        <a:gd name="connsiteX3" fmla="*/ 3542 w 319038"/>
                        <a:gd name="connsiteY3" fmla="*/ 293194 h 303443"/>
                        <a:gd name="connsiteX4" fmla="*/ 157150 w 319038"/>
                        <a:gd name="connsiteY4" fmla="*/ 184865 h 303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9038" h="303443">
                          <a:moveTo>
                            <a:pt x="157150" y="184865"/>
                          </a:moveTo>
                          <a:cubicBezTo>
                            <a:pt x="203187" y="142405"/>
                            <a:pt x="252784" y="49152"/>
                            <a:pt x="279765" y="38436"/>
                          </a:cubicBezTo>
                          <a:cubicBezTo>
                            <a:pt x="306746" y="27720"/>
                            <a:pt x="319038" y="-79976"/>
                            <a:pt x="319038" y="120571"/>
                          </a:cubicBezTo>
                          <a:cubicBezTo>
                            <a:pt x="299988" y="383031"/>
                            <a:pt x="30523" y="282478"/>
                            <a:pt x="3542" y="293194"/>
                          </a:cubicBezTo>
                          <a:cubicBezTo>
                            <a:pt x="-23439" y="303910"/>
                            <a:pt x="111113" y="227325"/>
                            <a:pt x="157150" y="184865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86" name="Elipse 185"/>
                  <p:cNvSpPr/>
                  <p:nvPr/>
                </p:nvSpPr>
                <p:spPr>
                  <a:xfrm rot="293386">
                    <a:off x="2282601" y="3202684"/>
                    <a:ext cx="279477" cy="165230"/>
                  </a:xfrm>
                  <a:custGeom>
                    <a:avLst/>
                    <a:gdLst>
                      <a:gd name="connsiteX0" fmla="*/ 0 w 914400"/>
                      <a:gd name="connsiteY0" fmla="*/ 457200 h 914400"/>
                      <a:gd name="connsiteX1" fmla="*/ 457200 w 914400"/>
                      <a:gd name="connsiteY1" fmla="*/ 0 h 914400"/>
                      <a:gd name="connsiteX2" fmla="*/ 914400 w 914400"/>
                      <a:gd name="connsiteY2" fmla="*/ 457200 h 914400"/>
                      <a:gd name="connsiteX3" fmla="*/ 457200 w 914400"/>
                      <a:gd name="connsiteY3" fmla="*/ 914400 h 914400"/>
                      <a:gd name="connsiteX4" fmla="*/ 0 w 914400"/>
                      <a:gd name="connsiteY4" fmla="*/ 457200 h 914400"/>
                      <a:gd name="connsiteX0" fmla="*/ 0 w 470504"/>
                      <a:gd name="connsiteY0" fmla="*/ 468301 h 928768"/>
                      <a:gd name="connsiteX1" fmla="*/ 457200 w 470504"/>
                      <a:gd name="connsiteY1" fmla="*/ 11101 h 928768"/>
                      <a:gd name="connsiteX2" fmla="*/ 357187 w 470504"/>
                      <a:gd name="connsiteY2" fmla="*/ 263514 h 928768"/>
                      <a:gd name="connsiteX3" fmla="*/ 457200 w 470504"/>
                      <a:gd name="connsiteY3" fmla="*/ 925501 h 928768"/>
                      <a:gd name="connsiteX4" fmla="*/ 0 w 470504"/>
                      <a:gd name="connsiteY4" fmla="*/ 468301 h 928768"/>
                      <a:gd name="connsiteX0" fmla="*/ 4642 w 475146"/>
                      <a:gd name="connsiteY0" fmla="*/ 468301 h 489176"/>
                      <a:gd name="connsiteX1" fmla="*/ 461842 w 475146"/>
                      <a:gd name="connsiteY1" fmla="*/ 11101 h 489176"/>
                      <a:gd name="connsiteX2" fmla="*/ 361829 w 475146"/>
                      <a:gd name="connsiteY2" fmla="*/ 263514 h 489176"/>
                      <a:gd name="connsiteX3" fmla="*/ 233242 w 475146"/>
                      <a:gd name="connsiteY3" fmla="*/ 396863 h 489176"/>
                      <a:gd name="connsiteX4" fmla="*/ 4642 w 475146"/>
                      <a:gd name="connsiteY4" fmla="*/ 468301 h 489176"/>
                      <a:gd name="connsiteX0" fmla="*/ 4406 w 467916"/>
                      <a:gd name="connsiteY0" fmla="*/ 457230 h 573591"/>
                      <a:gd name="connsiteX1" fmla="*/ 461606 w 467916"/>
                      <a:gd name="connsiteY1" fmla="*/ 30 h 573591"/>
                      <a:gd name="connsiteX2" fmla="*/ 283011 w 467916"/>
                      <a:gd name="connsiteY2" fmla="*/ 481043 h 573591"/>
                      <a:gd name="connsiteX3" fmla="*/ 233006 w 467916"/>
                      <a:gd name="connsiteY3" fmla="*/ 385792 h 573591"/>
                      <a:gd name="connsiteX4" fmla="*/ 4406 w 467916"/>
                      <a:gd name="connsiteY4" fmla="*/ 457230 h 573591"/>
                      <a:gd name="connsiteX0" fmla="*/ 8743 w 287348"/>
                      <a:gd name="connsiteY0" fmla="*/ 131330 h 247691"/>
                      <a:gd name="connsiteX1" fmla="*/ 70655 w 287348"/>
                      <a:gd name="connsiteY1" fmla="*/ 31318 h 247691"/>
                      <a:gd name="connsiteX2" fmla="*/ 287348 w 287348"/>
                      <a:gd name="connsiteY2" fmla="*/ 155143 h 247691"/>
                      <a:gd name="connsiteX3" fmla="*/ 237343 w 287348"/>
                      <a:gd name="connsiteY3" fmla="*/ 59892 h 247691"/>
                      <a:gd name="connsiteX4" fmla="*/ 8743 w 287348"/>
                      <a:gd name="connsiteY4" fmla="*/ 131330 h 247691"/>
                      <a:gd name="connsiteX0" fmla="*/ 25210 w 303815"/>
                      <a:gd name="connsiteY0" fmla="*/ 147924 h 264285"/>
                      <a:gd name="connsiteX1" fmla="*/ 37116 w 303815"/>
                      <a:gd name="connsiteY1" fmla="*/ 16956 h 264285"/>
                      <a:gd name="connsiteX2" fmla="*/ 303815 w 303815"/>
                      <a:gd name="connsiteY2" fmla="*/ 171737 h 264285"/>
                      <a:gd name="connsiteX3" fmla="*/ 253810 w 303815"/>
                      <a:gd name="connsiteY3" fmla="*/ 76486 h 264285"/>
                      <a:gd name="connsiteX4" fmla="*/ 25210 w 303815"/>
                      <a:gd name="connsiteY4" fmla="*/ 147924 h 264285"/>
                      <a:gd name="connsiteX0" fmla="*/ 27012 w 336573"/>
                      <a:gd name="connsiteY0" fmla="*/ 139446 h 272071"/>
                      <a:gd name="connsiteX1" fmla="*/ 38918 w 336573"/>
                      <a:gd name="connsiteY1" fmla="*/ 8478 h 272071"/>
                      <a:gd name="connsiteX2" fmla="*/ 336573 w 336573"/>
                      <a:gd name="connsiteY2" fmla="*/ 182309 h 272071"/>
                      <a:gd name="connsiteX3" fmla="*/ 255612 w 336573"/>
                      <a:gd name="connsiteY3" fmla="*/ 68008 h 272071"/>
                      <a:gd name="connsiteX4" fmla="*/ 27012 w 336573"/>
                      <a:gd name="connsiteY4" fmla="*/ 139446 h 272071"/>
                      <a:gd name="connsiteX0" fmla="*/ 26812 w 336373"/>
                      <a:gd name="connsiteY0" fmla="*/ 139446 h 272504"/>
                      <a:gd name="connsiteX1" fmla="*/ 38718 w 336373"/>
                      <a:gd name="connsiteY1" fmla="*/ 8478 h 272504"/>
                      <a:gd name="connsiteX2" fmla="*/ 336373 w 336373"/>
                      <a:gd name="connsiteY2" fmla="*/ 182309 h 272504"/>
                      <a:gd name="connsiteX3" fmla="*/ 255412 w 336373"/>
                      <a:gd name="connsiteY3" fmla="*/ 68008 h 272504"/>
                      <a:gd name="connsiteX4" fmla="*/ 252341 w 336373"/>
                      <a:gd name="connsiteY4" fmla="*/ 122120 h 272504"/>
                      <a:gd name="connsiteX5" fmla="*/ 26812 w 336373"/>
                      <a:gd name="connsiteY5" fmla="*/ 139446 h 272504"/>
                      <a:gd name="connsiteX0" fmla="*/ 22134 w 265403"/>
                      <a:gd name="connsiteY0" fmla="*/ 179836 h 249121"/>
                      <a:gd name="connsiteX1" fmla="*/ 34040 w 265403"/>
                      <a:gd name="connsiteY1" fmla="*/ 48868 h 249121"/>
                      <a:gd name="connsiteX2" fmla="*/ 248351 w 265403"/>
                      <a:gd name="connsiteY2" fmla="*/ 146499 h 249121"/>
                      <a:gd name="connsiteX3" fmla="*/ 250734 w 265403"/>
                      <a:gd name="connsiteY3" fmla="*/ 108398 h 249121"/>
                      <a:gd name="connsiteX4" fmla="*/ 247663 w 265403"/>
                      <a:gd name="connsiteY4" fmla="*/ 162510 h 249121"/>
                      <a:gd name="connsiteX5" fmla="*/ 22134 w 265403"/>
                      <a:gd name="connsiteY5" fmla="*/ 179836 h 249121"/>
                      <a:gd name="connsiteX0" fmla="*/ 19160 w 250466"/>
                      <a:gd name="connsiteY0" fmla="*/ 179836 h 250882"/>
                      <a:gd name="connsiteX1" fmla="*/ 31066 w 250466"/>
                      <a:gd name="connsiteY1" fmla="*/ 48868 h 250882"/>
                      <a:gd name="connsiteX2" fmla="*/ 245377 w 250466"/>
                      <a:gd name="connsiteY2" fmla="*/ 146499 h 250882"/>
                      <a:gd name="connsiteX3" fmla="*/ 247760 w 250466"/>
                      <a:gd name="connsiteY3" fmla="*/ 108398 h 250882"/>
                      <a:gd name="connsiteX4" fmla="*/ 201826 w 250466"/>
                      <a:gd name="connsiteY4" fmla="*/ 107741 h 250882"/>
                      <a:gd name="connsiteX5" fmla="*/ 19160 w 250466"/>
                      <a:gd name="connsiteY5" fmla="*/ 179836 h 250882"/>
                      <a:gd name="connsiteX0" fmla="*/ 10343 w 249465"/>
                      <a:gd name="connsiteY0" fmla="*/ 201655 h 246180"/>
                      <a:gd name="connsiteX1" fmla="*/ 22249 w 249465"/>
                      <a:gd name="connsiteY1" fmla="*/ 70687 h 246180"/>
                      <a:gd name="connsiteX2" fmla="*/ 17485 w 249465"/>
                      <a:gd name="connsiteY2" fmla="*/ 134981 h 246180"/>
                      <a:gd name="connsiteX3" fmla="*/ 238943 w 249465"/>
                      <a:gd name="connsiteY3" fmla="*/ 130217 h 246180"/>
                      <a:gd name="connsiteX4" fmla="*/ 193009 w 249465"/>
                      <a:gd name="connsiteY4" fmla="*/ 129560 h 246180"/>
                      <a:gd name="connsiteX5" fmla="*/ 10343 w 249465"/>
                      <a:gd name="connsiteY5" fmla="*/ 201655 h 246180"/>
                      <a:gd name="connsiteX0" fmla="*/ 10343 w 240403"/>
                      <a:gd name="connsiteY0" fmla="*/ 132273 h 133212"/>
                      <a:gd name="connsiteX1" fmla="*/ 22249 w 240403"/>
                      <a:gd name="connsiteY1" fmla="*/ 1305 h 133212"/>
                      <a:gd name="connsiteX2" fmla="*/ 17485 w 240403"/>
                      <a:gd name="connsiteY2" fmla="*/ 65599 h 133212"/>
                      <a:gd name="connsiteX3" fmla="*/ 154909 w 240403"/>
                      <a:gd name="connsiteY3" fmla="*/ 3029 h 133212"/>
                      <a:gd name="connsiteX4" fmla="*/ 238943 w 240403"/>
                      <a:gd name="connsiteY4" fmla="*/ 60835 h 133212"/>
                      <a:gd name="connsiteX5" fmla="*/ 193009 w 240403"/>
                      <a:gd name="connsiteY5" fmla="*/ 60178 h 133212"/>
                      <a:gd name="connsiteX6" fmla="*/ 10343 w 240403"/>
                      <a:gd name="connsiteY6" fmla="*/ 132273 h 133212"/>
                      <a:gd name="connsiteX0" fmla="*/ 10343 w 263454"/>
                      <a:gd name="connsiteY0" fmla="*/ 132273 h 133212"/>
                      <a:gd name="connsiteX1" fmla="*/ 22249 w 263454"/>
                      <a:gd name="connsiteY1" fmla="*/ 1305 h 133212"/>
                      <a:gd name="connsiteX2" fmla="*/ 17485 w 263454"/>
                      <a:gd name="connsiteY2" fmla="*/ 65599 h 133212"/>
                      <a:gd name="connsiteX3" fmla="*/ 154909 w 263454"/>
                      <a:gd name="connsiteY3" fmla="*/ 3029 h 133212"/>
                      <a:gd name="connsiteX4" fmla="*/ 262755 w 263454"/>
                      <a:gd name="connsiteY4" fmla="*/ 51310 h 133212"/>
                      <a:gd name="connsiteX5" fmla="*/ 193009 w 263454"/>
                      <a:gd name="connsiteY5" fmla="*/ 60178 h 133212"/>
                      <a:gd name="connsiteX6" fmla="*/ 10343 w 263454"/>
                      <a:gd name="connsiteY6" fmla="*/ 132273 h 133212"/>
                      <a:gd name="connsiteX0" fmla="*/ 11855 w 264966"/>
                      <a:gd name="connsiteY0" fmla="*/ 147776 h 148715"/>
                      <a:gd name="connsiteX1" fmla="*/ 23761 w 264966"/>
                      <a:gd name="connsiteY1" fmla="*/ 16808 h 148715"/>
                      <a:gd name="connsiteX2" fmla="*/ 71385 w 264966"/>
                      <a:gd name="connsiteY2" fmla="*/ 9664 h 148715"/>
                      <a:gd name="connsiteX3" fmla="*/ 156421 w 264966"/>
                      <a:gd name="connsiteY3" fmla="*/ 18532 h 148715"/>
                      <a:gd name="connsiteX4" fmla="*/ 264267 w 264966"/>
                      <a:gd name="connsiteY4" fmla="*/ 66813 h 148715"/>
                      <a:gd name="connsiteX5" fmla="*/ 194521 w 264966"/>
                      <a:gd name="connsiteY5" fmla="*/ 75681 h 148715"/>
                      <a:gd name="connsiteX6" fmla="*/ 11855 w 264966"/>
                      <a:gd name="connsiteY6" fmla="*/ 147776 h 148715"/>
                      <a:gd name="connsiteX0" fmla="*/ 21838 w 274949"/>
                      <a:gd name="connsiteY0" fmla="*/ 143222 h 143790"/>
                      <a:gd name="connsiteX1" fmla="*/ 9931 w 274949"/>
                      <a:gd name="connsiteY1" fmla="*/ 26542 h 143790"/>
                      <a:gd name="connsiteX2" fmla="*/ 81368 w 274949"/>
                      <a:gd name="connsiteY2" fmla="*/ 5110 h 143790"/>
                      <a:gd name="connsiteX3" fmla="*/ 166404 w 274949"/>
                      <a:gd name="connsiteY3" fmla="*/ 13978 h 143790"/>
                      <a:gd name="connsiteX4" fmla="*/ 274250 w 274949"/>
                      <a:gd name="connsiteY4" fmla="*/ 62259 h 143790"/>
                      <a:gd name="connsiteX5" fmla="*/ 204504 w 274949"/>
                      <a:gd name="connsiteY5" fmla="*/ 71127 h 143790"/>
                      <a:gd name="connsiteX6" fmla="*/ 21838 w 274949"/>
                      <a:gd name="connsiteY6" fmla="*/ 143222 h 143790"/>
                      <a:gd name="connsiteX0" fmla="*/ 23695 w 276806"/>
                      <a:gd name="connsiteY0" fmla="*/ 151484 h 152052"/>
                      <a:gd name="connsiteX1" fmla="*/ 11788 w 276806"/>
                      <a:gd name="connsiteY1" fmla="*/ 34804 h 152052"/>
                      <a:gd name="connsiteX2" fmla="*/ 111800 w 276806"/>
                      <a:gd name="connsiteY2" fmla="*/ 3847 h 152052"/>
                      <a:gd name="connsiteX3" fmla="*/ 168261 w 276806"/>
                      <a:gd name="connsiteY3" fmla="*/ 22240 h 152052"/>
                      <a:gd name="connsiteX4" fmla="*/ 276107 w 276806"/>
                      <a:gd name="connsiteY4" fmla="*/ 70521 h 152052"/>
                      <a:gd name="connsiteX5" fmla="*/ 206361 w 276806"/>
                      <a:gd name="connsiteY5" fmla="*/ 79389 h 152052"/>
                      <a:gd name="connsiteX6" fmla="*/ 23695 w 276806"/>
                      <a:gd name="connsiteY6" fmla="*/ 151484 h 152052"/>
                      <a:gd name="connsiteX0" fmla="*/ 30072 w 283183"/>
                      <a:gd name="connsiteY0" fmla="*/ 152149 h 152833"/>
                      <a:gd name="connsiteX1" fmla="*/ 8640 w 283183"/>
                      <a:gd name="connsiteY1" fmla="*/ 30706 h 152833"/>
                      <a:gd name="connsiteX2" fmla="*/ 118177 w 283183"/>
                      <a:gd name="connsiteY2" fmla="*/ 4512 h 152833"/>
                      <a:gd name="connsiteX3" fmla="*/ 174638 w 283183"/>
                      <a:gd name="connsiteY3" fmla="*/ 22905 h 152833"/>
                      <a:gd name="connsiteX4" fmla="*/ 282484 w 283183"/>
                      <a:gd name="connsiteY4" fmla="*/ 71186 h 152833"/>
                      <a:gd name="connsiteX5" fmla="*/ 212738 w 283183"/>
                      <a:gd name="connsiteY5" fmla="*/ 80054 h 152833"/>
                      <a:gd name="connsiteX6" fmla="*/ 30072 w 283183"/>
                      <a:gd name="connsiteY6" fmla="*/ 152149 h 152833"/>
                      <a:gd name="connsiteX0" fmla="*/ 30072 w 283037"/>
                      <a:gd name="connsiteY0" fmla="*/ 152149 h 152833"/>
                      <a:gd name="connsiteX1" fmla="*/ 8640 w 283037"/>
                      <a:gd name="connsiteY1" fmla="*/ 30706 h 152833"/>
                      <a:gd name="connsiteX2" fmla="*/ 118177 w 283037"/>
                      <a:gd name="connsiteY2" fmla="*/ 4512 h 152833"/>
                      <a:gd name="connsiteX3" fmla="*/ 179401 w 283037"/>
                      <a:gd name="connsiteY3" fmla="*/ 6236 h 152833"/>
                      <a:gd name="connsiteX4" fmla="*/ 282484 w 283037"/>
                      <a:gd name="connsiteY4" fmla="*/ 71186 h 152833"/>
                      <a:gd name="connsiteX5" fmla="*/ 212738 w 283037"/>
                      <a:gd name="connsiteY5" fmla="*/ 80054 h 152833"/>
                      <a:gd name="connsiteX6" fmla="*/ 30072 w 283037"/>
                      <a:gd name="connsiteY6" fmla="*/ 152149 h 152833"/>
                      <a:gd name="connsiteX0" fmla="*/ 30072 w 283037"/>
                      <a:gd name="connsiteY0" fmla="*/ 152149 h 152833"/>
                      <a:gd name="connsiteX1" fmla="*/ 8640 w 283037"/>
                      <a:gd name="connsiteY1" fmla="*/ 30706 h 152833"/>
                      <a:gd name="connsiteX2" fmla="*/ 118177 w 283037"/>
                      <a:gd name="connsiteY2" fmla="*/ 4512 h 152833"/>
                      <a:gd name="connsiteX3" fmla="*/ 179401 w 283037"/>
                      <a:gd name="connsiteY3" fmla="*/ 6236 h 152833"/>
                      <a:gd name="connsiteX4" fmla="*/ 282484 w 283037"/>
                      <a:gd name="connsiteY4" fmla="*/ 71186 h 152833"/>
                      <a:gd name="connsiteX5" fmla="*/ 212738 w 283037"/>
                      <a:gd name="connsiteY5" fmla="*/ 80054 h 152833"/>
                      <a:gd name="connsiteX6" fmla="*/ 30072 w 283037"/>
                      <a:gd name="connsiteY6" fmla="*/ 152149 h 152833"/>
                      <a:gd name="connsiteX0" fmla="*/ 31645 w 284610"/>
                      <a:gd name="connsiteY0" fmla="*/ 156337 h 157021"/>
                      <a:gd name="connsiteX1" fmla="*/ 10213 w 284610"/>
                      <a:gd name="connsiteY1" fmla="*/ 34894 h 157021"/>
                      <a:gd name="connsiteX2" fmla="*/ 141182 w 284610"/>
                      <a:gd name="connsiteY2" fmla="*/ 3937 h 157021"/>
                      <a:gd name="connsiteX3" fmla="*/ 180974 w 284610"/>
                      <a:gd name="connsiteY3" fmla="*/ 10424 h 157021"/>
                      <a:gd name="connsiteX4" fmla="*/ 284057 w 284610"/>
                      <a:gd name="connsiteY4" fmla="*/ 75374 h 157021"/>
                      <a:gd name="connsiteX5" fmla="*/ 214311 w 284610"/>
                      <a:gd name="connsiteY5" fmla="*/ 84242 h 157021"/>
                      <a:gd name="connsiteX6" fmla="*/ 31645 w 284610"/>
                      <a:gd name="connsiteY6" fmla="*/ 156337 h 157021"/>
                      <a:gd name="connsiteX0" fmla="*/ 31645 w 302613"/>
                      <a:gd name="connsiteY0" fmla="*/ 156337 h 157021"/>
                      <a:gd name="connsiteX1" fmla="*/ 10213 w 302613"/>
                      <a:gd name="connsiteY1" fmla="*/ 34894 h 157021"/>
                      <a:gd name="connsiteX2" fmla="*/ 141182 w 302613"/>
                      <a:gd name="connsiteY2" fmla="*/ 3937 h 157021"/>
                      <a:gd name="connsiteX3" fmla="*/ 180974 w 302613"/>
                      <a:gd name="connsiteY3" fmla="*/ 10424 h 157021"/>
                      <a:gd name="connsiteX4" fmla="*/ 302226 w 302613"/>
                      <a:gd name="connsiteY4" fmla="*/ 64260 h 157021"/>
                      <a:gd name="connsiteX5" fmla="*/ 214311 w 302613"/>
                      <a:gd name="connsiteY5" fmla="*/ 84242 h 157021"/>
                      <a:gd name="connsiteX6" fmla="*/ 31645 w 302613"/>
                      <a:gd name="connsiteY6" fmla="*/ 156337 h 157021"/>
                      <a:gd name="connsiteX0" fmla="*/ 31645 w 303521"/>
                      <a:gd name="connsiteY0" fmla="*/ 164041 h 164725"/>
                      <a:gd name="connsiteX1" fmla="*/ 10213 w 303521"/>
                      <a:gd name="connsiteY1" fmla="*/ 42598 h 164725"/>
                      <a:gd name="connsiteX2" fmla="*/ 141182 w 303521"/>
                      <a:gd name="connsiteY2" fmla="*/ 11641 h 164725"/>
                      <a:gd name="connsiteX3" fmla="*/ 148710 w 303521"/>
                      <a:gd name="connsiteY3" fmla="*/ 4159 h 164725"/>
                      <a:gd name="connsiteX4" fmla="*/ 302226 w 303521"/>
                      <a:gd name="connsiteY4" fmla="*/ 71964 h 164725"/>
                      <a:gd name="connsiteX5" fmla="*/ 214311 w 303521"/>
                      <a:gd name="connsiteY5" fmla="*/ 91946 h 164725"/>
                      <a:gd name="connsiteX6" fmla="*/ 31645 w 303521"/>
                      <a:gd name="connsiteY6" fmla="*/ 164041 h 164725"/>
                      <a:gd name="connsiteX0" fmla="*/ 33724 w 305600"/>
                      <a:gd name="connsiteY0" fmla="*/ 164546 h 165230"/>
                      <a:gd name="connsiteX1" fmla="*/ 12292 w 305600"/>
                      <a:gd name="connsiteY1" fmla="*/ 43103 h 165230"/>
                      <a:gd name="connsiteX2" fmla="*/ 171529 w 305600"/>
                      <a:gd name="connsiteY2" fmla="*/ 7338 h 165230"/>
                      <a:gd name="connsiteX3" fmla="*/ 150789 w 305600"/>
                      <a:gd name="connsiteY3" fmla="*/ 4664 h 165230"/>
                      <a:gd name="connsiteX4" fmla="*/ 304305 w 305600"/>
                      <a:gd name="connsiteY4" fmla="*/ 72469 h 165230"/>
                      <a:gd name="connsiteX5" fmla="*/ 216390 w 305600"/>
                      <a:gd name="connsiteY5" fmla="*/ 92451 h 165230"/>
                      <a:gd name="connsiteX6" fmla="*/ 33724 w 305600"/>
                      <a:gd name="connsiteY6" fmla="*/ 164546 h 165230"/>
                      <a:gd name="connsiteX0" fmla="*/ 33724 w 304468"/>
                      <a:gd name="connsiteY0" fmla="*/ 164546 h 165230"/>
                      <a:gd name="connsiteX1" fmla="*/ 12292 w 304468"/>
                      <a:gd name="connsiteY1" fmla="*/ 43103 h 165230"/>
                      <a:gd name="connsiteX2" fmla="*/ 171529 w 304468"/>
                      <a:gd name="connsiteY2" fmla="*/ 7338 h 165230"/>
                      <a:gd name="connsiteX3" fmla="*/ 150789 w 304468"/>
                      <a:gd name="connsiteY3" fmla="*/ 4664 h 165230"/>
                      <a:gd name="connsiteX4" fmla="*/ 303151 w 304468"/>
                      <a:gd name="connsiteY4" fmla="*/ 86907 h 165230"/>
                      <a:gd name="connsiteX5" fmla="*/ 216390 w 304468"/>
                      <a:gd name="connsiteY5" fmla="*/ 92451 h 165230"/>
                      <a:gd name="connsiteX6" fmla="*/ 33724 w 304468"/>
                      <a:gd name="connsiteY6" fmla="*/ 164546 h 165230"/>
                      <a:gd name="connsiteX0" fmla="*/ 33724 w 279477"/>
                      <a:gd name="connsiteY0" fmla="*/ 164546 h 165230"/>
                      <a:gd name="connsiteX1" fmla="*/ 12292 w 279477"/>
                      <a:gd name="connsiteY1" fmla="*/ 43103 h 165230"/>
                      <a:gd name="connsiteX2" fmla="*/ 171529 w 279477"/>
                      <a:gd name="connsiteY2" fmla="*/ 7338 h 165230"/>
                      <a:gd name="connsiteX3" fmla="*/ 150789 w 279477"/>
                      <a:gd name="connsiteY3" fmla="*/ 4664 h 165230"/>
                      <a:gd name="connsiteX4" fmla="*/ 277395 w 279477"/>
                      <a:gd name="connsiteY4" fmla="*/ 65211 h 165230"/>
                      <a:gd name="connsiteX5" fmla="*/ 216390 w 279477"/>
                      <a:gd name="connsiteY5" fmla="*/ 92451 h 165230"/>
                      <a:gd name="connsiteX6" fmla="*/ 33724 w 279477"/>
                      <a:gd name="connsiteY6" fmla="*/ 164546 h 165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9477" h="165230">
                        <a:moveTo>
                          <a:pt x="33724" y="164546"/>
                        </a:moveTo>
                        <a:cubicBezTo>
                          <a:pt x="-292" y="156321"/>
                          <a:pt x="-10676" y="69304"/>
                          <a:pt x="12292" y="43103"/>
                        </a:cubicBezTo>
                        <a:cubicBezTo>
                          <a:pt x="35260" y="16902"/>
                          <a:pt x="172041" y="-4855"/>
                          <a:pt x="171529" y="7338"/>
                        </a:cubicBezTo>
                        <a:cubicBezTo>
                          <a:pt x="171017" y="19531"/>
                          <a:pt x="113879" y="-11211"/>
                          <a:pt x="150789" y="4664"/>
                        </a:cubicBezTo>
                        <a:cubicBezTo>
                          <a:pt x="187699" y="3870"/>
                          <a:pt x="266462" y="50580"/>
                          <a:pt x="277395" y="65211"/>
                        </a:cubicBezTo>
                        <a:cubicBezTo>
                          <a:pt x="288328" y="79842"/>
                          <a:pt x="254490" y="80545"/>
                          <a:pt x="216390" y="92451"/>
                        </a:cubicBezTo>
                        <a:cubicBezTo>
                          <a:pt x="178290" y="104357"/>
                          <a:pt x="67740" y="172771"/>
                          <a:pt x="33724" y="164546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9" name="Rosca 178"/>
                <p:cNvSpPr/>
                <p:nvPr/>
              </p:nvSpPr>
              <p:spPr>
                <a:xfrm rot="20354430">
                  <a:off x="2190082" y="2604547"/>
                  <a:ext cx="527250" cy="544044"/>
                </a:xfrm>
                <a:prstGeom prst="donut">
                  <a:avLst>
                    <a:gd name="adj" fmla="val 2017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2" name="Forma livre 181"/>
              <p:cNvSpPr/>
              <p:nvPr/>
            </p:nvSpPr>
            <p:spPr>
              <a:xfrm rot="10800000" flipV="1">
                <a:off x="2291065" y="3255090"/>
                <a:ext cx="71737" cy="32031"/>
              </a:xfrm>
              <a:custGeom>
                <a:avLst/>
                <a:gdLst>
                  <a:gd name="connsiteX0" fmla="*/ 0 w 204788"/>
                  <a:gd name="connsiteY0" fmla="*/ 0 h 26194"/>
                  <a:gd name="connsiteX1" fmla="*/ 104775 w 204788"/>
                  <a:gd name="connsiteY1" fmla="*/ 26194 h 26194"/>
                  <a:gd name="connsiteX2" fmla="*/ 204788 w 204788"/>
                  <a:gd name="connsiteY2" fmla="*/ 0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788" h="26194">
                    <a:moveTo>
                      <a:pt x="0" y="0"/>
                    </a:moveTo>
                    <a:cubicBezTo>
                      <a:pt x="35322" y="13097"/>
                      <a:pt x="70644" y="26194"/>
                      <a:pt x="104775" y="26194"/>
                    </a:cubicBezTo>
                    <a:cubicBezTo>
                      <a:pt x="138906" y="26194"/>
                      <a:pt x="181372" y="11906"/>
                      <a:pt x="20478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Forma livre 192"/>
              <p:cNvSpPr/>
              <p:nvPr/>
            </p:nvSpPr>
            <p:spPr>
              <a:xfrm rot="10800000" flipV="1">
                <a:off x="2459848" y="3252471"/>
                <a:ext cx="71737" cy="32031"/>
              </a:xfrm>
              <a:custGeom>
                <a:avLst/>
                <a:gdLst>
                  <a:gd name="connsiteX0" fmla="*/ 0 w 204788"/>
                  <a:gd name="connsiteY0" fmla="*/ 0 h 26194"/>
                  <a:gd name="connsiteX1" fmla="*/ 104775 w 204788"/>
                  <a:gd name="connsiteY1" fmla="*/ 26194 h 26194"/>
                  <a:gd name="connsiteX2" fmla="*/ 204788 w 204788"/>
                  <a:gd name="connsiteY2" fmla="*/ 0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788" h="26194">
                    <a:moveTo>
                      <a:pt x="0" y="0"/>
                    </a:moveTo>
                    <a:cubicBezTo>
                      <a:pt x="35322" y="13097"/>
                      <a:pt x="70644" y="26194"/>
                      <a:pt x="104775" y="26194"/>
                    </a:cubicBezTo>
                    <a:cubicBezTo>
                      <a:pt x="138906" y="26194"/>
                      <a:pt x="181372" y="11906"/>
                      <a:pt x="20478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1" name="Grupo 140"/>
              <p:cNvGrpSpPr/>
              <p:nvPr/>
            </p:nvGrpSpPr>
            <p:grpSpPr>
              <a:xfrm rot="21328477">
                <a:off x="2366129" y="3387473"/>
                <a:ext cx="113176" cy="157721"/>
                <a:chOff x="5794213" y="2958457"/>
                <a:chExt cx="161541" cy="225122"/>
              </a:xfrm>
            </p:grpSpPr>
            <p:sp>
              <p:nvSpPr>
                <p:cNvPr id="135" name="Fluxograma: Conector 134"/>
                <p:cNvSpPr/>
                <p:nvPr/>
              </p:nvSpPr>
              <p:spPr>
                <a:xfrm>
                  <a:off x="5813030" y="2958457"/>
                  <a:ext cx="130690" cy="130690"/>
                </a:xfrm>
                <a:prstGeom prst="flowChartConnector">
                  <a:avLst/>
                </a:prstGeom>
                <a:solidFill>
                  <a:srgbClr val="FC70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Fluxograma: Conector 135"/>
                <p:cNvSpPr/>
                <p:nvPr/>
              </p:nvSpPr>
              <p:spPr>
                <a:xfrm>
                  <a:off x="5835366" y="2980792"/>
                  <a:ext cx="86021" cy="86021"/>
                </a:xfrm>
                <a:prstGeom prst="flowChartConnector">
                  <a:avLst/>
                </a:prstGeom>
                <a:solidFill>
                  <a:srgbClr val="95C2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osca 137"/>
                <p:cNvSpPr/>
                <p:nvPr/>
              </p:nvSpPr>
              <p:spPr>
                <a:xfrm>
                  <a:off x="5794213" y="3016323"/>
                  <a:ext cx="161541" cy="167256"/>
                </a:xfrm>
                <a:prstGeom prst="donut">
                  <a:avLst>
                    <a:gd name="adj" fmla="val 14111"/>
                  </a:avLst>
                </a:prstGeom>
                <a:solidFill>
                  <a:srgbClr val="FDA5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" name="Grupo 16"/>
          <p:cNvGrpSpPr/>
          <p:nvPr/>
        </p:nvGrpSpPr>
        <p:grpSpPr>
          <a:xfrm rot="1016492">
            <a:off x="4720252" y="4117670"/>
            <a:ext cx="1196850" cy="1085277"/>
            <a:chOff x="1763687" y="3154325"/>
            <a:chExt cx="1044115" cy="946781"/>
          </a:xfrm>
        </p:grpSpPr>
        <p:grpSp>
          <p:nvGrpSpPr>
            <p:cNvPr id="16" name="Grupo 15"/>
            <p:cNvGrpSpPr/>
            <p:nvPr/>
          </p:nvGrpSpPr>
          <p:grpSpPr>
            <a:xfrm>
              <a:off x="1763687" y="3154326"/>
              <a:ext cx="540058" cy="946780"/>
              <a:chOff x="1763687" y="3154326"/>
              <a:chExt cx="540058" cy="946780"/>
            </a:xfrm>
          </p:grpSpPr>
          <p:sp>
            <p:nvSpPr>
              <p:cNvPr id="5" name="Fluxograma: Atraso 4"/>
              <p:cNvSpPr/>
              <p:nvPr/>
            </p:nvSpPr>
            <p:spPr>
              <a:xfrm rot="5400000">
                <a:off x="1560326" y="3357687"/>
                <a:ext cx="946780" cy="540058"/>
              </a:xfrm>
              <a:custGeom>
                <a:avLst/>
                <a:gdLst/>
                <a:ahLst/>
                <a:cxnLst/>
                <a:rect l="l" t="t" r="r" b="b"/>
                <a:pathLst>
                  <a:path w="946780" h="540058">
                    <a:moveTo>
                      <a:pt x="0" y="540058"/>
                    </a:moveTo>
                    <a:lnTo>
                      <a:pt x="0" y="0"/>
                    </a:lnTo>
                    <a:lnTo>
                      <a:pt x="946780" y="0"/>
                    </a:lnTo>
                    <a:cubicBezTo>
                      <a:pt x="946779" y="298266"/>
                      <a:pt x="734836" y="540058"/>
                      <a:pt x="473390" y="540058"/>
                    </a:cubicBezTo>
                    <a:close/>
                  </a:path>
                </a:pathLst>
              </a:custGeom>
              <a:solidFill>
                <a:srgbClr val="BF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luxograma: Atraso 11"/>
              <p:cNvSpPr/>
              <p:nvPr/>
            </p:nvSpPr>
            <p:spPr>
              <a:xfrm>
                <a:off x="1763687" y="3241933"/>
                <a:ext cx="407177" cy="222470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1763687" y="3642562"/>
                <a:ext cx="416300" cy="440164"/>
              </a:xfrm>
              <a:custGeom>
                <a:avLst/>
                <a:gdLst/>
                <a:ahLst/>
                <a:cxnLst/>
                <a:rect l="l" t="t" r="r" b="b"/>
                <a:pathLst>
                  <a:path w="416300" h="440164">
                    <a:moveTo>
                      <a:pt x="0" y="0"/>
                    </a:moveTo>
                    <a:cubicBezTo>
                      <a:pt x="229796" y="17506"/>
                      <a:pt x="410884" y="206987"/>
                      <a:pt x="416300" y="440164"/>
                    </a:cubicBezTo>
                    <a:cubicBezTo>
                      <a:pt x="183653" y="394253"/>
                      <a:pt x="8534" y="215845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Grupo 76"/>
            <p:cNvGrpSpPr/>
            <p:nvPr/>
          </p:nvGrpSpPr>
          <p:grpSpPr>
            <a:xfrm flipH="1">
              <a:off x="2267744" y="3154325"/>
              <a:ext cx="540058" cy="946780"/>
              <a:chOff x="1763687" y="3154326"/>
              <a:chExt cx="540058" cy="946780"/>
            </a:xfrm>
          </p:grpSpPr>
          <p:sp>
            <p:nvSpPr>
              <p:cNvPr id="78" name="Fluxograma: Atraso 4"/>
              <p:cNvSpPr/>
              <p:nvPr/>
            </p:nvSpPr>
            <p:spPr>
              <a:xfrm rot="5400000">
                <a:off x="1560326" y="3357687"/>
                <a:ext cx="946780" cy="540058"/>
              </a:xfrm>
              <a:custGeom>
                <a:avLst/>
                <a:gdLst/>
                <a:ahLst/>
                <a:cxnLst/>
                <a:rect l="l" t="t" r="r" b="b"/>
                <a:pathLst>
                  <a:path w="946780" h="540058">
                    <a:moveTo>
                      <a:pt x="0" y="540058"/>
                    </a:moveTo>
                    <a:lnTo>
                      <a:pt x="0" y="0"/>
                    </a:lnTo>
                    <a:lnTo>
                      <a:pt x="946780" y="0"/>
                    </a:lnTo>
                    <a:cubicBezTo>
                      <a:pt x="946779" y="298266"/>
                      <a:pt x="734836" y="540058"/>
                      <a:pt x="473390" y="540058"/>
                    </a:cubicBezTo>
                    <a:close/>
                  </a:path>
                </a:pathLst>
              </a:custGeom>
              <a:solidFill>
                <a:srgbClr val="7CA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luxograma: Atraso 81"/>
              <p:cNvSpPr/>
              <p:nvPr/>
            </p:nvSpPr>
            <p:spPr>
              <a:xfrm>
                <a:off x="1763687" y="3241933"/>
                <a:ext cx="407177" cy="222470"/>
              </a:xfrm>
              <a:prstGeom prst="flowChartDelay">
                <a:avLst/>
              </a:prstGeom>
              <a:solidFill>
                <a:srgbClr val="457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13"/>
              <p:cNvSpPr/>
              <p:nvPr/>
            </p:nvSpPr>
            <p:spPr>
              <a:xfrm>
                <a:off x="1763687" y="3643655"/>
                <a:ext cx="416300" cy="440164"/>
              </a:xfrm>
              <a:custGeom>
                <a:avLst/>
                <a:gdLst/>
                <a:ahLst/>
                <a:cxnLst/>
                <a:rect l="l" t="t" r="r" b="b"/>
                <a:pathLst>
                  <a:path w="416300" h="440164">
                    <a:moveTo>
                      <a:pt x="0" y="0"/>
                    </a:moveTo>
                    <a:cubicBezTo>
                      <a:pt x="229796" y="17506"/>
                      <a:pt x="410884" y="206987"/>
                      <a:pt x="416300" y="440164"/>
                    </a:cubicBezTo>
                    <a:cubicBezTo>
                      <a:pt x="183653" y="394253"/>
                      <a:pt x="8534" y="215845"/>
                      <a:pt x="0" y="0"/>
                    </a:cubicBezTo>
                    <a:close/>
                  </a:path>
                </a:pathLst>
              </a:custGeom>
              <a:solidFill>
                <a:srgbClr val="457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2057371" y="518712"/>
            <a:ext cx="5476011" cy="5597169"/>
            <a:chOff x="4815881" y="532565"/>
            <a:chExt cx="5476011" cy="5597169"/>
          </a:xfrm>
        </p:grpSpPr>
        <p:grpSp>
          <p:nvGrpSpPr>
            <p:cNvPr id="82" name="Grupo 81"/>
            <p:cNvGrpSpPr/>
            <p:nvPr/>
          </p:nvGrpSpPr>
          <p:grpSpPr>
            <a:xfrm>
              <a:off x="4815881" y="532565"/>
              <a:ext cx="5476011" cy="5597169"/>
              <a:chOff x="1403355" y="560444"/>
              <a:chExt cx="5476011" cy="5597169"/>
            </a:xfrm>
          </p:grpSpPr>
          <p:sp>
            <p:nvSpPr>
              <p:cNvPr id="137" name="Elipse 136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1419471" y="697718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1403355" y="560444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5310236" y="1569793"/>
              <a:ext cx="4519969" cy="3315281"/>
              <a:chOff x="2997399" y="1218548"/>
              <a:chExt cx="5533587" cy="4058744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4307643" y="2208507"/>
                <a:ext cx="3215099" cy="3068785"/>
                <a:chOff x="4307643" y="2208507"/>
                <a:chExt cx="3215099" cy="3068785"/>
              </a:xfrm>
            </p:grpSpPr>
            <p:grpSp>
              <p:nvGrpSpPr>
                <p:cNvPr id="1025" name="Grupo 1024"/>
                <p:cNvGrpSpPr/>
                <p:nvPr/>
              </p:nvGrpSpPr>
              <p:grpSpPr>
                <a:xfrm>
                  <a:off x="4307643" y="2208507"/>
                  <a:ext cx="3215099" cy="3068785"/>
                  <a:chOff x="5345025" y="2498008"/>
                  <a:chExt cx="3215099" cy="3068785"/>
                </a:xfrm>
              </p:grpSpPr>
              <p:grpSp>
                <p:nvGrpSpPr>
                  <p:cNvPr id="2" name="Grupo 1"/>
                  <p:cNvGrpSpPr/>
                  <p:nvPr/>
                </p:nvGrpSpPr>
                <p:grpSpPr>
                  <a:xfrm>
                    <a:off x="6166691" y="2498008"/>
                    <a:ext cx="1800200" cy="2667061"/>
                    <a:chOff x="4932040" y="2276872"/>
                    <a:chExt cx="1800200" cy="2881145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grpSp>
                  <p:nvGrpSpPr>
                    <p:cNvPr id="3" name="Grupo 2"/>
                    <p:cNvGrpSpPr/>
                    <p:nvPr/>
                  </p:nvGrpSpPr>
                  <p:grpSpPr>
                    <a:xfrm>
                      <a:off x="4932040" y="2276872"/>
                      <a:ext cx="1800200" cy="2881145"/>
                      <a:chOff x="2289158" y="-972054"/>
                      <a:chExt cx="4467298" cy="7149725"/>
                    </a:xfrm>
                  </p:grpSpPr>
                  <p:grpSp>
                    <p:nvGrpSpPr>
                      <p:cNvPr id="6" name="Grupo 5"/>
                      <p:cNvGrpSpPr/>
                      <p:nvPr/>
                    </p:nvGrpSpPr>
                    <p:grpSpPr>
                      <a:xfrm flipH="1">
                        <a:off x="4638586" y="-95909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46" name="Grupo 45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51" name="Retângulo de cantos arredondados 50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2" name="Retângulo de cantos arredondados 51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3" name="Elipse 52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47" name="Grupo 46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8" name="Retângulo de cantos arredondados 47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Retângulo de cantos arredondados 48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0" name="Elipse 49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" name="Grupo 6"/>
                      <p:cNvGrpSpPr/>
                      <p:nvPr/>
                    </p:nvGrpSpPr>
                    <p:grpSpPr>
                      <a:xfrm>
                        <a:off x="3044428" y="-97205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38" name="Grupo 37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43" name="Retângulo de cantos arredondados 42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" name="Retângulo de cantos arredondados 43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5" name="Elipse 44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39" name="Grupo 38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0" name="Retângulo de cantos arredondados 39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1" name="Retângulo de cantos arredondados 40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2" name="Elipse 41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8" name="Grupo 7"/>
                      <p:cNvGrpSpPr/>
                      <p:nvPr/>
                    </p:nvGrpSpPr>
                    <p:grpSpPr>
                      <a:xfrm>
                        <a:off x="2289158" y="-649841"/>
                        <a:ext cx="4467298" cy="6827512"/>
                        <a:chOff x="2289158" y="-649841"/>
                        <a:chExt cx="4467298" cy="6827512"/>
                      </a:xfrm>
                    </p:grpSpPr>
                    <p:grpSp>
                      <p:nvGrpSpPr>
                        <p:cNvPr id="9" name="Grupo 8"/>
                        <p:cNvGrpSpPr/>
                        <p:nvPr/>
                      </p:nvGrpSpPr>
                      <p:grpSpPr>
                        <a:xfrm rot="3902623">
                          <a:off x="4913975" y="3772173"/>
                          <a:ext cx="746051" cy="2938911"/>
                          <a:chOff x="6804246" y="1683538"/>
                          <a:chExt cx="1008112" cy="4101862"/>
                        </a:xfrm>
                      </p:grpSpPr>
                      <p:sp>
                        <p:nvSpPr>
                          <p:cNvPr id="33" name="Elipse 32"/>
                          <p:cNvSpPr/>
                          <p:nvPr/>
                        </p:nvSpPr>
                        <p:spPr>
                          <a:xfrm rot="16200000">
                            <a:off x="5257373" y="3230414"/>
                            <a:ext cx="4101862" cy="1008112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4" name="Elipse 81"/>
                          <p:cNvSpPr/>
                          <p:nvPr/>
                        </p:nvSpPr>
                        <p:spPr>
                          <a:xfrm rot="5400000">
                            <a:off x="6990336" y="4604262"/>
                            <a:ext cx="629180" cy="87094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870945">
                                <a:moveTo>
                                  <a:pt x="0" y="432096"/>
                                </a:moveTo>
                                <a:cubicBezTo>
                                  <a:pt x="0" y="275708"/>
                                  <a:pt x="13474" y="128478"/>
                                  <a:pt x="38846" y="0"/>
                                </a:cubicBezTo>
                                <a:cubicBezTo>
                                  <a:pt x="258046" y="30731"/>
                                  <a:pt x="451424" y="71713"/>
                                  <a:pt x="609224" y="120406"/>
                                </a:cubicBezTo>
                                <a:cubicBezTo>
                                  <a:pt x="622575" y="217583"/>
                                  <a:pt x="629180" y="322595"/>
                                  <a:pt x="629180" y="432096"/>
                                </a:cubicBezTo>
                                <a:cubicBezTo>
                                  <a:pt x="629180" y="544296"/>
                                  <a:pt x="622245" y="651781"/>
                                  <a:pt x="608456" y="750980"/>
                                </a:cubicBezTo>
                                <a:cubicBezTo>
                                  <a:pt x="451097" y="799462"/>
                                  <a:pt x="258431" y="840296"/>
                                  <a:pt x="40106" y="870945"/>
                                </a:cubicBezTo>
                                <a:cubicBezTo>
                                  <a:pt x="13950" y="740876"/>
                                  <a:pt x="0" y="591227"/>
                                  <a:pt x="0" y="43209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5" name="Elipse 82"/>
                          <p:cNvSpPr/>
                          <p:nvPr/>
                        </p:nvSpPr>
                        <p:spPr>
                          <a:xfrm rot="5400000">
                            <a:off x="6993713" y="3589918"/>
                            <a:ext cx="629180" cy="100346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1003466">
                                <a:moveTo>
                                  <a:pt x="0" y="501734"/>
                                </a:moveTo>
                                <a:cubicBezTo>
                                  <a:pt x="0" y="316451"/>
                                  <a:pt x="18912" y="144023"/>
                                  <a:pt x="51834" y="0"/>
                                </a:cubicBezTo>
                                <a:cubicBezTo>
                                  <a:pt x="235701" y="228"/>
                                  <a:pt x="413245" y="8210"/>
                                  <a:pt x="581364" y="21544"/>
                                </a:cubicBezTo>
                                <a:cubicBezTo>
                                  <a:pt x="612078" y="160968"/>
                                  <a:pt x="629180" y="325538"/>
                                  <a:pt x="629180" y="501734"/>
                                </a:cubicBezTo>
                                <a:cubicBezTo>
                                  <a:pt x="629180" y="677929"/>
                                  <a:pt x="612078" y="842498"/>
                                  <a:pt x="581365" y="981922"/>
                                </a:cubicBezTo>
                                <a:cubicBezTo>
                                  <a:pt x="413246" y="995256"/>
                                  <a:pt x="235701" y="1003238"/>
                                  <a:pt x="51834" y="1003466"/>
                                </a:cubicBezTo>
                                <a:cubicBezTo>
                                  <a:pt x="18912" y="859444"/>
                                  <a:pt x="0" y="687016"/>
                                  <a:pt x="0" y="50173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6" name="Elipse 83"/>
                          <p:cNvSpPr/>
                          <p:nvPr/>
                        </p:nvSpPr>
                        <p:spPr>
                          <a:xfrm rot="5400000">
                            <a:off x="6990242" y="2670999"/>
                            <a:ext cx="629180" cy="99305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993054">
                                <a:moveTo>
                                  <a:pt x="0" y="496526"/>
                                </a:moveTo>
                                <a:cubicBezTo>
                                  <a:pt x="0" y="328839"/>
                                  <a:pt x="15491" y="171681"/>
                                  <a:pt x="43998" y="36805"/>
                                </a:cubicBezTo>
                                <a:cubicBezTo>
                                  <a:pt x="211354" y="17910"/>
                                  <a:pt x="390655" y="4818"/>
                                  <a:pt x="578317" y="0"/>
                                </a:cubicBezTo>
                                <a:cubicBezTo>
                                  <a:pt x="610716" y="142929"/>
                                  <a:pt x="629180" y="313452"/>
                                  <a:pt x="629180" y="496526"/>
                                </a:cubicBezTo>
                                <a:cubicBezTo>
                                  <a:pt x="629180" y="679600"/>
                                  <a:pt x="610716" y="850124"/>
                                  <a:pt x="578317" y="993054"/>
                                </a:cubicBezTo>
                                <a:cubicBezTo>
                                  <a:pt x="390655" y="988236"/>
                                  <a:pt x="211354" y="975143"/>
                                  <a:pt x="43999" y="956249"/>
                                </a:cubicBezTo>
                                <a:cubicBezTo>
                                  <a:pt x="15491" y="821372"/>
                                  <a:pt x="0" y="664214"/>
                                  <a:pt x="0" y="49652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7" name="Elipse 84"/>
                          <p:cNvSpPr/>
                          <p:nvPr/>
                        </p:nvSpPr>
                        <p:spPr>
                          <a:xfrm rot="5400000">
                            <a:off x="6990357" y="1813858"/>
                            <a:ext cx="629180" cy="79451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794512">
                                <a:moveTo>
                                  <a:pt x="0" y="393900"/>
                                </a:moveTo>
                                <a:cubicBezTo>
                                  <a:pt x="0" y="319919"/>
                                  <a:pt x="3015" y="247987"/>
                                  <a:pt x="9615" y="179164"/>
                                </a:cubicBezTo>
                                <a:cubicBezTo>
                                  <a:pt x="147198" y="107923"/>
                                  <a:pt x="349547" y="46832"/>
                                  <a:pt x="597458" y="0"/>
                                </a:cubicBezTo>
                                <a:cubicBezTo>
                                  <a:pt x="618213" y="119167"/>
                                  <a:pt x="629180" y="252806"/>
                                  <a:pt x="629180" y="393900"/>
                                </a:cubicBezTo>
                                <a:cubicBezTo>
                                  <a:pt x="629180" y="537655"/>
                                  <a:pt x="617796" y="673671"/>
                                  <a:pt x="596206" y="794512"/>
                                </a:cubicBezTo>
                                <a:cubicBezTo>
                                  <a:pt x="349335" y="747793"/>
                                  <a:pt x="147731" y="686932"/>
                                  <a:pt x="10398" y="615977"/>
                                </a:cubicBezTo>
                                <a:cubicBezTo>
                                  <a:pt x="3234" y="544939"/>
                                  <a:pt x="0" y="470519"/>
                                  <a:pt x="0" y="39390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" name="Elipse 9"/>
                        <p:cNvSpPr/>
                        <p:nvPr/>
                      </p:nvSpPr>
                      <p:spPr>
                        <a:xfrm>
                          <a:off x="2624100" y="524092"/>
                          <a:ext cx="3266514" cy="5445224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" name="Elipse 10"/>
                        <p:cNvSpPr/>
                        <p:nvPr/>
                      </p:nvSpPr>
                      <p:spPr>
                        <a:xfrm>
                          <a:off x="2979548" y="1141055"/>
                          <a:ext cx="2571842" cy="1224136"/>
                        </a:xfrm>
                        <a:prstGeom prst="ellipse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" name="Elipse 11"/>
                        <p:cNvSpPr/>
                        <p:nvPr/>
                      </p:nvSpPr>
                      <p:spPr>
                        <a:xfrm rot="20465158" flipH="1">
                          <a:off x="5495770" y="14055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3" name="Elipse 12"/>
                        <p:cNvSpPr/>
                        <p:nvPr/>
                      </p:nvSpPr>
                      <p:spPr>
                        <a:xfrm rot="1134842">
                          <a:off x="2289158" y="14072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4" name="Lua 13"/>
                        <p:cNvSpPr/>
                        <p:nvPr/>
                      </p:nvSpPr>
                      <p:spPr>
                        <a:xfrm rot="5400000">
                          <a:off x="3545389" y="-1382998"/>
                          <a:ext cx="1440160" cy="2906473"/>
                        </a:xfrm>
                        <a:prstGeom prst="moon">
                          <a:avLst>
                            <a:gd name="adj" fmla="val 87500"/>
                          </a:avLst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5" name="Retângulo de cantos arredondados 33"/>
                        <p:cNvSpPr/>
                        <p:nvPr/>
                      </p:nvSpPr>
                      <p:spPr>
                        <a:xfrm rot="977550" flipH="1">
                          <a:off x="4102025" y="-36117"/>
                          <a:ext cx="1728280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6" name="Retângulo de cantos arredondados 33"/>
                        <p:cNvSpPr/>
                        <p:nvPr/>
                      </p:nvSpPr>
                      <p:spPr>
                        <a:xfrm rot="20622450">
                          <a:off x="2717669" y="-43855"/>
                          <a:ext cx="1673106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7" name="Elipse 71"/>
                        <p:cNvSpPr/>
                        <p:nvPr/>
                      </p:nvSpPr>
                      <p:spPr>
                        <a:xfrm>
                          <a:off x="2625179" y="202007"/>
                          <a:ext cx="3264356" cy="1722409"/>
                        </a:xfrm>
                        <a:custGeom>
                          <a:avLst/>
                          <a:gdLst>
                            <a:gd name="connsiteX0" fmla="*/ 0 w 3744416"/>
                            <a:gd name="connsiteY0" fmla="*/ 647608 h 1295215"/>
                            <a:gd name="connsiteX1" fmla="*/ 1872208 w 3744416"/>
                            <a:gd name="connsiteY1" fmla="*/ 0 h 1295215"/>
                            <a:gd name="connsiteX2" fmla="*/ 3744416 w 3744416"/>
                            <a:gd name="connsiteY2" fmla="*/ 647608 h 1295215"/>
                            <a:gd name="connsiteX3" fmla="*/ 1872208 w 3744416"/>
                            <a:gd name="connsiteY3" fmla="*/ 1295216 h 1295215"/>
                            <a:gd name="connsiteX4" fmla="*/ 0 w 3744416"/>
                            <a:gd name="connsiteY4" fmla="*/ 647608 h 1295215"/>
                            <a:gd name="connsiteX0" fmla="*/ 0 w 3470096"/>
                            <a:gd name="connsiteY0" fmla="*/ 647801 h 1295642"/>
                            <a:gd name="connsiteX1" fmla="*/ 1872208 w 3470096"/>
                            <a:gd name="connsiteY1" fmla="*/ 193 h 1295642"/>
                            <a:gd name="connsiteX2" fmla="*/ 3470096 w 3470096"/>
                            <a:gd name="connsiteY2" fmla="*/ 701141 h 1295642"/>
                            <a:gd name="connsiteX3" fmla="*/ 1872208 w 3470096"/>
                            <a:gd name="connsiteY3" fmla="*/ 1295409 h 1295642"/>
                            <a:gd name="connsiteX4" fmla="*/ 0 w 3470096"/>
                            <a:gd name="connsiteY4" fmla="*/ 647801 h 1295642"/>
                            <a:gd name="connsiteX0" fmla="*/ 0 w 3264356"/>
                            <a:gd name="connsiteY0" fmla="*/ 693332 h 1295225"/>
                            <a:gd name="connsiteX1" fmla="*/ 1666468 w 3264356"/>
                            <a:gd name="connsiteY1" fmla="*/ 4 h 1295225"/>
                            <a:gd name="connsiteX2" fmla="*/ 3264356 w 3264356"/>
                            <a:gd name="connsiteY2" fmla="*/ 700952 h 1295225"/>
                            <a:gd name="connsiteX3" fmla="*/ 1666468 w 3264356"/>
                            <a:gd name="connsiteY3" fmla="*/ 1295220 h 1295225"/>
                            <a:gd name="connsiteX4" fmla="*/ 0 w 3264356"/>
                            <a:gd name="connsiteY4" fmla="*/ 693332 h 12952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264356" h="1295225">
                              <a:moveTo>
                                <a:pt x="0" y="693332"/>
                              </a:moveTo>
                              <a:cubicBezTo>
                                <a:pt x="0" y="335668"/>
                                <a:pt x="1122409" y="-1266"/>
                                <a:pt x="1666468" y="4"/>
                              </a:cubicBezTo>
                              <a:cubicBezTo>
                                <a:pt x="2210527" y="1274"/>
                                <a:pt x="3264356" y="343288"/>
                                <a:pt x="3264356" y="700952"/>
                              </a:cubicBezTo>
                              <a:cubicBezTo>
                                <a:pt x="3264356" y="1058616"/>
                                <a:pt x="2210527" y="1296490"/>
                                <a:pt x="1666468" y="1295220"/>
                              </a:cubicBezTo>
                              <a:cubicBezTo>
                                <a:pt x="1122409" y="1293950"/>
                                <a:pt x="0" y="1050996"/>
                                <a:pt x="0" y="69333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8" name="Elipse 17"/>
                        <p:cNvSpPr/>
                        <p:nvPr/>
                      </p:nvSpPr>
                      <p:spPr>
                        <a:xfrm>
                          <a:off x="3738763" y="910543"/>
                          <a:ext cx="1013873" cy="101387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" name="Retângulo de cantos arredondados 18"/>
                        <p:cNvSpPr/>
                        <p:nvPr/>
                      </p:nvSpPr>
                      <p:spPr>
                        <a:xfrm>
                          <a:off x="4069922" y="125750"/>
                          <a:ext cx="354064" cy="1371476"/>
                        </a:xfrm>
                        <a:prstGeom prst="roundRect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20" name="Grupo 19"/>
                        <p:cNvGrpSpPr/>
                        <p:nvPr/>
                      </p:nvGrpSpPr>
                      <p:grpSpPr>
                        <a:xfrm>
                          <a:off x="3002848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30" name="Elipse 29"/>
                          <p:cNvSpPr/>
                          <p:nvPr/>
                        </p:nvSpPr>
                        <p:spPr>
                          <a:xfrm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1" name="Elipse 30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2" name="Elipse 31"/>
                          <p:cNvSpPr/>
                          <p:nvPr/>
                        </p:nvSpPr>
                        <p:spPr>
                          <a:xfrm>
                            <a:off x="2897357" y="2604778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1" name="Elipse 20"/>
                        <p:cNvSpPr/>
                        <p:nvPr/>
                      </p:nvSpPr>
                      <p:spPr>
                        <a:xfrm>
                          <a:off x="3888890" y="1313337"/>
                          <a:ext cx="740059" cy="43978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2" name="Elipse 21"/>
                        <p:cNvSpPr/>
                        <p:nvPr/>
                      </p:nvSpPr>
                      <p:spPr>
                        <a:xfrm>
                          <a:off x="4042278" y="1430742"/>
                          <a:ext cx="72448" cy="7200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dirty="0"/>
                        </a:p>
                      </p:txBody>
                    </p:sp>
                    <p:grpSp>
                      <p:nvGrpSpPr>
                        <p:cNvPr id="23" name="Grupo 22"/>
                        <p:cNvGrpSpPr/>
                        <p:nvPr/>
                      </p:nvGrpSpPr>
                      <p:grpSpPr>
                        <a:xfrm flipH="1">
                          <a:off x="4355235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27" name="Elipse 26"/>
                          <p:cNvSpPr/>
                          <p:nvPr/>
                        </p:nvSpPr>
                        <p:spPr>
                          <a:xfrm flipH="1"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8" name="Elipse 27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9" name="Elipse 28"/>
                          <p:cNvSpPr/>
                          <p:nvPr/>
                        </p:nvSpPr>
                        <p:spPr>
                          <a:xfrm>
                            <a:off x="2897357" y="2604777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4" name="Elipse 23"/>
                        <p:cNvSpPr/>
                        <p:nvPr/>
                      </p:nvSpPr>
                      <p:spPr>
                        <a:xfrm rot="20637214">
                          <a:off x="2915608" y="4561707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5" name="Elipse 24"/>
                        <p:cNvSpPr/>
                        <p:nvPr/>
                      </p:nvSpPr>
                      <p:spPr>
                        <a:xfrm rot="962786" flipH="1">
                          <a:off x="4603918" y="4579243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6" name="Elipse 25"/>
                        <p:cNvSpPr/>
                        <p:nvPr/>
                      </p:nvSpPr>
                      <p:spPr>
                        <a:xfrm>
                          <a:off x="3782393" y="2509327"/>
                          <a:ext cx="941247" cy="2141950"/>
                        </a:xfrm>
                        <a:prstGeom prst="ellipse">
                          <a:avLst/>
                        </a:prstGeom>
                        <a:solidFill>
                          <a:srgbClr val="DBDBD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4" name="Elipse 3"/>
                    <p:cNvSpPr/>
                    <p:nvPr/>
                  </p:nvSpPr>
                  <p:spPr>
                    <a:xfrm>
                      <a:off x="5886191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" name="Elipse 4"/>
                    <p:cNvSpPr/>
                    <p:nvPr/>
                  </p:nvSpPr>
                  <p:spPr>
                    <a:xfrm>
                      <a:off x="5516192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62" name="Grupo 61"/>
                  <p:cNvGrpSpPr/>
                  <p:nvPr/>
                </p:nvGrpSpPr>
                <p:grpSpPr>
                  <a:xfrm>
                    <a:off x="5345025" y="2925257"/>
                    <a:ext cx="3215099" cy="2641536"/>
                    <a:chOff x="362926" y="3014455"/>
                    <a:chExt cx="3950776" cy="3150849"/>
                  </a:xfrm>
                </p:grpSpPr>
                <p:grpSp>
                  <p:nvGrpSpPr>
                    <p:cNvPr id="56" name="Grupo 55"/>
                    <p:cNvGrpSpPr/>
                    <p:nvPr/>
                  </p:nvGrpSpPr>
                  <p:grpSpPr>
                    <a:xfrm>
                      <a:off x="362926" y="3014455"/>
                      <a:ext cx="3950776" cy="2671667"/>
                      <a:chOff x="1703454" y="3751223"/>
                      <a:chExt cx="3950776" cy="2671667"/>
                    </a:xfrm>
                  </p:grpSpPr>
                  <p:sp>
                    <p:nvSpPr>
                      <p:cNvPr id="55" name="Arredondar Retângulo no Mesmo Canto Lateral 54"/>
                      <p:cNvSpPr/>
                      <p:nvPr/>
                    </p:nvSpPr>
                    <p:spPr>
                      <a:xfrm rot="10800000">
                        <a:off x="1703454" y="6006064"/>
                        <a:ext cx="3950775" cy="416826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8" name="Arredondar Retângulo no Mesmo Canto Lateral 57"/>
                      <p:cNvSpPr/>
                      <p:nvPr/>
                    </p:nvSpPr>
                    <p:spPr>
                      <a:xfrm>
                        <a:off x="1703455" y="3751223"/>
                        <a:ext cx="3950775" cy="2254841"/>
                      </a:xfrm>
                      <a:prstGeom prst="round2Same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7" name="Trapezoide 56"/>
                    <p:cNvSpPr/>
                    <p:nvPr/>
                  </p:nvSpPr>
                  <p:spPr>
                    <a:xfrm>
                      <a:off x="1905547" y="5686124"/>
                      <a:ext cx="865534" cy="335164"/>
                    </a:xfrm>
                    <a:prstGeom prst="trapezoid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Retângulo de cantos arredondados 58"/>
                    <p:cNvSpPr/>
                    <p:nvPr/>
                  </p:nvSpPr>
                  <p:spPr>
                    <a:xfrm>
                      <a:off x="1762250" y="6021288"/>
                      <a:ext cx="1152128" cy="14401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Trapezoide 62"/>
                    <p:cNvSpPr/>
                    <p:nvPr/>
                  </p:nvSpPr>
                  <p:spPr>
                    <a:xfrm>
                      <a:off x="1947442" y="5686123"/>
                      <a:ext cx="781743" cy="1675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1743" h="167582">
                          <a:moveTo>
                            <a:pt x="41895" y="0"/>
                          </a:moveTo>
                          <a:lnTo>
                            <a:pt x="739847" y="0"/>
                          </a:lnTo>
                          <a:lnTo>
                            <a:pt x="781743" y="167582"/>
                          </a:lnTo>
                          <a:lnTo>
                            <a:pt x="0" y="16758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7" name="Arredondar Retângulo no Mesmo Canto Lateral 66"/>
                  <p:cNvSpPr/>
                  <p:nvPr/>
                </p:nvSpPr>
                <p:spPr>
                  <a:xfrm>
                    <a:off x="5423112" y="2935969"/>
                    <a:ext cx="3127700" cy="1788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7700" h="1788572">
                        <a:moveTo>
                          <a:pt x="227668" y="0"/>
                        </a:moveTo>
                        <a:lnTo>
                          <a:pt x="2812634" y="0"/>
                        </a:lnTo>
                        <a:cubicBezTo>
                          <a:pt x="2986640" y="0"/>
                          <a:pt x="3127700" y="141060"/>
                          <a:pt x="3127700" y="315066"/>
                        </a:cubicBezTo>
                        <a:lnTo>
                          <a:pt x="3127700" y="1788572"/>
                        </a:lnTo>
                        <a:lnTo>
                          <a:pt x="0" y="98199"/>
                        </a:lnTo>
                        <a:cubicBezTo>
                          <a:pt x="56923" y="37532"/>
                          <a:pt x="137912" y="0"/>
                          <a:pt x="22766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4" name="Grupo 73"/>
                <p:cNvGrpSpPr/>
                <p:nvPr/>
              </p:nvGrpSpPr>
              <p:grpSpPr>
                <a:xfrm>
                  <a:off x="5822560" y="3308969"/>
                  <a:ext cx="206296" cy="463570"/>
                  <a:chOff x="2813727" y="4275360"/>
                  <a:chExt cx="865361" cy="1944562"/>
                </a:xfrm>
                <a:solidFill>
                  <a:schemeClr val="bg1">
                    <a:lumMod val="75000"/>
                  </a:schemeClr>
                </a:solidFill>
              </p:grpSpPr>
              <p:grpSp>
                <p:nvGrpSpPr>
                  <p:cNvPr id="71" name="Grupo 70"/>
                  <p:cNvGrpSpPr/>
                  <p:nvPr/>
                </p:nvGrpSpPr>
                <p:grpSpPr>
                  <a:xfrm>
                    <a:off x="2813727" y="5056337"/>
                    <a:ext cx="865361" cy="1163585"/>
                    <a:chOff x="2554511" y="5044562"/>
                    <a:chExt cx="865361" cy="1163585"/>
                  </a:xfrm>
                  <a:grpFill/>
                </p:grpSpPr>
                <p:sp>
                  <p:nvSpPr>
                    <p:cNvPr id="220" name="Elipse 219"/>
                    <p:cNvSpPr/>
                    <p:nvPr/>
                  </p:nvSpPr>
                  <p:spPr>
                    <a:xfrm>
                      <a:off x="2555776" y="5044562"/>
                      <a:ext cx="864096" cy="116358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9" name="Elipse 218"/>
                    <p:cNvSpPr/>
                    <p:nvPr/>
                  </p:nvSpPr>
                  <p:spPr>
                    <a:xfrm>
                      <a:off x="2921686" y="6040201"/>
                      <a:ext cx="169724" cy="1640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724" h="164002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69724" y="74920"/>
                          </a:lnTo>
                          <a:cubicBezTo>
                            <a:pt x="179098" y="84293"/>
                            <a:pt x="179098" y="99492"/>
                            <a:pt x="169724" y="108865"/>
                          </a:cubicBezTo>
                          <a:lnTo>
                            <a:pt x="123009" y="155580"/>
                          </a:lnTo>
                          <a:cubicBezTo>
                            <a:pt x="103065" y="161941"/>
                            <a:pt x="82194" y="164002"/>
                            <a:pt x="60966" y="164002"/>
                          </a:cubicBezTo>
                          <a:lnTo>
                            <a:pt x="54222" y="163087"/>
                          </a:ln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8" name="Elipse 217"/>
                    <p:cNvSpPr/>
                    <p:nvPr/>
                  </p:nvSpPr>
                  <p:spPr>
                    <a:xfrm>
                      <a:off x="2874683" y="6161926"/>
                      <a:ext cx="77597" cy="37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97" h="37624">
                          <a:moveTo>
                            <a:pt x="30031" y="1"/>
                          </a:moveTo>
                          <a:cubicBezTo>
                            <a:pt x="36174" y="0"/>
                            <a:pt x="42317" y="2344"/>
                            <a:pt x="47004" y="7030"/>
                          </a:cubicBezTo>
                          <a:lnTo>
                            <a:pt x="77597" y="37624"/>
                          </a:lnTo>
                          <a:cubicBezTo>
                            <a:pt x="50502" y="37584"/>
                            <a:pt x="24396" y="31434"/>
                            <a:pt x="0" y="20089"/>
                          </a:cubicBezTo>
                          <a:lnTo>
                            <a:pt x="13058" y="7030"/>
                          </a:lnTo>
                          <a:cubicBezTo>
                            <a:pt x="17745" y="2344"/>
                            <a:pt x="23888" y="0"/>
                            <a:pt x="3003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4" name="Elipse 213"/>
                    <p:cNvSpPr/>
                    <p:nvPr/>
                  </p:nvSpPr>
                  <p:spPr>
                    <a:xfrm>
                      <a:off x="3063920" y="6161926"/>
                      <a:ext cx="60774" cy="317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774" h="31776">
                          <a:moveTo>
                            <a:pt x="41718" y="1"/>
                          </a:moveTo>
                          <a:cubicBezTo>
                            <a:pt x="47861" y="0"/>
                            <a:pt x="54004" y="2344"/>
                            <a:pt x="58691" y="7030"/>
                          </a:cubicBezTo>
                          <a:lnTo>
                            <a:pt x="60774" y="9113"/>
                          </a:lnTo>
                          <a:cubicBezTo>
                            <a:pt x="41927" y="20541"/>
                            <a:pt x="21369" y="27756"/>
                            <a:pt x="0" y="31776"/>
                          </a:cubicBezTo>
                          <a:lnTo>
                            <a:pt x="24745" y="7030"/>
                          </a:lnTo>
                          <a:cubicBezTo>
                            <a:pt x="29432" y="2344"/>
                            <a:pt x="35575" y="0"/>
                            <a:pt x="41718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9" name="Retângulo de cantos arredondados 98"/>
                    <p:cNvSpPr/>
                    <p:nvPr/>
                  </p:nvSpPr>
                  <p:spPr>
                    <a:xfrm rot="2700000">
                      <a:off x="2729986" y="557073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0" name="Retângulo de cantos arredondados 99"/>
                    <p:cNvSpPr/>
                    <p:nvPr/>
                  </p:nvSpPr>
                  <p:spPr>
                    <a:xfrm rot="2700000">
                      <a:off x="2933655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2700000">
                      <a:off x="3137324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3" name="Retângulo de cantos arredondados 102"/>
                    <p:cNvSpPr/>
                    <p:nvPr/>
                  </p:nvSpPr>
                  <p:spPr>
                    <a:xfrm rot="2700000">
                      <a:off x="2628152" y="569383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 de cantos arredondados 104"/>
                    <p:cNvSpPr/>
                    <p:nvPr/>
                  </p:nvSpPr>
                  <p:spPr>
                    <a:xfrm rot="2700000">
                      <a:off x="2831822" y="5697551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6" name="Retângulo de cantos arredondados 105"/>
                    <p:cNvSpPr/>
                    <p:nvPr/>
                  </p:nvSpPr>
                  <p:spPr>
                    <a:xfrm rot="2700000">
                      <a:off x="3035492" y="56975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Retângulo de cantos arredondados 106"/>
                    <p:cNvSpPr/>
                    <p:nvPr/>
                  </p:nvSpPr>
                  <p:spPr>
                    <a:xfrm rot="2700000">
                      <a:off x="3247749" y="569170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Retângulo de cantos arredondados 108"/>
                    <p:cNvSpPr/>
                    <p:nvPr/>
                  </p:nvSpPr>
                  <p:spPr>
                    <a:xfrm rot="2700000">
                      <a:off x="2729987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Retângulo de cantos arredondados 109"/>
                    <p:cNvSpPr/>
                    <p:nvPr/>
                  </p:nvSpPr>
                  <p:spPr>
                    <a:xfrm rot="2700000">
                      <a:off x="2933657" y="581511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Retângulo de cantos arredondados 110"/>
                    <p:cNvSpPr/>
                    <p:nvPr/>
                  </p:nvSpPr>
                  <p:spPr>
                    <a:xfrm rot="2700000">
                      <a:off x="3137652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Retângulo de cantos arredondados 113"/>
                    <p:cNvSpPr/>
                    <p:nvPr/>
                  </p:nvSpPr>
                  <p:spPr>
                    <a:xfrm rot="2700000">
                      <a:off x="2831822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Retângulo de cantos arredondados 115"/>
                    <p:cNvSpPr/>
                    <p:nvPr/>
                  </p:nvSpPr>
                  <p:spPr>
                    <a:xfrm rot="2700000">
                      <a:off x="3035489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2700000">
                      <a:off x="2628151" y="5447476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Retângulo de cantos arredondados 120"/>
                    <p:cNvSpPr/>
                    <p:nvPr/>
                  </p:nvSpPr>
                  <p:spPr>
                    <a:xfrm rot="2700000">
                      <a:off x="2832705" y="544747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2700000">
                      <a:off x="3035487" y="5447475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2700000">
                      <a:off x="3239157" y="544747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Retângulo de cantos arredondados 123"/>
                    <p:cNvSpPr/>
                    <p:nvPr/>
                  </p:nvSpPr>
                  <p:spPr>
                    <a:xfrm rot="2700000">
                      <a:off x="2729986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2700000">
                      <a:off x="2933651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2700000">
                      <a:off x="3137321" y="53189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2700000">
                      <a:off x="2830466" y="519774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Retângulo de cantos arredondados 131"/>
                    <p:cNvSpPr/>
                    <p:nvPr/>
                  </p:nvSpPr>
                  <p:spPr>
                    <a:xfrm rot="2700000">
                      <a:off x="3036374" y="519774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5" name="Retângulo de cantos arredondados 134"/>
                    <p:cNvSpPr/>
                    <p:nvPr/>
                  </p:nvSpPr>
                  <p:spPr>
                    <a:xfrm rot="2700000">
                      <a:off x="2934541" y="50771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6" name="Elipse 195"/>
                    <p:cNvSpPr/>
                    <p:nvPr/>
                  </p:nvSpPr>
                  <p:spPr>
                    <a:xfrm>
                      <a:off x="2734989" y="6038086"/>
                      <a:ext cx="157476" cy="1437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476" h="143795">
                          <a:moveTo>
                            <a:pt x="72614" y="1"/>
                          </a:moveTo>
                          <a:cubicBezTo>
                            <a:pt x="78757" y="0"/>
                            <a:pt x="84900" y="2344"/>
                            <a:pt x="89587" y="7030"/>
                          </a:cubicBezTo>
                          <a:lnTo>
                            <a:pt x="157476" y="74920"/>
                          </a:lnTo>
                          <a:cubicBezTo>
                            <a:pt x="166850" y="84293"/>
                            <a:pt x="166850" y="99492"/>
                            <a:pt x="157476" y="108865"/>
                          </a:cubicBezTo>
                          <a:lnTo>
                            <a:pt x="122546" y="143795"/>
                          </a:lnTo>
                          <a:cubicBezTo>
                            <a:pt x="77189" y="127505"/>
                            <a:pt x="35982" y="99350"/>
                            <a:pt x="0" y="62671"/>
                          </a:cubicBezTo>
                          <a:lnTo>
                            <a:pt x="55641" y="7030"/>
                          </a:lnTo>
                          <a:cubicBezTo>
                            <a:pt x="60328" y="2344"/>
                            <a:pt x="66471" y="0"/>
                            <a:pt x="7261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7" name="Elipse 196"/>
                    <p:cNvSpPr/>
                    <p:nvPr/>
                  </p:nvSpPr>
                  <p:spPr>
                    <a:xfrm>
                      <a:off x="2640837" y="5920205"/>
                      <a:ext cx="149793" cy="172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793" h="172107">
                          <a:moveTo>
                            <a:pt x="64931" y="0"/>
                          </a:moveTo>
                          <a:cubicBezTo>
                            <a:pt x="71074" y="0"/>
                            <a:pt x="77217" y="2344"/>
                            <a:pt x="81904" y="7030"/>
                          </a:cubicBezTo>
                          <a:lnTo>
                            <a:pt x="149793" y="74920"/>
                          </a:lnTo>
                          <a:cubicBezTo>
                            <a:pt x="159167" y="84293"/>
                            <a:pt x="159167" y="99492"/>
                            <a:pt x="149793" y="108865"/>
                          </a:cubicBezTo>
                          <a:lnTo>
                            <a:pt x="86552" y="172107"/>
                          </a:lnTo>
                          <a:cubicBezTo>
                            <a:pt x="52371" y="139941"/>
                            <a:pt x="23191" y="100289"/>
                            <a:pt x="0" y="54989"/>
                          </a:cubicBezTo>
                          <a:lnTo>
                            <a:pt x="47958" y="7030"/>
                          </a:lnTo>
                          <a:cubicBezTo>
                            <a:pt x="52645" y="2344"/>
                            <a:pt x="58788" y="0"/>
                            <a:pt x="649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8" name="Elipse 197"/>
                    <p:cNvSpPr/>
                    <p:nvPr/>
                  </p:nvSpPr>
                  <p:spPr>
                    <a:xfrm>
                      <a:off x="2577737" y="5793115"/>
                      <a:ext cx="111059" cy="166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059" h="166419">
                          <a:moveTo>
                            <a:pt x="26197" y="0"/>
                          </a:moveTo>
                          <a:cubicBezTo>
                            <a:pt x="32340" y="0"/>
                            <a:pt x="38483" y="2344"/>
                            <a:pt x="43170" y="7030"/>
                          </a:cubicBezTo>
                          <a:lnTo>
                            <a:pt x="111059" y="74920"/>
                          </a:lnTo>
                          <a:cubicBezTo>
                            <a:pt x="120433" y="84293"/>
                            <a:pt x="120433" y="99492"/>
                            <a:pt x="111059" y="108865"/>
                          </a:cubicBezTo>
                          <a:lnTo>
                            <a:pt x="53505" y="166419"/>
                          </a:lnTo>
                          <a:cubicBezTo>
                            <a:pt x="29681" y="120970"/>
                            <a:pt x="10980" y="70585"/>
                            <a:pt x="0" y="16255"/>
                          </a:cubicBezTo>
                          <a:lnTo>
                            <a:pt x="9224" y="7030"/>
                          </a:lnTo>
                          <a:cubicBezTo>
                            <a:pt x="13911" y="2344"/>
                            <a:pt x="20054" y="0"/>
                            <a:pt x="2619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9" name="Elipse 198"/>
                    <p:cNvSpPr/>
                    <p:nvPr/>
                  </p:nvSpPr>
                  <p:spPr>
                    <a:xfrm>
                      <a:off x="2561378" y="5721178"/>
                      <a:ext cx="25582" cy="723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82" h="72394">
                          <a:moveTo>
                            <a:pt x="0" y="0"/>
                          </a:moveTo>
                          <a:lnTo>
                            <a:pt x="25582" y="25583"/>
                          </a:lnTo>
                          <a:cubicBezTo>
                            <a:pt x="34956" y="34956"/>
                            <a:pt x="34956" y="50155"/>
                            <a:pt x="25582" y="59528"/>
                          </a:cubicBezTo>
                          <a:lnTo>
                            <a:pt x="12716" y="72394"/>
                          </a:lnTo>
                          <a:cubicBezTo>
                            <a:pt x="5495" y="49212"/>
                            <a:pt x="1414" y="249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0" name="Elipse 199"/>
                    <p:cNvSpPr/>
                    <p:nvPr/>
                  </p:nvSpPr>
                  <p:spPr>
                    <a:xfrm>
                      <a:off x="2554511" y="5548735"/>
                      <a:ext cx="134285" cy="1767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285" h="176754">
                          <a:moveTo>
                            <a:pt x="49423" y="0"/>
                          </a:moveTo>
                          <a:cubicBezTo>
                            <a:pt x="55566" y="0"/>
                            <a:pt x="61709" y="2344"/>
                            <a:pt x="66396" y="7030"/>
                          </a:cubicBezTo>
                          <a:lnTo>
                            <a:pt x="134285" y="74920"/>
                          </a:lnTo>
                          <a:cubicBezTo>
                            <a:pt x="143659" y="84293"/>
                            <a:pt x="143659" y="99492"/>
                            <a:pt x="134285" y="108865"/>
                          </a:cubicBezTo>
                          <a:lnTo>
                            <a:pt x="66396" y="176754"/>
                          </a:lnTo>
                          <a:cubicBezTo>
                            <a:pt x="57022" y="186128"/>
                            <a:pt x="41824" y="186128"/>
                            <a:pt x="32450" y="176754"/>
                          </a:cubicBezTo>
                          <a:lnTo>
                            <a:pt x="5146" y="149450"/>
                          </a:lnTo>
                          <a:cubicBezTo>
                            <a:pt x="1019" y="127033"/>
                            <a:pt x="0" y="104031"/>
                            <a:pt x="0" y="80708"/>
                          </a:cubicBezTo>
                          <a:lnTo>
                            <a:pt x="3336" y="36144"/>
                          </a:lnTo>
                          <a:lnTo>
                            <a:pt x="32450" y="7030"/>
                          </a:lnTo>
                          <a:cubicBezTo>
                            <a:pt x="37137" y="2344"/>
                            <a:pt x="43280" y="0"/>
                            <a:pt x="494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1" name="Elipse 200"/>
                    <p:cNvSpPr/>
                    <p:nvPr/>
                  </p:nvSpPr>
                  <p:spPr>
                    <a:xfrm>
                      <a:off x="2559722" y="5481951"/>
                      <a:ext cx="27239" cy="77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39" h="77885">
                          <a:moveTo>
                            <a:pt x="10538" y="0"/>
                          </a:moveTo>
                          <a:lnTo>
                            <a:pt x="27239" y="16701"/>
                          </a:lnTo>
                          <a:cubicBezTo>
                            <a:pt x="36613" y="26074"/>
                            <a:pt x="36613" y="41273"/>
                            <a:pt x="27239" y="50646"/>
                          </a:cubicBezTo>
                          <a:lnTo>
                            <a:pt x="0" y="77885"/>
                          </a:lnTo>
                          <a:cubicBezTo>
                            <a:pt x="228" y="51095"/>
                            <a:pt x="3923" y="25046"/>
                            <a:pt x="105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Elipse 201"/>
                    <p:cNvSpPr/>
                    <p:nvPr/>
                  </p:nvSpPr>
                  <p:spPr>
                    <a:xfrm>
                      <a:off x="2574995" y="5309061"/>
                      <a:ext cx="113800" cy="164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00" h="164309">
                          <a:moveTo>
                            <a:pt x="51326" y="0"/>
                          </a:moveTo>
                          <a:lnTo>
                            <a:pt x="113800" y="62475"/>
                          </a:lnTo>
                          <a:cubicBezTo>
                            <a:pt x="123174" y="71848"/>
                            <a:pt x="123174" y="87047"/>
                            <a:pt x="113800" y="96420"/>
                          </a:cubicBezTo>
                          <a:lnTo>
                            <a:pt x="45911" y="164309"/>
                          </a:lnTo>
                          <a:cubicBezTo>
                            <a:pt x="36537" y="173683"/>
                            <a:pt x="21339" y="173683"/>
                            <a:pt x="11965" y="164309"/>
                          </a:cubicBezTo>
                          <a:lnTo>
                            <a:pt x="0" y="152344"/>
                          </a:lnTo>
                          <a:cubicBezTo>
                            <a:pt x="10139" y="97385"/>
                            <a:pt x="28140" y="46269"/>
                            <a:pt x="5132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3" name="Elipse 202"/>
                    <p:cNvSpPr/>
                    <p:nvPr/>
                  </p:nvSpPr>
                  <p:spPr>
                    <a:xfrm>
                      <a:off x="2633252" y="5179419"/>
                      <a:ext cx="158263" cy="1730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63" h="173080">
                          <a:moveTo>
                            <a:pt x="82493" y="92"/>
                          </a:moveTo>
                          <a:cubicBezTo>
                            <a:pt x="85827" y="-410"/>
                            <a:pt x="88250" y="1232"/>
                            <a:pt x="90374" y="3356"/>
                          </a:cubicBezTo>
                          <a:lnTo>
                            <a:pt x="158263" y="71246"/>
                          </a:lnTo>
                          <a:cubicBezTo>
                            <a:pt x="167637" y="80619"/>
                            <a:pt x="167637" y="95818"/>
                            <a:pt x="158263" y="105191"/>
                          </a:cubicBezTo>
                          <a:lnTo>
                            <a:pt x="90374" y="173080"/>
                          </a:lnTo>
                          <a:cubicBezTo>
                            <a:pt x="81000" y="182454"/>
                            <a:pt x="65802" y="182454"/>
                            <a:pt x="56428" y="173080"/>
                          </a:cubicBezTo>
                          <a:lnTo>
                            <a:pt x="0" y="116652"/>
                          </a:lnTo>
                          <a:cubicBezTo>
                            <a:pt x="22350" y="72165"/>
                            <a:pt x="49787" y="32514"/>
                            <a:pt x="82493" y="9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4" name="Elipse 203"/>
                    <p:cNvSpPr/>
                    <p:nvPr/>
                  </p:nvSpPr>
                  <p:spPr>
                    <a:xfrm>
                      <a:off x="2726815" y="5082093"/>
                      <a:ext cx="166533" cy="149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533" h="149816">
                          <a:moveTo>
                            <a:pt x="118551" y="0"/>
                          </a:moveTo>
                          <a:lnTo>
                            <a:pt x="166533" y="47982"/>
                          </a:lnTo>
                          <a:cubicBezTo>
                            <a:pt x="175907" y="57355"/>
                            <a:pt x="175907" y="72554"/>
                            <a:pt x="166533" y="81927"/>
                          </a:cubicBezTo>
                          <a:lnTo>
                            <a:pt x="98644" y="149816"/>
                          </a:lnTo>
                          <a:cubicBezTo>
                            <a:pt x="89270" y="159190"/>
                            <a:pt x="74072" y="159190"/>
                            <a:pt x="64698" y="149816"/>
                          </a:cubicBezTo>
                          <a:lnTo>
                            <a:pt x="0" y="85119"/>
                          </a:lnTo>
                          <a:cubicBezTo>
                            <a:pt x="34330" y="47272"/>
                            <a:pt x="74369" y="18064"/>
                            <a:pt x="1185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Elipse 204"/>
                    <p:cNvSpPr/>
                    <p:nvPr/>
                  </p:nvSpPr>
                  <p:spPr>
                    <a:xfrm>
                      <a:off x="2867481" y="5048937"/>
                      <a:ext cx="109595" cy="497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595" h="49780">
                          <a:moveTo>
                            <a:pt x="109595" y="1"/>
                          </a:moveTo>
                          <a:lnTo>
                            <a:pt x="59815" y="49780"/>
                          </a:lnTo>
                          <a:cubicBezTo>
                            <a:pt x="50441" y="59154"/>
                            <a:pt x="35243" y="59154"/>
                            <a:pt x="25869" y="49780"/>
                          </a:cubicBezTo>
                          <a:lnTo>
                            <a:pt x="0" y="23911"/>
                          </a:lnTo>
                          <a:cubicBezTo>
                            <a:pt x="34246" y="7780"/>
                            <a:pt x="71291" y="-35"/>
                            <a:pt x="10959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Elipse 205"/>
                    <p:cNvSpPr/>
                    <p:nvPr/>
                  </p:nvSpPr>
                  <p:spPr>
                    <a:xfrm>
                      <a:off x="3050552" y="5056337"/>
                      <a:ext cx="94072" cy="464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072" h="46467">
                          <a:moveTo>
                            <a:pt x="0" y="0"/>
                          </a:moveTo>
                          <a:cubicBezTo>
                            <a:pt x="33189" y="4335"/>
                            <a:pt x="64722" y="15873"/>
                            <a:pt x="94072" y="32809"/>
                          </a:cubicBezTo>
                          <a:lnTo>
                            <a:pt x="80413" y="46467"/>
                          </a:lnTo>
                          <a:cubicBezTo>
                            <a:pt x="71039" y="55841"/>
                            <a:pt x="55841" y="55841"/>
                            <a:pt x="46467" y="4646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7" name="Elipse 206"/>
                    <p:cNvSpPr/>
                    <p:nvPr/>
                  </p:nvSpPr>
                  <p:spPr>
                    <a:xfrm>
                      <a:off x="3130406" y="5098598"/>
                      <a:ext cx="139882" cy="1333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882" h="133311">
                          <a:moveTo>
                            <a:pt x="31477" y="0"/>
                          </a:moveTo>
                          <a:cubicBezTo>
                            <a:pt x="72044" y="23310"/>
                            <a:pt x="108921" y="55380"/>
                            <a:pt x="139882" y="95264"/>
                          </a:cubicBezTo>
                          <a:lnTo>
                            <a:pt x="101835" y="133311"/>
                          </a:lnTo>
                          <a:cubicBezTo>
                            <a:pt x="92461" y="142685"/>
                            <a:pt x="77263" y="142685"/>
                            <a:pt x="67889" y="133311"/>
                          </a:cubicBezTo>
                          <a:lnTo>
                            <a:pt x="0" y="65422"/>
                          </a:lnTo>
                          <a:cubicBezTo>
                            <a:pt x="-9373" y="56049"/>
                            <a:pt x="-9373" y="40850"/>
                            <a:pt x="0" y="3147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Elipse 207"/>
                    <p:cNvSpPr/>
                    <p:nvPr/>
                  </p:nvSpPr>
                  <p:spPr>
                    <a:xfrm>
                      <a:off x="3231909" y="5203558"/>
                      <a:ext cx="123616" cy="1489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16" h="148941">
                          <a:moveTo>
                            <a:pt x="47107" y="0"/>
                          </a:moveTo>
                          <a:cubicBezTo>
                            <a:pt x="78121" y="36343"/>
                            <a:pt x="104064" y="79222"/>
                            <a:pt x="123616" y="127160"/>
                          </a:cubicBezTo>
                          <a:lnTo>
                            <a:pt x="101835" y="148941"/>
                          </a:lnTo>
                          <a:cubicBezTo>
                            <a:pt x="92461" y="158315"/>
                            <a:pt x="77263" y="158315"/>
                            <a:pt x="67889" y="148941"/>
                          </a:cubicBezTo>
                          <a:lnTo>
                            <a:pt x="0" y="81052"/>
                          </a:lnTo>
                          <a:cubicBezTo>
                            <a:pt x="-9373" y="71679"/>
                            <a:pt x="-9373" y="56480"/>
                            <a:pt x="0" y="47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Elipse 208"/>
                    <p:cNvSpPr/>
                    <p:nvPr/>
                  </p:nvSpPr>
                  <p:spPr>
                    <a:xfrm>
                      <a:off x="3333745" y="5344286"/>
                      <a:ext cx="66908" cy="128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08" h="128102">
                          <a:moveTo>
                            <a:pt x="27249" y="0"/>
                          </a:moveTo>
                          <a:cubicBezTo>
                            <a:pt x="46003" y="39312"/>
                            <a:pt x="59413" y="82386"/>
                            <a:pt x="66908" y="128102"/>
                          </a:cubicBezTo>
                          <a:lnTo>
                            <a:pt x="0" y="61194"/>
                          </a:lnTo>
                          <a:cubicBezTo>
                            <a:pt x="-9373" y="51821"/>
                            <a:pt x="-9373" y="36622"/>
                            <a:pt x="0" y="272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Elipse 209"/>
                    <p:cNvSpPr/>
                    <p:nvPr/>
                  </p:nvSpPr>
                  <p:spPr>
                    <a:xfrm>
                      <a:off x="3333748" y="5551162"/>
                      <a:ext cx="84858" cy="178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58" h="178347">
                          <a:moveTo>
                            <a:pt x="78998" y="0"/>
                          </a:moveTo>
                          <a:cubicBezTo>
                            <a:pt x="83531" y="25470"/>
                            <a:pt x="84858" y="51667"/>
                            <a:pt x="84858" y="78281"/>
                          </a:cubicBezTo>
                          <a:lnTo>
                            <a:pt x="77374" y="178254"/>
                          </a:lnTo>
                          <a:cubicBezTo>
                            <a:pt x="73526" y="178797"/>
                            <a:pt x="70484" y="176920"/>
                            <a:pt x="67889" y="174325"/>
                          </a:cubicBezTo>
                          <a:lnTo>
                            <a:pt x="0" y="106436"/>
                          </a:lnTo>
                          <a:cubicBezTo>
                            <a:pt x="-9373" y="97063"/>
                            <a:pt x="-9373" y="81864"/>
                            <a:pt x="0" y="72491"/>
                          </a:cubicBezTo>
                          <a:lnTo>
                            <a:pt x="67889" y="460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1" name="Elipse 210"/>
                    <p:cNvSpPr/>
                    <p:nvPr/>
                  </p:nvSpPr>
                  <p:spPr>
                    <a:xfrm>
                      <a:off x="3334077" y="5805939"/>
                      <a:ext cx="62095" cy="1188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095" h="118852">
                          <a:moveTo>
                            <a:pt x="62095" y="0"/>
                          </a:moveTo>
                          <a:cubicBezTo>
                            <a:pt x="54234" y="42459"/>
                            <a:pt x="40852" y="82357"/>
                            <a:pt x="22811" y="118852"/>
                          </a:cubicBezTo>
                          <a:lnTo>
                            <a:pt x="0" y="96041"/>
                          </a:lnTo>
                          <a:cubicBezTo>
                            <a:pt x="-9373" y="86668"/>
                            <a:pt x="-9373" y="71469"/>
                            <a:pt x="0" y="6209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2" name="Elipse 211"/>
                    <p:cNvSpPr/>
                    <p:nvPr/>
                  </p:nvSpPr>
                  <p:spPr>
                    <a:xfrm>
                      <a:off x="3231913" y="5920205"/>
                      <a:ext cx="117625" cy="1460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625" h="146094">
                          <a:moveTo>
                            <a:pt x="84862" y="0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17625" y="22820"/>
                          </a:lnTo>
                          <a:cubicBezTo>
                            <a:pt x="96346" y="69539"/>
                            <a:pt x="69504" y="111371"/>
                            <a:pt x="37229" y="14609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3" name="Elipse 212"/>
                    <p:cNvSpPr/>
                    <p:nvPr/>
                  </p:nvSpPr>
                  <p:spPr>
                    <a:xfrm>
                      <a:off x="3130077" y="6038088"/>
                      <a:ext cx="131462" cy="1292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62" h="129224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31462" y="36658"/>
                          </a:lnTo>
                          <a:cubicBezTo>
                            <a:pt x="99603" y="75943"/>
                            <a:pt x="61699" y="106957"/>
                            <a:pt x="20358" y="12922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3" name="Forma livre 72"/>
                  <p:cNvSpPr/>
                  <p:nvPr/>
                </p:nvSpPr>
                <p:spPr>
                  <a:xfrm>
                    <a:off x="2873910" y="4275360"/>
                    <a:ext cx="756313" cy="850963"/>
                  </a:xfrm>
                  <a:custGeom>
                    <a:avLst/>
                    <a:gdLst>
                      <a:gd name="connsiteX0" fmla="*/ 194328 w 756313"/>
                      <a:gd name="connsiteY0" fmla="*/ 801509 h 850963"/>
                      <a:gd name="connsiteX1" fmla="*/ 155492 w 756313"/>
                      <a:gd name="connsiteY1" fmla="*/ 656759 h 850963"/>
                      <a:gd name="connsiteX2" fmla="*/ 130779 w 756313"/>
                      <a:gd name="connsiteY2" fmla="*/ 593210 h 850963"/>
                      <a:gd name="connsiteX3" fmla="*/ 77821 w 756313"/>
                      <a:gd name="connsiteY3" fmla="*/ 512008 h 850963"/>
                      <a:gd name="connsiteX4" fmla="*/ 150 w 756313"/>
                      <a:gd name="connsiteY4" fmla="*/ 444929 h 850963"/>
                      <a:gd name="connsiteX5" fmla="*/ 99004 w 756313"/>
                      <a:gd name="connsiteY5" fmla="*/ 469642 h 850963"/>
                      <a:gd name="connsiteX6" fmla="*/ 166084 w 756313"/>
                      <a:gd name="connsiteY6" fmla="*/ 533191 h 850963"/>
                      <a:gd name="connsiteX7" fmla="*/ 141370 w 756313"/>
                      <a:gd name="connsiteY7" fmla="*/ 399032 h 850963"/>
                      <a:gd name="connsiteX8" fmla="*/ 95474 w 756313"/>
                      <a:gd name="connsiteY8" fmla="*/ 314300 h 850963"/>
                      <a:gd name="connsiteX9" fmla="*/ 38986 w 756313"/>
                      <a:gd name="connsiteY9" fmla="*/ 229568 h 850963"/>
                      <a:gd name="connsiteX10" fmla="*/ 144901 w 756313"/>
                      <a:gd name="connsiteY10" fmla="*/ 271934 h 850963"/>
                      <a:gd name="connsiteX11" fmla="*/ 215511 w 756313"/>
                      <a:gd name="connsiteY11" fmla="*/ 363727 h 850963"/>
                      <a:gd name="connsiteX12" fmla="*/ 197858 w 756313"/>
                      <a:gd name="connsiteY12" fmla="*/ 180141 h 850963"/>
                      <a:gd name="connsiteX13" fmla="*/ 166084 w 756313"/>
                      <a:gd name="connsiteY13" fmla="*/ 91878 h 850963"/>
                      <a:gd name="connsiteX14" fmla="*/ 247285 w 756313"/>
                      <a:gd name="connsiteY14" fmla="*/ 148366 h 850963"/>
                      <a:gd name="connsiteX15" fmla="*/ 293182 w 756313"/>
                      <a:gd name="connsiteY15" fmla="*/ 236629 h 850963"/>
                      <a:gd name="connsiteX16" fmla="*/ 300243 w 756313"/>
                      <a:gd name="connsiteY16" fmla="*/ 176610 h 850963"/>
                      <a:gd name="connsiteX17" fmla="*/ 328487 w 756313"/>
                      <a:gd name="connsiteY17" fmla="*/ 74226 h 850963"/>
                      <a:gd name="connsiteX18" fmla="*/ 384975 w 756313"/>
                      <a:gd name="connsiteY18" fmla="*/ 85 h 850963"/>
                      <a:gd name="connsiteX19" fmla="*/ 430871 w 756313"/>
                      <a:gd name="connsiteY19" fmla="*/ 88348 h 850963"/>
                      <a:gd name="connsiteX20" fmla="*/ 452054 w 756313"/>
                      <a:gd name="connsiteY20" fmla="*/ 141305 h 850963"/>
                      <a:gd name="connsiteX21" fmla="*/ 469707 w 756313"/>
                      <a:gd name="connsiteY21" fmla="*/ 243690 h 850963"/>
                      <a:gd name="connsiteX22" fmla="*/ 508542 w 756313"/>
                      <a:gd name="connsiteY22" fmla="*/ 155427 h 850963"/>
                      <a:gd name="connsiteX23" fmla="*/ 593274 w 756313"/>
                      <a:gd name="connsiteY23" fmla="*/ 95409 h 850963"/>
                      <a:gd name="connsiteX24" fmla="*/ 572091 w 756313"/>
                      <a:gd name="connsiteY24" fmla="*/ 176610 h 850963"/>
                      <a:gd name="connsiteX25" fmla="*/ 547378 w 756313"/>
                      <a:gd name="connsiteY25" fmla="*/ 317831 h 850963"/>
                      <a:gd name="connsiteX26" fmla="*/ 543847 w 756313"/>
                      <a:gd name="connsiteY26" fmla="*/ 360197 h 850963"/>
                      <a:gd name="connsiteX27" fmla="*/ 610927 w 756313"/>
                      <a:gd name="connsiteY27" fmla="*/ 264873 h 850963"/>
                      <a:gd name="connsiteX28" fmla="*/ 727434 w 756313"/>
                      <a:gd name="connsiteY28" fmla="*/ 229568 h 850963"/>
                      <a:gd name="connsiteX29" fmla="*/ 663884 w 756313"/>
                      <a:gd name="connsiteY29" fmla="*/ 314300 h 850963"/>
                      <a:gd name="connsiteX30" fmla="*/ 610927 w 756313"/>
                      <a:gd name="connsiteY30" fmla="*/ 423746 h 850963"/>
                      <a:gd name="connsiteX31" fmla="*/ 596805 w 756313"/>
                      <a:gd name="connsiteY31" fmla="*/ 526130 h 850963"/>
                      <a:gd name="connsiteX32" fmla="*/ 660354 w 756313"/>
                      <a:gd name="connsiteY32" fmla="*/ 466112 h 850963"/>
                      <a:gd name="connsiteX33" fmla="*/ 755678 w 756313"/>
                      <a:gd name="connsiteY33" fmla="*/ 441398 h 850963"/>
                      <a:gd name="connsiteX34" fmla="*/ 699190 w 756313"/>
                      <a:gd name="connsiteY34" fmla="*/ 508478 h 850963"/>
                      <a:gd name="connsiteX35" fmla="*/ 646232 w 756313"/>
                      <a:gd name="connsiteY35" fmla="*/ 568496 h 850963"/>
                      <a:gd name="connsiteX36" fmla="*/ 603866 w 756313"/>
                      <a:gd name="connsiteY36" fmla="*/ 660289 h 850963"/>
                      <a:gd name="connsiteX37" fmla="*/ 579152 w 756313"/>
                      <a:gd name="connsiteY37" fmla="*/ 762674 h 850963"/>
                      <a:gd name="connsiteX38" fmla="*/ 565030 w 756313"/>
                      <a:gd name="connsiteY38" fmla="*/ 812101 h 850963"/>
                      <a:gd name="connsiteX39" fmla="*/ 529725 w 756313"/>
                      <a:gd name="connsiteY39" fmla="*/ 847406 h 850963"/>
                      <a:gd name="connsiteX40" fmla="*/ 490890 w 756313"/>
                      <a:gd name="connsiteY40" fmla="*/ 822692 h 850963"/>
                      <a:gd name="connsiteX41" fmla="*/ 455585 w 756313"/>
                      <a:gd name="connsiteY41" fmla="*/ 805040 h 850963"/>
                      <a:gd name="connsiteX42" fmla="*/ 406158 w 756313"/>
                      <a:gd name="connsiteY42" fmla="*/ 833284 h 850963"/>
                      <a:gd name="connsiteX43" fmla="*/ 360261 w 756313"/>
                      <a:gd name="connsiteY43" fmla="*/ 847406 h 850963"/>
                      <a:gd name="connsiteX44" fmla="*/ 332017 w 756313"/>
                      <a:gd name="connsiteY44" fmla="*/ 815631 h 850963"/>
                      <a:gd name="connsiteX45" fmla="*/ 289651 w 756313"/>
                      <a:gd name="connsiteY45" fmla="*/ 808570 h 850963"/>
                      <a:gd name="connsiteX46" fmla="*/ 243755 w 756313"/>
                      <a:gd name="connsiteY46" fmla="*/ 850936 h 850963"/>
                      <a:gd name="connsiteX47" fmla="*/ 194328 w 756313"/>
                      <a:gd name="connsiteY47" fmla="*/ 801509 h 85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756313" h="850963">
                        <a:moveTo>
                          <a:pt x="194328" y="801509"/>
                        </a:moveTo>
                        <a:cubicBezTo>
                          <a:pt x="179618" y="769146"/>
                          <a:pt x="166083" y="691475"/>
                          <a:pt x="155492" y="656759"/>
                        </a:cubicBezTo>
                        <a:cubicBezTo>
                          <a:pt x="144900" y="622042"/>
                          <a:pt x="143724" y="617335"/>
                          <a:pt x="130779" y="593210"/>
                        </a:cubicBezTo>
                        <a:cubicBezTo>
                          <a:pt x="117834" y="569085"/>
                          <a:pt x="99592" y="536721"/>
                          <a:pt x="77821" y="512008"/>
                        </a:cubicBezTo>
                        <a:cubicBezTo>
                          <a:pt x="56050" y="487295"/>
                          <a:pt x="-3381" y="451990"/>
                          <a:pt x="150" y="444929"/>
                        </a:cubicBezTo>
                        <a:cubicBezTo>
                          <a:pt x="3680" y="437868"/>
                          <a:pt x="71348" y="454932"/>
                          <a:pt x="99004" y="469642"/>
                        </a:cubicBezTo>
                        <a:cubicBezTo>
                          <a:pt x="126660" y="484352"/>
                          <a:pt x="159023" y="544959"/>
                          <a:pt x="166084" y="533191"/>
                        </a:cubicBezTo>
                        <a:cubicBezTo>
                          <a:pt x="173145" y="521423"/>
                          <a:pt x="153138" y="435514"/>
                          <a:pt x="141370" y="399032"/>
                        </a:cubicBezTo>
                        <a:cubicBezTo>
                          <a:pt x="129602" y="362550"/>
                          <a:pt x="112538" y="342544"/>
                          <a:pt x="95474" y="314300"/>
                        </a:cubicBezTo>
                        <a:cubicBezTo>
                          <a:pt x="78410" y="286056"/>
                          <a:pt x="30748" y="236629"/>
                          <a:pt x="38986" y="229568"/>
                        </a:cubicBezTo>
                        <a:cubicBezTo>
                          <a:pt x="47224" y="222507"/>
                          <a:pt x="115480" y="249574"/>
                          <a:pt x="144901" y="271934"/>
                        </a:cubicBezTo>
                        <a:cubicBezTo>
                          <a:pt x="174322" y="294294"/>
                          <a:pt x="206685" y="379026"/>
                          <a:pt x="215511" y="363727"/>
                        </a:cubicBezTo>
                        <a:cubicBezTo>
                          <a:pt x="224337" y="348428"/>
                          <a:pt x="206096" y="225449"/>
                          <a:pt x="197858" y="180141"/>
                        </a:cubicBezTo>
                        <a:cubicBezTo>
                          <a:pt x="189620" y="134833"/>
                          <a:pt x="157846" y="97174"/>
                          <a:pt x="166084" y="91878"/>
                        </a:cubicBezTo>
                        <a:cubicBezTo>
                          <a:pt x="174322" y="86582"/>
                          <a:pt x="226102" y="124241"/>
                          <a:pt x="247285" y="148366"/>
                        </a:cubicBezTo>
                        <a:cubicBezTo>
                          <a:pt x="268468" y="172491"/>
                          <a:pt x="284356" y="231922"/>
                          <a:pt x="293182" y="236629"/>
                        </a:cubicBezTo>
                        <a:cubicBezTo>
                          <a:pt x="302008" y="241336"/>
                          <a:pt x="294359" y="203677"/>
                          <a:pt x="300243" y="176610"/>
                        </a:cubicBezTo>
                        <a:cubicBezTo>
                          <a:pt x="306127" y="149543"/>
                          <a:pt x="314365" y="103647"/>
                          <a:pt x="328487" y="74226"/>
                        </a:cubicBezTo>
                        <a:cubicBezTo>
                          <a:pt x="342609" y="44805"/>
                          <a:pt x="367911" y="-2269"/>
                          <a:pt x="384975" y="85"/>
                        </a:cubicBezTo>
                        <a:cubicBezTo>
                          <a:pt x="402039" y="2439"/>
                          <a:pt x="419691" y="64811"/>
                          <a:pt x="430871" y="88348"/>
                        </a:cubicBezTo>
                        <a:cubicBezTo>
                          <a:pt x="442051" y="111885"/>
                          <a:pt x="445581" y="115415"/>
                          <a:pt x="452054" y="141305"/>
                        </a:cubicBezTo>
                        <a:cubicBezTo>
                          <a:pt x="458527" y="167195"/>
                          <a:pt x="460292" y="241336"/>
                          <a:pt x="469707" y="243690"/>
                        </a:cubicBezTo>
                        <a:cubicBezTo>
                          <a:pt x="479122" y="246044"/>
                          <a:pt x="487948" y="180140"/>
                          <a:pt x="508542" y="155427"/>
                        </a:cubicBezTo>
                        <a:cubicBezTo>
                          <a:pt x="529136" y="130714"/>
                          <a:pt x="582682" y="91878"/>
                          <a:pt x="593274" y="95409"/>
                        </a:cubicBezTo>
                        <a:cubicBezTo>
                          <a:pt x="603866" y="98940"/>
                          <a:pt x="579740" y="139540"/>
                          <a:pt x="572091" y="176610"/>
                        </a:cubicBezTo>
                        <a:cubicBezTo>
                          <a:pt x="564442" y="213680"/>
                          <a:pt x="552085" y="287233"/>
                          <a:pt x="547378" y="317831"/>
                        </a:cubicBezTo>
                        <a:cubicBezTo>
                          <a:pt x="542671" y="348429"/>
                          <a:pt x="533256" y="369023"/>
                          <a:pt x="543847" y="360197"/>
                        </a:cubicBezTo>
                        <a:cubicBezTo>
                          <a:pt x="554439" y="351371"/>
                          <a:pt x="580329" y="286644"/>
                          <a:pt x="610927" y="264873"/>
                        </a:cubicBezTo>
                        <a:cubicBezTo>
                          <a:pt x="641525" y="243101"/>
                          <a:pt x="718608" y="221330"/>
                          <a:pt x="727434" y="229568"/>
                        </a:cubicBezTo>
                        <a:cubicBezTo>
                          <a:pt x="736260" y="237806"/>
                          <a:pt x="683302" y="281937"/>
                          <a:pt x="663884" y="314300"/>
                        </a:cubicBezTo>
                        <a:cubicBezTo>
                          <a:pt x="644466" y="346663"/>
                          <a:pt x="622107" y="388441"/>
                          <a:pt x="610927" y="423746"/>
                        </a:cubicBezTo>
                        <a:cubicBezTo>
                          <a:pt x="599747" y="459051"/>
                          <a:pt x="588567" y="519069"/>
                          <a:pt x="596805" y="526130"/>
                        </a:cubicBezTo>
                        <a:cubicBezTo>
                          <a:pt x="605043" y="533191"/>
                          <a:pt x="633875" y="480234"/>
                          <a:pt x="660354" y="466112"/>
                        </a:cubicBezTo>
                        <a:cubicBezTo>
                          <a:pt x="686833" y="451990"/>
                          <a:pt x="749205" y="434337"/>
                          <a:pt x="755678" y="441398"/>
                        </a:cubicBezTo>
                        <a:cubicBezTo>
                          <a:pt x="762151" y="448459"/>
                          <a:pt x="717431" y="487295"/>
                          <a:pt x="699190" y="508478"/>
                        </a:cubicBezTo>
                        <a:cubicBezTo>
                          <a:pt x="680949" y="529661"/>
                          <a:pt x="662119" y="543194"/>
                          <a:pt x="646232" y="568496"/>
                        </a:cubicBezTo>
                        <a:cubicBezTo>
                          <a:pt x="630345" y="593798"/>
                          <a:pt x="615046" y="627926"/>
                          <a:pt x="603866" y="660289"/>
                        </a:cubicBezTo>
                        <a:cubicBezTo>
                          <a:pt x="592686" y="692652"/>
                          <a:pt x="585625" y="737372"/>
                          <a:pt x="579152" y="762674"/>
                        </a:cubicBezTo>
                        <a:cubicBezTo>
                          <a:pt x="572679" y="787976"/>
                          <a:pt x="573268" y="797979"/>
                          <a:pt x="565030" y="812101"/>
                        </a:cubicBezTo>
                        <a:cubicBezTo>
                          <a:pt x="556792" y="826223"/>
                          <a:pt x="542082" y="845641"/>
                          <a:pt x="529725" y="847406"/>
                        </a:cubicBezTo>
                        <a:cubicBezTo>
                          <a:pt x="517368" y="849171"/>
                          <a:pt x="503247" y="829753"/>
                          <a:pt x="490890" y="822692"/>
                        </a:cubicBezTo>
                        <a:cubicBezTo>
                          <a:pt x="478533" y="815631"/>
                          <a:pt x="469707" y="803275"/>
                          <a:pt x="455585" y="805040"/>
                        </a:cubicBezTo>
                        <a:cubicBezTo>
                          <a:pt x="441463" y="806805"/>
                          <a:pt x="422045" y="826223"/>
                          <a:pt x="406158" y="833284"/>
                        </a:cubicBezTo>
                        <a:cubicBezTo>
                          <a:pt x="390271" y="840345"/>
                          <a:pt x="372618" y="850348"/>
                          <a:pt x="360261" y="847406"/>
                        </a:cubicBezTo>
                        <a:cubicBezTo>
                          <a:pt x="347904" y="844464"/>
                          <a:pt x="343785" y="822104"/>
                          <a:pt x="332017" y="815631"/>
                        </a:cubicBezTo>
                        <a:cubicBezTo>
                          <a:pt x="320249" y="809158"/>
                          <a:pt x="304361" y="802686"/>
                          <a:pt x="289651" y="808570"/>
                        </a:cubicBezTo>
                        <a:cubicBezTo>
                          <a:pt x="274941" y="814454"/>
                          <a:pt x="261408" y="852113"/>
                          <a:pt x="243755" y="850936"/>
                        </a:cubicBezTo>
                        <a:cubicBezTo>
                          <a:pt x="226102" y="849759"/>
                          <a:pt x="209038" y="833872"/>
                          <a:pt x="194328" y="8015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4" name="Grupo 53"/>
              <p:cNvGrpSpPr/>
              <p:nvPr/>
            </p:nvGrpSpPr>
            <p:grpSpPr>
              <a:xfrm>
                <a:off x="3302562" y="1866303"/>
                <a:ext cx="881227" cy="720080"/>
                <a:chOff x="3692316" y="1124744"/>
                <a:chExt cx="881227" cy="720080"/>
              </a:xfrm>
            </p:grpSpPr>
            <p:grpSp>
              <p:nvGrpSpPr>
                <p:cNvPr id="79" name="Grupo 78"/>
                <p:cNvGrpSpPr/>
                <p:nvPr/>
              </p:nvGrpSpPr>
              <p:grpSpPr>
                <a:xfrm>
                  <a:off x="3692316" y="1124744"/>
                  <a:ext cx="720080" cy="720080"/>
                  <a:chOff x="3692316" y="1124744"/>
                  <a:chExt cx="720080" cy="720080"/>
                </a:xfrm>
              </p:grpSpPr>
              <p:sp>
                <p:nvSpPr>
                  <p:cNvPr id="77" name="Elipse 76"/>
                  <p:cNvSpPr/>
                  <p:nvPr/>
                </p:nvSpPr>
                <p:spPr>
                  <a:xfrm>
                    <a:off x="3692316" y="1124744"/>
                    <a:ext cx="720080" cy="72008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Coração 77"/>
                  <p:cNvSpPr/>
                  <p:nvPr/>
                </p:nvSpPr>
                <p:spPr>
                  <a:xfrm>
                    <a:off x="3836332" y="1268760"/>
                    <a:ext cx="432048" cy="432048"/>
                  </a:xfrm>
                  <a:prstGeom prst="hear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Triângulo retângulo 79"/>
                <p:cNvSpPr/>
                <p:nvPr/>
              </p:nvSpPr>
              <p:spPr>
                <a:xfrm rot="2190494">
                  <a:off x="4197915" y="1667819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0" name="Grupo 69"/>
              <p:cNvGrpSpPr/>
              <p:nvPr/>
            </p:nvGrpSpPr>
            <p:grpSpPr>
              <a:xfrm rot="1850580">
                <a:off x="6897813" y="1218548"/>
                <a:ext cx="837582" cy="1108902"/>
                <a:chOff x="6538191" y="995813"/>
                <a:chExt cx="837582" cy="1108902"/>
              </a:xfrm>
            </p:grpSpPr>
            <p:grpSp>
              <p:nvGrpSpPr>
                <p:cNvPr id="68" name="Grupo 67"/>
                <p:cNvGrpSpPr/>
                <p:nvPr/>
              </p:nvGrpSpPr>
              <p:grpSpPr>
                <a:xfrm>
                  <a:off x="6538191" y="995813"/>
                  <a:ext cx="837582" cy="810785"/>
                  <a:chOff x="5920116" y="704169"/>
                  <a:chExt cx="837582" cy="810785"/>
                </a:xfrm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>
                    <a:off x="5920116" y="995813"/>
                    <a:ext cx="837582" cy="519141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4" name="Grupo 63"/>
                  <p:cNvGrpSpPr/>
                  <p:nvPr/>
                </p:nvGrpSpPr>
                <p:grpSpPr>
                  <a:xfrm>
                    <a:off x="6073435" y="1182307"/>
                    <a:ext cx="530944" cy="146151"/>
                    <a:chOff x="2123728" y="3606567"/>
                    <a:chExt cx="530944" cy="146151"/>
                  </a:xfrm>
                </p:grpSpPr>
                <p:sp>
                  <p:nvSpPr>
                    <p:cNvPr id="61" name="Elipse 60"/>
                    <p:cNvSpPr/>
                    <p:nvPr/>
                  </p:nvSpPr>
                  <p:spPr>
                    <a:xfrm>
                      <a:off x="2317192" y="360870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Elipse 118"/>
                    <p:cNvSpPr/>
                    <p:nvPr/>
                  </p:nvSpPr>
                  <p:spPr>
                    <a:xfrm>
                      <a:off x="2510656" y="360796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5" name="Elipse 124"/>
                    <p:cNvSpPr/>
                    <p:nvPr/>
                  </p:nvSpPr>
                  <p:spPr>
                    <a:xfrm>
                      <a:off x="2123728" y="3606567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5" name="Retângulo 64"/>
                  <p:cNvSpPr/>
                  <p:nvPr/>
                </p:nvSpPr>
                <p:spPr>
                  <a:xfrm rot="19800000">
                    <a:off x="6111781" y="76184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800000" flipH="1">
                    <a:off x="6457110" y="761847"/>
                    <a:ext cx="45719" cy="15549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/>
                  <p:cNvSpPr/>
                  <p:nvPr/>
                </p:nvSpPr>
                <p:spPr>
                  <a:xfrm flipH="1">
                    <a:off x="6291395" y="70416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Triângulo retângulo 68"/>
                <p:cNvSpPr/>
                <p:nvPr/>
              </p:nvSpPr>
              <p:spPr>
                <a:xfrm rot="12225857">
                  <a:off x="6666786" y="1714498"/>
                  <a:ext cx="193464" cy="390217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>
                <a:off x="7810906" y="2637856"/>
                <a:ext cx="720080" cy="720080"/>
                <a:chOff x="7956376" y="2462057"/>
                <a:chExt cx="720080" cy="720080"/>
              </a:xfrm>
            </p:grpSpPr>
            <p:sp>
              <p:nvSpPr>
                <p:cNvPr id="134" name="Elipse 133"/>
                <p:cNvSpPr/>
                <p:nvPr/>
              </p:nvSpPr>
              <p:spPr>
                <a:xfrm>
                  <a:off x="7956376" y="2462057"/>
                  <a:ext cx="720080" cy="72008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72" name="Picture 2" descr="Resultado de imagem para joinha para baixo 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3730" y="2685515"/>
                  <a:ext cx="325371" cy="3253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6" name="Grupo 135"/>
              <p:cNvGrpSpPr/>
              <p:nvPr/>
            </p:nvGrpSpPr>
            <p:grpSpPr>
              <a:xfrm>
                <a:off x="2997399" y="3667097"/>
                <a:ext cx="985375" cy="791755"/>
                <a:chOff x="3692316" y="1053068"/>
                <a:chExt cx="985375" cy="791755"/>
              </a:xfrm>
            </p:grpSpPr>
            <p:sp>
              <p:nvSpPr>
                <p:cNvPr id="139" name="Elipse 138"/>
                <p:cNvSpPr/>
                <p:nvPr/>
              </p:nvSpPr>
              <p:spPr>
                <a:xfrm>
                  <a:off x="3692316" y="1053068"/>
                  <a:ext cx="804776" cy="79175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800" b="1" dirty="0" smtClean="0"/>
                    <a:t>?!</a:t>
                  </a:r>
                  <a:endParaRPr lang="pt-BR" sz="2800" b="1" dirty="0"/>
                </a:p>
              </p:txBody>
            </p:sp>
            <p:sp>
              <p:nvSpPr>
                <p:cNvPr id="138" name="Triângulo retângulo 137"/>
                <p:cNvSpPr/>
                <p:nvPr/>
              </p:nvSpPr>
              <p:spPr>
                <a:xfrm rot="19809519">
                  <a:off x="4302063" y="1438320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526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="" xmlns:a16="http://schemas.microsoft.com/office/drawing/2014/main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1618471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="" xmlns:a16="http://schemas.microsoft.com/office/drawing/2014/main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="" xmlns:a16="http://schemas.microsoft.com/office/drawing/2014/main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="" xmlns:a16="http://schemas.microsoft.com/office/drawing/2014/main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="" xmlns:a16="http://schemas.microsoft.com/office/drawing/2014/main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="" xmlns:a16="http://schemas.microsoft.com/office/drawing/2014/main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="" xmlns:a16="http://schemas.microsoft.com/office/drawing/2014/main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="" xmlns:a16="http://schemas.microsoft.com/office/drawing/2014/main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="" xmlns:a16="http://schemas.microsoft.com/office/drawing/2014/main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="" xmlns:a16="http://schemas.microsoft.com/office/drawing/2014/main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="" xmlns:a16="http://schemas.microsoft.com/office/drawing/2014/main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="" xmlns:a16="http://schemas.microsoft.com/office/drawing/2014/main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="" xmlns:a16="http://schemas.microsoft.com/office/drawing/2014/main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="" xmlns:a16="http://schemas.microsoft.com/office/drawing/2014/main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="" xmlns:a16="http://schemas.microsoft.com/office/drawing/2014/main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="" xmlns:a16="http://schemas.microsoft.com/office/drawing/2014/main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="" xmlns:a16="http://schemas.microsoft.com/office/drawing/2014/main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="" xmlns:a16="http://schemas.microsoft.com/office/drawing/2014/main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="" xmlns:a16="http://schemas.microsoft.com/office/drawing/2014/main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="" xmlns:a16="http://schemas.microsoft.com/office/drawing/2014/main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="" xmlns:a16="http://schemas.microsoft.com/office/drawing/2014/main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="" xmlns:a16="http://schemas.microsoft.com/office/drawing/2014/main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="" xmlns:a16="http://schemas.microsoft.com/office/drawing/2014/main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="" xmlns:a16="http://schemas.microsoft.com/office/drawing/2014/main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="" xmlns:a16="http://schemas.microsoft.com/office/drawing/2014/main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="" xmlns:a16="http://schemas.microsoft.com/office/drawing/2014/main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="" xmlns:a16="http://schemas.microsoft.com/office/drawing/2014/main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="" xmlns:a16="http://schemas.microsoft.com/office/drawing/2014/main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="" xmlns:a16="http://schemas.microsoft.com/office/drawing/2014/main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="" xmlns:a16="http://schemas.microsoft.com/office/drawing/2014/main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="" xmlns:a16="http://schemas.microsoft.com/office/drawing/2014/main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="" xmlns:a16="http://schemas.microsoft.com/office/drawing/2014/main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="" xmlns:a16="http://schemas.microsoft.com/office/drawing/2014/main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="" xmlns:a16="http://schemas.microsoft.com/office/drawing/2014/main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="" xmlns:a16="http://schemas.microsoft.com/office/drawing/2014/main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="" xmlns:a16="http://schemas.microsoft.com/office/drawing/2014/main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="" xmlns:a16="http://schemas.microsoft.com/office/drawing/2014/main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="" xmlns:a16="http://schemas.microsoft.com/office/drawing/2014/main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="" xmlns:a16="http://schemas.microsoft.com/office/drawing/2014/main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="" xmlns:a16="http://schemas.microsoft.com/office/drawing/2014/main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="" xmlns:a16="http://schemas.microsoft.com/office/drawing/2014/main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="" xmlns:a16="http://schemas.microsoft.com/office/drawing/2014/main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="" xmlns:a16="http://schemas.microsoft.com/office/drawing/2014/main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="" xmlns:a16="http://schemas.microsoft.com/office/drawing/2014/main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="" xmlns:a16="http://schemas.microsoft.com/office/drawing/2014/main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="" xmlns:a16="http://schemas.microsoft.com/office/drawing/2014/main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="" xmlns:a16="http://schemas.microsoft.com/office/drawing/2014/main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="" xmlns:a16="http://schemas.microsoft.com/office/drawing/2014/main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="" xmlns:a16="http://schemas.microsoft.com/office/drawing/2014/main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="" xmlns:a16="http://schemas.microsoft.com/office/drawing/2014/main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="" xmlns:a16="http://schemas.microsoft.com/office/drawing/2014/main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="" xmlns:a16="http://schemas.microsoft.com/office/drawing/2014/main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="" xmlns:a16="http://schemas.microsoft.com/office/drawing/2014/main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="" xmlns:a16="http://schemas.microsoft.com/office/drawing/2014/main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="" xmlns:a16="http://schemas.microsoft.com/office/drawing/2014/main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="" xmlns:a16="http://schemas.microsoft.com/office/drawing/2014/main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="" xmlns:a16="http://schemas.microsoft.com/office/drawing/2014/main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="" xmlns:a16="http://schemas.microsoft.com/office/drawing/2014/main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="" xmlns:a16="http://schemas.microsoft.com/office/drawing/2014/main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="" xmlns:a16="http://schemas.microsoft.com/office/drawing/2014/main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="" xmlns:a16="http://schemas.microsoft.com/office/drawing/2014/main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="" xmlns:a16="http://schemas.microsoft.com/office/drawing/2014/main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="" xmlns:a16="http://schemas.microsoft.com/office/drawing/2014/main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="" xmlns:a16="http://schemas.microsoft.com/office/drawing/2014/main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="" xmlns:a16="http://schemas.microsoft.com/office/drawing/2014/main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="" xmlns:a16="http://schemas.microsoft.com/office/drawing/2014/main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="" xmlns:a16="http://schemas.microsoft.com/office/drawing/2014/main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="" xmlns:a16="http://schemas.microsoft.com/office/drawing/2014/main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1763688" y="2127461"/>
            <a:ext cx="865361" cy="1944562"/>
            <a:chOff x="2813727" y="4275360"/>
            <a:chExt cx="865361" cy="1944562"/>
          </a:xfrm>
        </p:grpSpPr>
        <p:grpSp>
          <p:nvGrpSpPr>
            <p:cNvPr id="75" name="Grupo 74"/>
            <p:cNvGrpSpPr/>
            <p:nvPr/>
          </p:nvGrpSpPr>
          <p:grpSpPr>
            <a:xfrm>
              <a:off x="2813727" y="5056337"/>
              <a:ext cx="865361" cy="1163585"/>
              <a:chOff x="2554511" y="5044562"/>
              <a:chExt cx="865361" cy="1163585"/>
            </a:xfrm>
          </p:grpSpPr>
          <p:sp>
            <p:nvSpPr>
              <p:cNvPr id="77" name="Elipse 76"/>
              <p:cNvSpPr/>
              <p:nvPr/>
            </p:nvSpPr>
            <p:spPr>
              <a:xfrm>
                <a:off x="2555776" y="5044562"/>
                <a:ext cx="864096" cy="11635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218"/>
              <p:cNvSpPr/>
              <p:nvPr/>
            </p:nvSpPr>
            <p:spPr>
              <a:xfrm>
                <a:off x="2921686" y="6040201"/>
                <a:ext cx="169724" cy="164002"/>
              </a:xfrm>
              <a:custGeom>
                <a:avLst/>
                <a:gdLst/>
                <a:ahLst/>
                <a:cxnLst/>
                <a:rect l="l" t="t" r="r" b="b"/>
                <a:pathLst>
                  <a:path w="169724" h="164002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69724" y="74920"/>
                    </a:lnTo>
                    <a:cubicBezTo>
                      <a:pt x="179098" y="84293"/>
                      <a:pt x="179098" y="99492"/>
                      <a:pt x="169724" y="108865"/>
                    </a:cubicBezTo>
                    <a:lnTo>
                      <a:pt x="123009" y="155580"/>
                    </a:lnTo>
                    <a:cubicBezTo>
                      <a:pt x="103065" y="161941"/>
                      <a:pt x="82194" y="164002"/>
                      <a:pt x="60966" y="164002"/>
                    </a:cubicBezTo>
                    <a:lnTo>
                      <a:pt x="54222" y="163087"/>
                    </a:ln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217"/>
              <p:cNvSpPr/>
              <p:nvPr/>
            </p:nvSpPr>
            <p:spPr>
              <a:xfrm>
                <a:off x="2874683" y="6161926"/>
                <a:ext cx="77597" cy="37624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37624">
                    <a:moveTo>
                      <a:pt x="30031" y="1"/>
                    </a:moveTo>
                    <a:cubicBezTo>
                      <a:pt x="36174" y="0"/>
                      <a:pt x="42317" y="2344"/>
                      <a:pt x="47004" y="7030"/>
                    </a:cubicBezTo>
                    <a:lnTo>
                      <a:pt x="77597" y="37624"/>
                    </a:lnTo>
                    <a:cubicBezTo>
                      <a:pt x="50502" y="37584"/>
                      <a:pt x="24396" y="31434"/>
                      <a:pt x="0" y="20089"/>
                    </a:cubicBezTo>
                    <a:lnTo>
                      <a:pt x="13058" y="7030"/>
                    </a:lnTo>
                    <a:cubicBezTo>
                      <a:pt x="17745" y="2344"/>
                      <a:pt x="23888" y="0"/>
                      <a:pt x="30031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213"/>
              <p:cNvSpPr/>
              <p:nvPr/>
            </p:nvSpPr>
            <p:spPr>
              <a:xfrm>
                <a:off x="3063920" y="6161926"/>
                <a:ext cx="60774" cy="31776"/>
              </a:xfrm>
              <a:custGeom>
                <a:avLst/>
                <a:gdLst/>
                <a:ahLst/>
                <a:cxnLst/>
                <a:rect l="l" t="t" r="r" b="b"/>
                <a:pathLst>
                  <a:path w="60774" h="31776">
                    <a:moveTo>
                      <a:pt x="41718" y="1"/>
                    </a:moveTo>
                    <a:cubicBezTo>
                      <a:pt x="47861" y="0"/>
                      <a:pt x="54004" y="2344"/>
                      <a:pt x="58691" y="7030"/>
                    </a:cubicBezTo>
                    <a:lnTo>
                      <a:pt x="60774" y="9113"/>
                    </a:lnTo>
                    <a:cubicBezTo>
                      <a:pt x="41927" y="20541"/>
                      <a:pt x="21369" y="27756"/>
                      <a:pt x="0" y="31776"/>
                    </a:cubicBezTo>
                    <a:lnTo>
                      <a:pt x="24745" y="7030"/>
                    </a:lnTo>
                    <a:cubicBezTo>
                      <a:pt x="29432" y="2344"/>
                      <a:pt x="35575" y="0"/>
                      <a:pt x="41718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de cantos arredondados 80"/>
              <p:cNvSpPr/>
              <p:nvPr/>
            </p:nvSpPr>
            <p:spPr>
              <a:xfrm rot="2700000">
                <a:off x="2729986" y="557073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2700000">
                <a:off x="2933655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700000">
                <a:off x="3137324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de cantos arredondados 83"/>
              <p:cNvSpPr/>
              <p:nvPr/>
            </p:nvSpPr>
            <p:spPr>
              <a:xfrm rot="2700000">
                <a:off x="2628152" y="569383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de cantos arredondados 84"/>
              <p:cNvSpPr/>
              <p:nvPr/>
            </p:nvSpPr>
            <p:spPr>
              <a:xfrm rot="2700000">
                <a:off x="2831822" y="5697551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 rot="2700000">
                <a:off x="3035492" y="56975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de cantos arredondados 86"/>
              <p:cNvSpPr/>
              <p:nvPr/>
            </p:nvSpPr>
            <p:spPr>
              <a:xfrm rot="2700000">
                <a:off x="3247749" y="569170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 rot="2700000">
                <a:off x="2729987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 rot="2700000">
                <a:off x="2933657" y="581511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89"/>
              <p:cNvSpPr/>
              <p:nvPr/>
            </p:nvSpPr>
            <p:spPr>
              <a:xfrm rot="2700000">
                <a:off x="3137652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90"/>
              <p:cNvSpPr/>
              <p:nvPr/>
            </p:nvSpPr>
            <p:spPr>
              <a:xfrm rot="2700000">
                <a:off x="2831822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91"/>
              <p:cNvSpPr/>
              <p:nvPr/>
            </p:nvSpPr>
            <p:spPr>
              <a:xfrm rot="2700000">
                <a:off x="3035489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92"/>
              <p:cNvSpPr/>
              <p:nvPr/>
            </p:nvSpPr>
            <p:spPr>
              <a:xfrm rot="2700000">
                <a:off x="2628151" y="5447476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93"/>
              <p:cNvSpPr/>
              <p:nvPr/>
            </p:nvSpPr>
            <p:spPr>
              <a:xfrm rot="2700000">
                <a:off x="2832705" y="544747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94"/>
              <p:cNvSpPr/>
              <p:nvPr/>
            </p:nvSpPr>
            <p:spPr>
              <a:xfrm rot="2700000">
                <a:off x="3035487" y="5447475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 rot="2700000">
                <a:off x="3239157" y="544747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de cantos arredondados 96"/>
              <p:cNvSpPr/>
              <p:nvPr/>
            </p:nvSpPr>
            <p:spPr>
              <a:xfrm rot="2700000">
                <a:off x="2729986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de cantos arredondados 97"/>
              <p:cNvSpPr/>
              <p:nvPr/>
            </p:nvSpPr>
            <p:spPr>
              <a:xfrm rot="2700000">
                <a:off x="2933651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de cantos arredondados 98"/>
              <p:cNvSpPr/>
              <p:nvPr/>
            </p:nvSpPr>
            <p:spPr>
              <a:xfrm rot="2700000">
                <a:off x="3137321" y="53189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 rot="2700000">
                <a:off x="2830466" y="519774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00"/>
              <p:cNvSpPr/>
              <p:nvPr/>
            </p:nvSpPr>
            <p:spPr>
              <a:xfrm rot="2700000">
                <a:off x="3036374" y="519774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de cantos arredondados 101"/>
              <p:cNvSpPr/>
              <p:nvPr/>
            </p:nvSpPr>
            <p:spPr>
              <a:xfrm rot="2700000">
                <a:off x="2934541" y="50771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95"/>
              <p:cNvSpPr/>
              <p:nvPr/>
            </p:nvSpPr>
            <p:spPr>
              <a:xfrm>
                <a:off x="2734989" y="6038086"/>
                <a:ext cx="157476" cy="143795"/>
              </a:xfrm>
              <a:custGeom>
                <a:avLst/>
                <a:gdLst/>
                <a:ahLst/>
                <a:cxnLst/>
                <a:rect l="l" t="t" r="r" b="b"/>
                <a:pathLst>
                  <a:path w="157476" h="143795">
                    <a:moveTo>
                      <a:pt x="72614" y="1"/>
                    </a:moveTo>
                    <a:cubicBezTo>
                      <a:pt x="78757" y="0"/>
                      <a:pt x="84900" y="2344"/>
                      <a:pt x="89587" y="7030"/>
                    </a:cubicBezTo>
                    <a:lnTo>
                      <a:pt x="157476" y="74920"/>
                    </a:lnTo>
                    <a:cubicBezTo>
                      <a:pt x="166850" y="84293"/>
                      <a:pt x="166850" y="99492"/>
                      <a:pt x="157476" y="108865"/>
                    </a:cubicBezTo>
                    <a:lnTo>
                      <a:pt x="122546" y="143795"/>
                    </a:lnTo>
                    <a:cubicBezTo>
                      <a:pt x="77189" y="127505"/>
                      <a:pt x="35982" y="99350"/>
                      <a:pt x="0" y="62671"/>
                    </a:cubicBezTo>
                    <a:lnTo>
                      <a:pt x="55641" y="7030"/>
                    </a:lnTo>
                    <a:cubicBezTo>
                      <a:pt x="60328" y="2344"/>
                      <a:pt x="66471" y="0"/>
                      <a:pt x="72614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96"/>
              <p:cNvSpPr/>
              <p:nvPr/>
            </p:nvSpPr>
            <p:spPr>
              <a:xfrm>
                <a:off x="2640837" y="5920205"/>
                <a:ext cx="149793" cy="172107"/>
              </a:xfrm>
              <a:custGeom>
                <a:avLst/>
                <a:gdLst/>
                <a:ahLst/>
                <a:cxnLst/>
                <a:rect l="l" t="t" r="r" b="b"/>
                <a:pathLst>
                  <a:path w="149793" h="172107">
                    <a:moveTo>
                      <a:pt x="64931" y="0"/>
                    </a:moveTo>
                    <a:cubicBezTo>
                      <a:pt x="71074" y="0"/>
                      <a:pt x="77217" y="2344"/>
                      <a:pt x="81904" y="7030"/>
                    </a:cubicBezTo>
                    <a:lnTo>
                      <a:pt x="149793" y="74920"/>
                    </a:lnTo>
                    <a:cubicBezTo>
                      <a:pt x="159167" y="84293"/>
                      <a:pt x="159167" y="99492"/>
                      <a:pt x="149793" y="108865"/>
                    </a:cubicBezTo>
                    <a:lnTo>
                      <a:pt x="86552" y="172107"/>
                    </a:lnTo>
                    <a:cubicBezTo>
                      <a:pt x="52371" y="139941"/>
                      <a:pt x="23191" y="100289"/>
                      <a:pt x="0" y="54989"/>
                    </a:cubicBezTo>
                    <a:lnTo>
                      <a:pt x="47958" y="7030"/>
                    </a:lnTo>
                    <a:cubicBezTo>
                      <a:pt x="52645" y="2344"/>
                      <a:pt x="58788" y="0"/>
                      <a:pt x="6493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97"/>
              <p:cNvSpPr/>
              <p:nvPr/>
            </p:nvSpPr>
            <p:spPr>
              <a:xfrm>
                <a:off x="2577737" y="5793115"/>
                <a:ext cx="111059" cy="166419"/>
              </a:xfrm>
              <a:custGeom>
                <a:avLst/>
                <a:gdLst/>
                <a:ahLst/>
                <a:cxnLst/>
                <a:rect l="l" t="t" r="r" b="b"/>
                <a:pathLst>
                  <a:path w="111059" h="166419">
                    <a:moveTo>
                      <a:pt x="26197" y="0"/>
                    </a:moveTo>
                    <a:cubicBezTo>
                      <a:pt x="32340" y="0"/>
                      <a:pt x="38483" y="2344"/>
                      <a:pt x="43170" y="7030"/>
                    </a:cubicBezTo>
                    <a:lnTo>
                      <a:pt x="111059" y="74920"/>
                    </a:lnTo>
                    <a:cubicBezTo>
                      <a:pt x="120433" y="84293"/>
                      <a:pt x="120433" y="99492"/>
                      <a:pt x="111059" y="108865"/>
                    </a:cubicBezTo>
                    <a:lnTo>
                      <a:pt x="53505" y="166419"/>
                    </a:lnTo>
                    <a:cubicBezTo>
                      <a:pt x="29681" y="120970"/>
                      <a:pt x="10980" y="70585"/>
                      <a:pt x="0" y="16255"/>
                    </a:cubicBezTo>
                    <a:lnTo>
                      <a:pt x="9224" y="7030"/>
                    </a:lnTo>
                    <a:cubicBezTo>
                      <a:pt x="13911" y="2344"/>
                      <a:pt x="20054" y="0"/>
                      <a:pt x="26197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98"/>
              <p:cNvSpPr/>
              <p:nvPr/>
            </p:nvSpPr>
            <p:spPr>
              <a:xfrm>
                <a:off x="2561378" y="5721178"/>
                <a:ext cx="25582" cy="72394"/>
              </a:xfrm>
              <a:custGeom>
                <a:avLst/>
                <a:gdLst/>
                <a:ahLst/>
                <a:cxnLst/>
                <a:rect l="l" t="t" r="r" b="b"/>
                <a:pathLst>
                  <a:path w="25582" h="72394">
                    <a:moveTo>
                      <a:pt x="0" y="0"/>
                    </a:moveTo>
                    <a:lnTo>
                      <a:pt x="25582" y="25583"/>
                    </a:lnTo>
                    <a:cubicBezTo>
                      <a:pt x="34956" y="34956"/>
                      <a:pt x="34956" y="50155"/>
                      <a:pt x="25582" y="59528"/>
                    </a:cubicBezTo>
                    <a:lnTo>
                      <a:pt x="12716" y="72394"/>
                    </a:lnTo>
                    <a:cubicBezTo>
                      <a:pt x="5495" y="49212"/>
                      <a:pt x="1414" y="24955"/>
                      <a:pt x="0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99"/>
              <p:cNvSpPr/>
              <p:nvPr/>
            </p:nvSpPr>
            <p:spPr>
              <a:xfrm>
                <a:off x="2554511" y="5548735"/>
                <a:ext cx="134285" cy="176754"/>
              </a:xfrm>
              <a:custGeom>
                <a:avLst/>
                <a:gdLst/>
                <a:ahLst/>
                <a:cxnLst/>
                <a:rect l="l" t="t" r="r" b="b"/>
                <a:pathLst>
                  <a:path w="134285" h="176754">
                    <a:moveTo>
                      <a:pt x="49423" y="0"/>
                    </a:moveTo>
                    <a:cubicBezTo>
                      <a:pt x="55566" y="0"/>
                      <a:pt x="61709" y="2344"/>
                      <a:pt x="66396" y="7030"/>
                    </a:cubicBezTo>
                    <a:lnTo>
                      <a:pt x="134285" y="74920"/>
                    </a:lnTo>
                    <a:cubicBezTo>
                      <a:pt x="143659" y="84293"/>
                      <a:pt x="143659" y="99492"/>
                      <a:pt x="134285" y="108865"/>
                    </a:cubicBezTo>
                    <a:lnTo>
                      <a:pt x="66396" y="176754"/>
                    </a:lnTo>
                    <a:cubicBezTo>
                      <a:pt x="57022" y="186128"/>
                      <a:pt x="41824" y="186128"/>
                      <a:pt x="32450" y="176754"/>
                    </a:cubicBezTo>
                    <a:lnTo>
                      <a:pt x="5146" y="149450"/>
                    </a:lnTo>
                    <a:cubicBezTo>
                      <a:pt x="1019" y="127033"/>
                      <a:pt x="0" y="104031"/>
                      <a:pt x="0" y="80708"/>
                    </a:cubicBezTo>
                    <a:lnTo>
                      <a:pt x="3336" y="36144"/>
                    </a:lnTo>
                    <a:lnTo>
                      <a:pt x="32450" y="7030"/>
                    </a:lnTo>
                    <a:cubicBezTo>
                      <a:pt x="37137" y="2344"/>
                      <a:pt x="43280" y="0"/>
                      <a:pt x="49423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200"/>
              <p:cNvSpPr/>
              <p:nvPr/>
            </p:nvSpPr>
            <p:spPr>
              <a:xfrm>
                <a:off x="2559722" y="5481951"/>
                <a:ext cx="27239" cy="77885"/>
              </a:xfrm>
              <a:custGeom>
                <a:avLst/>
                <a:gdLst/>
                <a:ahLst/>
                <a:cxnLst/>
                <a:rect l="l" t="t" r="r" b="b"/>
                <a:pathLst>
                  <a:path w="27239" h="77885">
                    <a:moveTo>
                      <a:pt x="10538" y="0"/>
                    </a:moveTo>
                    <a:lnTo>
                      <a:pt x="27239" y="16701"/>
                    </a:lnTo>
                    <a:cubicBezTo>
                      <a:pt x="36613" y="26074"/>
                      <a:pt x="36613" y="41273"/>
                      <a:pt x="27239" y="50646"/>
                    </a:cubicBezTo>
                    <a:lnTo>
                      <a:pt x="0" y="77885"/>
                    </a:lnTo>
                    <a:cubicBezTo>
                      <a:pt x="228" y="51095"/>
                      <a:pt x="3923" y="25046"/>
                      <a:pt x="10538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201"/>
              <p:cNvSpPr/>
              <p:nvPr/>
            </p:nvSpPr>
            <p:spPr>
              <a:xfrm>
                <a:off x="2574995" y="5309061"/>
                <a:ext cx="113800" cy="164309"/>
              </a:xfrm>
              <a:custGeom>
                <a:avLst/>
                <a:gdLst/>
                <a:ahLst/>
                <a:cxnLst/>
                <a:rect l="l" t="t" r="r" b="b"/>
                <a:pathLst>
                  <a:path w="113800" h="164309">
                    <a:moveTo>
                      <a:pt x="51326" y="0"/>
                    </a:moveTo>
                    <a:lnTo>
                      <a:pt x="113800" y="62475"/>
                    </a:lnTo>
                    <a:cubicBezTo>
                      <a:pt x="123174" y="71848"/>
                      <a:pt x="123174" y="87047"/>
                      <a:pt x="113800" y="96420"/>
                    </a:cubicBezTo>
                    <a:lnTo>
                      <a:pt x="45911" y="164309"/>
                    </a:lnTo>
                    <a:cubicBezTo>
                      <a:pt x="36537" y="173683"/>
                      <a:pt x="21339" y="173683"/>
                      <a:pt x="11965" y="164309"/>
                    </a:cubicBezTo>
                    <a:lnTo>
                      <a:pt x="0" y="152344"/>
                    </a:lnTo>
                    <a:cubicBezTo>
                      <a:pt x="10139" y="97385"/>
                      <a:pt x="28140" y="46269"/>
                      <a:pt x="51326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202"/>
              <p:cNvSpPr/>
              <p:nvPr/>
            </p:nvSpPr>
            <p:spPr>
              <a:xfrm>
                <a:off x="2633252" y="5179419"/>
                <a:ext cx="158263" cy="173080"/>
              </a:xfrm>
              <a:custGeom>
                <a:avLst/>
                <a:gdLst/>
                <a:ahLst/>
                <a:cxnLst/>
                <a:rect l="l" t="t" r="r" b="b"/>
                <a:pathLst>
                  <a:path w="158263" h="173080">
                    <a:moveTo>
                      <a:pt x="82493" y="92"/>
                    </a:moveTo>
                    <a:cubicBezTo>
                      <a:pt x="85827" y="-410"/>
                      <a:pt x="88250" y="1232"/>
                      <a:pt x="90374" y="3356"/>
                    </a:cubicBezTo>
                    <a:lnTo>
                      <a:pt x="158263" y="71246"/>
                    </a:lnTo>
                    <a:cubicBezTo>
                      <a:pt x="167637" y="80619"/>
                      <a:pt x="167637" y="95818"/>
                      <a:pt x="158263" y="105191"/>
                    </a:cubicBezTo>
                    <a:lnTo>
                      <a:pt x="90374" y="173080"/>
                    </a:lnTo>
                    <a:cubicBezTo>
                      <a:pt x="81000" y="182454"/>
                      <a:pt x="65802" y="182454"/>
                      <a:pt x="56428" y="173080"/>
                    </a:cubicBezTo>
                    <a:lnTo>
                      <a:pt x="0" y="116652"/>
                    </a:lnTo>
                    <a:cubicBezTo>
                      <a:pt x="22350" y="72165"/>
                      <a:pt x="49787" y="32514"/>
                      <a:pt x="82493" y="92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203"/>
              <p:cNvSpPr/>
              <p:nvPr/>
            </p:nvSpPr>
            <p:spPr>
              <a:xfrm>
                <a:off x="2726815" y="5082093"/>
                <a:ext cx="166533" cy="149816"/>
              </a:xfrm>
              <a:custGeom>
                <a:avLst/>
                <a:gdLst/>
                <a:ahLst/>
                <a:cxnLst/>
                <a:rect l="l" t="t" r="r" b="b"/>
                <a:pathLst>
                  <a:path w="166533" h="149816">
                    <a:moveTo>
                      <a:pt x="118551" y="0"/>
                    </a:moveTo>
                    <a:lnTo>
                      <a:pt x="166533" y="47982"/>
                    </a:lnTo>
                    <a:cubicBezTo>
                      <a:pt x="175907" y="57355"/>
                      <a:pt x="175907" y="72554"/>
                      <a:pt x="166533" y="81927"/>
                    </a:cubicBezTo>
                    <a:lnTo>
                      <a:pt x="98644" y="149816"/>
                    </a:lnTo>
                    <a:cubicBezTo>
                      <a:pt x="89270" y="159190"/>
                      <a:pt x="74072" y="159190"/>
                      <a:pt x="64698" y="149816"/>
                    </a:cubicBezTo>
                    <a:lnTo>
                      <a:pt x="0" y="85119"/>
                    </a:lnTo>
                    <a:cubicBezTo>
                      <a:pt x="34330" y="47272"/>
                      <a:pt x="74369" y="18064"/>
                      <a:pt x="11855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204"/>
              <p:cNvSpPr/>
              <p:nvPr/>
            </p:nvSpPr>
            <p:spPr>
              <a:xfrm>
                <a:off x="2867481" y="5048937"/>
                <a:ext cx="109595" cy="49780"/>
              </a:xfrm>
              <a:custGeom>
                <a:avLst/>
                <a:gdLst/>
                <a:ahLst/>
                <a:cxnLst/>
                <a:rect l="l" t="t" r="r" b="b"/>
                <a:pathLst>
                  <a:path w="109595" h="49780">
                    <a:moveTo>
                      <a:pt x="109595" y="1"/>
                    </a:moveTo>
                    <a:lnTo>
                      <a:pt x="59815" y="49780"/>
                    </a:lnTo>
                    <a:cubicBezTo>
                      <a:pt x="50441" y="59154"/>
                      <a:pt x="35243" y="59154"/>
                      <a:pt x="25869" y="49780"/>
                    </a:cubicBezTo>
                    <a:lnTo>
                      <a:pt x="0" y="23911"/>
                    </a:lnTo>
                    <a:cubicBezTo>
                      <a:pt x="34246" y="7780"/>
                      <a:pt x="71291" y="-35"/>
                      <a:pt x="109595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Elipse 205"/>
              <p:cNvSpPr/>
              <p:nvPr/>
            </p:nvSpPr>
            <p:spPr>
              <a:xfrm>
                <a:off x="3050552" y="5056337"/>
                <a:ext cx="94072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94072" h="46467">
                    <a:moveTo>
                      <a:pt x="0" y="0"/>
                    </a:moveTo>
                    <a:cubicBezTo>
                      <a:pt x="33189" y="4335"/>
                      <a:pt x="64722" y="15873"/>
                      <a:pt x="94072" y="32809"/>
                    </a:cubicBezTo>
                    <a:lnTo>
                      <a:pt x="80413" y="46467"/>
                    </a:lnTo>
                    <a:cubicBezTo>
                      <a:pt x="71039" y="55841"/>
                      <a:pt x="55841" y="55841"/>
                      <a:pt x="46467" y="4646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lipse 206"/>
              <p:cNvSpPr/>
              <p:nvPr/>
            </p:nvSpPr>
            <p:spPr>
              <a:xfrm>
                <a:off x="3130406" y="5098598"/>
                <a:ext cx="139882" cy="133311"/>
              </a:xfrm>
              <a:custGeom>
                <a:avLst/>
                <a:gdLst/>
                <a:ahLst/>
                <a:cxnLst/>
                <a:rect l="l" t="t" r="r" b="b"/>
                <a:pathLst>
                  <a:path w="139882" h="133311">
                    <a:moveTo>
                      <a:pt x="31477" y="0"/>
                    </a:moveTo>
                    <a:cubicBezTo>
                      <a:pt x="72044" y="23310"/>
                      <a:pt x="108921" y="55380"/>
                      <a:pt x="139882" y="95264"/>
                    </a:cubicBezTo>
                    <a:lnTo>
                      <a:pt x="101835" y="133311"/>
                    </a:lnTo>
                    <a:cubicBezTo>
                      <a:pt x="92461" y="142685"/>
                      <a:pt x="77263" y="142685"/>
                      <a:pt x="67889" y="133311"/>
                    </a:cubicBezTo>
                    <a:lnTo>
                      <a:pt x="0" y="65422"/>
                    </a:lnTo>
                    <a:cubicBezTo>
                      <a:pt x="-9373" y="56049"/>
                      <a:pt x="-9373" y="40850"/>
                      <a:pt x="0" y="3147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207"/>
              <p:cNvSpPr/>
              <p:nvPr/>
            </p:nvSpPr>
            <p:spPr>
              <a:xfrm>
                <a:off x="3231909" y="5203558"/>
                <a:ext cx="123616" cy="148941"/>
              </a:xfrm>
              <a:custGeom>
                <a:avLst/>
                <a:gdLst/>
                <a:ahLst/>
                <a:cxnLst/>
                <a:rect l="l" t="t" r="r" b="b"/>
                <a:pathLst>
                  <a:path w="123616" h="148941">
                    <a:moveTo>
                      <a:pt x="47107" y="0"/>
                    </a:moveTo>
                    <a:cubicBezTo>
                      <a:pt x="78121" y="36343"/>
                      <a:pt x="104064" y="79222"/>
                      <a:pt x="123616" y="127160"/>
                    </a:cubicBezTo>
                    <a:lnTo>
                      <a:pt x="101835" y="148941"/>
                    </a:lnTo>
                    <a:cubicBezTo>
                      <a:pt x="92461" y="158315"/>
                      <a:pt x="77263" y="158315"/>
                      <a:pt x="67889" y="148941"/>
                    </a:cubicBezTo>
                    <a:lnTo>
                      <a:pt x="0" y="81052"/>
                    </a:lnTo>
                    <a:cubicBezTo>
                      <a:pt x="-9373" y="71679"/>
                      <a:pt x="-9373" y="56480"/>
                      <a:pt x="0" y="4710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208"/>
              <p:cNvSpPr/>
              <p:nvPr/>
            </p:nvSpPr>
            <p:spPr>
              <a:xfrm>
                <a:off x="3333745" y="5344286"/>
                <a:ext cx="66908" cy="128102"/>
              </a:xfrm>
              <a:custGeom>
                <a:avLst/>
                <a:gdLst/>
                <a:ahLst/>
                <a:cxnLst/>
                <a:rect l="l" t="t" r="r" b="b"/>
                <a:pathLst>
                  <a:path w="66908" h="128102">
                    <a:moveTo>
                      <a:pt x="27249" y="0"/>
                    </a:moveTo>
                    <a:cubicBezTo>
                      <a:pt x="46003" y="39312"/>
                      <a:pt x="59413" y="82386"/>
                      <a:pt x="66908" y="128102"/>
                    </a:cubicBezTo>
                    <a:lnTo>
                      <a:pt x="0" y="61194"/>
                    </a:lnTo>
                    <a:cubicBezTo>
                      <a:pt x="-9373" y="51821"/>
                      <a:pt x="-9373" y="36622"/>
                      <a:pt x="0" y="27249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209"/>
              <p:cNvSpPr/>
              <p:nvPr/>
            </p:nvSpPr>
            <p:spPr>
              <a:xfrm>
                <a:off x="3333748" y="5551162"/>
                <a:ext cx="84858" cy="178347"/>
              </a:xfrm>
              <a:custGeom>
                <a:avLst/>
                <a:gdLst/>
                <a:ahLst/>
                <a:cxnLst/>
                <a:rect l="l" t="t" r="r" b="b"/>
                <a:pathLst>
                  <a:path w="84858" h="178347">
                    <a:moveTo>
                      <a:pt x="78998" y="0"/>
                    </a:moveTo>
                    <a:cubicBezTo>
                      <a:pt x="83531" y="25470"/>
                      <a:pt x="84858" y="51667"/>
                      <a:pt x="84858" y="78281"/>
                    </a:cubicBezTo>
                    <a:lnTo>
                      <a:pt x="77374" y="178254"/>
                    </a:lnTo>
                    <a:cubicBezTo>
                      <a:pt x="73526" y="178797"/>
                      <a:pt x="70484" y="176920"/>
                      <a:pt x="67889" y="174325"/>
                    </a:cubicBezTo>
                    <a:lnTo>
                      <a:pt x="0" y="106436"/>
                    </a:lnTo>
                    <a:cubicBezTo>
                      <a:pt x="-9373" y="97063"/>
                      <a:pt x="-9373" y="81864"/>
                      <a:pt x="0" y="72491"/>
                    </a:cubicBezTo>
                    <a:lnTo>
                      <a:pt x="67889" y="4601"/>
                    </a:ln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210"/>
              <p:cNvSpPr/>
              <p:nvPr/>
            </p:nvSpPr>
            <p:spPr>
              <a:xfrm>
                <a:off x="3334077" y="5805939"/>
                <a:ext cx="62095" cy="118852"/>
              </a:xfrm>
              <a:custGeom>
                <a:avLst/>
                <a:gdLst/>
                <a:ahLst/>
                <a:cxnLst/>
                <a:rect l="l" t="t" r="r" b="b"/>
                <a:pathLst>
                  <a:path w="62095" h="118852">
                    <a:moveTo>
                      <a:pt x="62095" y="0"/>
                    </a:moveTo>
                    <a:cubicBezTo>
                      <a:pt x="54234" y="42459"/>
                      <a:pt x="40852" y="82357"/>
                      <a:pt x="22811" y="118852"/>
                    </a:cubicBezTo>
                    <a:lnTo>
                      <a:pt x="0" y="96041"/>
                    </a:lnTo>
                    <a:cubicBezTo>
                      <a:pt x="-9373" y="86668"/>
                      <a:pt x="-9373" y="71469"/>
                      <a:pt x="0" y="62096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211"/>
              <p:cNvSpPr/>
              <p:nvPr/>
            </p:nvSpPr>
            <p:spPr>
              <a:xfrm>
                <a:off x="3231913" y="5920205"/>
                <a:ext cx="117625" cy="146094"/>
              </a:xfrm>
              <a:custGeom>
                <a:avLst/>
                <a:gdLst/>
                <a:ahLst/>
                <a:cxnLst/>
                <a:rect l="l" t="t" r="r" b="b"/>
                <a:pathLst>
                  <a:path w="117625" h="146094">
                    <a:moveTo>
                      <a:pt x="84862" y="0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17625" y="22820"/>
                    </a:lnTo>
                    <a:cubicBezTo>
                      <a:pt x="96346" y="69539"/>
                      <a:pt x="69504" y="111371"/>
                      <a:pt x="37229" y="14609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212"/>
              <p:cNvSpPr/>
              <p:nvPr/>
            </p:nvSpPr>
            <p:spPr>
              <a:xfrm>
                <a:off x="3130077" y="6038088"/>
                <a:ext cx="131462" cy="129224"/>
              </a:xfrm>
              <a:custGeom>
                <a:avLst/>
                <a:gdLst/>
                <a:ahLst/>
                <a:cxnLst/>
                <a:rect l="l" t="t" r="r" b="b"/>
                <a:pathLst>
                  <a:path w="131462" h="129224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31462" y="36658"/>
                    </a:lnTo>
                    <a:cubicBezTo>
                      <a:pt x="99603" y="75943"/>
                      <a:pt x="61699" y="106957"/>
                      <a:pt x="20358" y="12922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6" name="Forma livre 75"/>
            <p:cNvSpPr/>
            <p:nvPr/>
          </p:nvSpPr>
          <p:spPr>
            <a:xfrm>
              <a:off x="2873910" y="4275360"/>
              <a:ext cx="756313" cy="850963"/>
            </a:xfrm>
            <a:custGeom>
              <a:avLst/>
              <a:gdLst>
                <a:gd name="connsiteX0" fmla="*/ 194328 w 756313"/>
                <a:gd name="connsiteY0" fmla="*/ 801509 h 850963"/>
                <a:gd name="connsiteX1" fmla="*/ 155492 w 756313"/>
                <a:gd name="connsiteY1" fmla="*/ 656759 h 850963"/>
                <a:gd name="connsiteX2" fmla="*/ 130779 w 756313"/>
                <a:gd name="connsiteY2" fmla="*/ 593210 h 850963"/>
                <a:gd name="connsiteX3" fmla="*/ 77821 w 756313"/>
                <a:gd name="connsiteY3" fmla="*/ 512008 h 850963"/>
                <a:gd name="connsiteX4" fmla="*/ 150 w 756313"/>
                <a:gd name="connsiteY4" fmla="*/ 444929 h 850963"/>
                <a:gd name="connsiteX5" fmla="*/ 99004 w 756313"/>
                <a:gd name="connsiteY5" fmla="*/ 469642 h 850963"/>
                <a:gd name="connsiteX6" fmla="*/ 166084 w 756313"/>
                <a:gd name="connsiteY6" fmla="*/ 533191 h 850963"/>
                <a:gd name="connsiteX7" fmla="*/ 141370 w 756313"/>
                <a:gd name="connsiteY7" fmla="*/ 399032 h 850963"/>
                <a:gd name="connsiteX8" fmla="*/ 95474 w 756313"/>
                <a:gd name="connsiteY8" fmla="*/ 314300 h 850963"/>
                <a:gd name="connsiteX9" fmla="*/ 38986 w 756313"/>
                <a:gd name="connsiteY9" fmla="*/ 229568 h 850963"/>
                <a:gd name="connsiteX10" fmla="*/ 144901 w 756313"/>
                <a:gd name="connsiteY10" fmla="*/ 271934 h 850963"/>
                <a:gd name="connsiteX11" fmla="*/ 215511 w 756313"/>
                <a:gd name="connsiteY11" fmla="*/ 363727 h 850963"/>
                <a:gd name="connsiteX12" fmla="*/ 197858 w 756313"/>
                <a:gd name="connsiteY12" fmla="*/ 180141 h 850963"/>
                <a:gd name="connsiteX13" fmla="*/ 166084 w 756313"/>
                <a:gd name="connsiteY13" fmla="*/ 91878 h 850963"/>
                <a:gd name="connsiteX14" fmla="*/ 247285 w 756313"/>
                <a:gd name="connsiteY14" fmla="*/ 148366 h 850963"/>
                <a:gd name="connsiteX15" fmla="*/ 293182 w 756313"/>
                <a:gd name="connsiteY15" fmla="*/ 236629 h 850963"/>
                <a:gd name="connsiteX16" fmla="*/ 300243 w 756313"/>
                <a:gd name="connsiteY16" fmla="*/ 176610 h 850963"/>
                <a:gd name="connsiteX17" fmla="*/ 328487 w 756313"/>
                <a:gd name="connsiteY17" fmla="*/ 74226 h 850963"/>
                <a:gd name="connsiteX18" fmla="*/ 384975 w 756313"/>
                <a:gd name="connsiteY18" fmla="*/ 85 h 850963"/>
                <a:gd name="connsiteX19" fmla="*/ 430871 w 756313"/>
                <a:gd name="connsiteY19" fmla="*/ 88348 h 850963"/>
                <a:gd name="connsiteX20" fmla="*/ 452054 w 756313"/>
                <a:gd name="connsiteY20" fmla="*/ 141305 h 850963"/>
                <a:gd name="connsiteX21" fmla="*/ 469707 w 756313"/>
                <a:gd name="connsiteY21" fmla="*/ 243690 h 850963"/>
                <a:gd name="connsiteX22" fmla="*/ 508542 w 756313"/>
                <a:gd name="connsiteY22" fmla="*/ 155427 h 850963"/>
                <a:gd name="connsiteX23" fmla="*/ 593274 w 756313"/>
                <a:gd name="connsiteY23" fmla="*/ 95409 h 850963"/>
                <a:gd name="connsiteX24" fmla="*/ 572091 w 756313"/>
                <a:gd name="connsiteY24" fmla="*/ 176610 h 850963"/>
                <a:gd name="connsiteX25" fmla="*/ 547378 w 756313"/>
                <a:gd name="connsiteY25" fmla="*/ 317831 h 850963"/>
                <a:gd name="connsiteX26" fmla="*/ 543847 w 756313"/>
                <a:gd name="connsiteY26" fmla="*/ 360197 h 850963"/>
                <a:gd name="connsiteX27" fmla="*/ 610927 w 756313"/>
                <a:gd name="connsiteY27" fmla="*/ 264873 h 850963"/>
                <a:gd name="connsiteX28" fmla="*/ 727434 w 756313"/>
                <a:gd name="connsiteY28" fmla="*/ 229568 h 850963"/>
                <a:gd name="connsiteX29" fmla="*/ 663884 w 756313"/>
                <a:gd name="connsiteY29" fmla="*/ 314300 h 850963"/>
                <a:gd name="connsiteX30" fmla="*/ 610927 w 756313"/>
                <a:gd name="connsiteY30" fmla="*/ 423746 h 850963"/>
                <a:gd name="connsiteX31" fmla="*/ 596805 w 756313"/>
                <a:gd name="connsiteY31" fmla="*/ 526130 h 850963"/>
                <a:gd name="connsiteX32" fmla="*/ 660354 w 756313"/>
                <a:gd name="connsiteY32" fmla="*/ 466112 h 850963"/>
                <a:gd name="connsiteX33" fmla="*/ 755678 w 756313"/>
                <a:gd name="connsiteY33" fmla="*/ 441398 h 850963"/>
                <a:gd name="connsiteX34" fmla="*/ 699190 w 756313"/>
                <a:gd name="connsiteY34" fmla="*/ 508478 h 850963"/>
                <a:gd name="connsiteX35" fmla="*/ 646232 w 756313"/>
                <a:gd name="connsiteY35" fmla="*/ 568496 h 850963"/>
                <a:gd name="connsiteX36" fmla="*/ 603866 w 756313"/>
                <a:gd name="connsiteY36" fmla="*/ 660289 h 850963"/>
                <a:gd name="connsiteX37" fmla="*/ 579152 w 756313"/>
                <a:gd name="connsiteY37" fmla="*/ 762674 h 850963"/>
                <a:gd name="connsiteX38" fmla="*/ 565030 w 756313"/>
                <a:gd name="connsiteY38" fmla="*/ 812101 h 850963"/>
                <a:gd name="connsiteX39" fmla="*/ 529725 w 756313"/>
                <a:gd name="connsiteY39" fmla="*/ 847406 h 850963"/>
                <a:gd name="connsiteX40" fmla="*/ 490890 w 756313"/>
                <a:gd name="connsiteY40" fmla="*/ 822692 h 850963"/>
                <a:gd name="connsiteX41" fmla="*/ 455585 w 756313"/>
                <a:gd name="connsiteY41" fmla="*/ 805040 h 850963"/>
                <a:gd name="connsiteX42" fmla="*/ 406158 w 756313"/>
                <a:gd name="connsiteY42" fmla="*/ 833284 h 850963"/>
                <a:gd name="connsiteX43" fmla="*/ 360261 w 756313"/>
                <a:gd name="connsiteY43" fmla="*/ 847406 h 850963"/>
                <a:gd name="connsiteX44" fmla="*/ 332017 w 756313"/>
                <a:gd name="connsiteY44" fmla="*/ 815631 h 850963"/>
                <a:gd name="connsiteX45" fmla="*/ 289651 w 756313"/>
                <a:gd name="connsiteY45" fmla="*/ 808570 h 850963"/>
                <a:gd name="connsiteX46" fmla="*/ 243755 w 756313"/>
                <a:gd name="connsiteY46" fmla="*/ 850936 h 850963"/>
                <a:gd name="connsiteX47" fmla="*/ 194328 w 756313"/>
                <a:gd name="connsiteY47" fmla="*/ 801509 h 85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6313" h="850963">
                  <a:moveTo>
                    <a:pt x="194328" y="801509"/>
                  </a:moveTo>
                  <a:cubicBezTo>
                    <a:pt x="179618" y="769146"/>
                    <a:pt x="166083" y="691475"/>
                    <a:pt x="155492" y="656759"/>
                  </a:cubicBezTo>
                  <a:cubicBezTo>
                    <a:pt x="144900" y="622042"/>
                    <a:pt x="143724" y="617335"/>
                    <a:pt x="130779" y="593210"/>
                  </a:cubicBezTo>
                  <a:cubicBezTo>
                    <a:pt x="117834" y="569085"/>
                    <a:pt x="99592" y="536721"/>
                    <a:pt x="77821" y="512008"/>
                  </a:cubicBezTo>
                  <a:cubicBezTo>
                    <a:pt x="56050" y="487295"/>
                    <a:pt x="-3381" y="451990"/>
                    <a:pt x="150" y="444929"/>
                  </a:cubicBezTo>
                  <a:cubicBezTo>
                    <a:pt x="3680" y="437868"/>
                    <a:pt x="71348" y="454932"/>
                    <a:pt x="99004" y="469642"/>
                  </a:cubicBezTo>
                  <a:cubicBezTo>
                    <a:pt x="126660" y="484352"/>
                    <a:pt x="159023" y="544959"/>
                    <a:pt x="166084" y="533191"/>
                  </a:cubicBezTo>
                  <a:cubicBezTo>
                    <a:pt x="173145" y="521423"/>
                    <a:pt x="153138" y="435514"/>
                    <a:pt x="141370" y="399032"/>
                  </a:cubicBezTo>
                  <a:cubicBezTo>
                    <a:pt x="129602" y="362550"/>
                    <a:pt x="112538" y="342544"/>
                    <a:pt x="95474" y="314300"/>
                  </a:cubicBezTo>
                  <a:cubicBezTo>
                    <a:pt x="78410" y="286056"/>
                    <a:pt x="30748" y="236629"/>
                    <a:pt x="38986" y="229568"/>
                  </a:cubicBezTo>
                  <a:cubicBezTo>
                    <a:pt x="47224" y="222507"/>
                    <a:pt x="115480" y="249574"/>
                    <a:pt x="144901" y="271934"/>
                  </a:cubicBezTo>
                  <a:cubicBezTo>
                    <a:pt x="174322" y="294294"/>
                    <a:pt x="206685" y="379026"/>
                    <a:pt x="215511" y="363727"/>
                  </a:cubicBezTo>
                  <a:cubicBezTo>
                    <a:pt x="224337" y="348428"/>
                    <a:pt x="206096" y="225449"/>
                    <a:pt x="197858" y="180141"/>
                  </a:cubicBezTo>
                  <a:cubicBezTo>
                    <a:pt x="189620" y="134833"/>
                    <a:pt x="157846" y="97174"/>
                    <a:pt x="166084" y="91878"/>
                  </a:cubicBezTo>
                  <a:cubicBezTo>
                    <a:pt x="174322" y="86582"/>
                    <a:pt x="226102" y="124241"/>
                    <a:pt x="247285" y="148366"/>
                  </a:cubicBezTo>
                  <a:cubicBezTo>
                    <a:pt x="268468" y="172491"/>
                    <a:pt x="284356" y="231922"/>
                    <a:pt x="293182" y="236629"/>
                  </a:cubicBezTo>
                  <a:cubicBezTo>
                    <a:pt x="302008" y="241336"/>
                    <a:pt x="294359" y="203677"/>
                    <a:pt x="300243" y="176610"/>
                  </a:cubicBezTo>
                  <a:cubicBezTo>
                    <a:pt x="306127" y="149543"/>
                    <a:pt x="314365" y="103647"/>
                    <a:pt x="328487" y="74226"/>
                  </a:cubicBezTo>
                  <a:cubicBezTo>
                    <a:pt x="342609" y="44805"/>
                    <a:pt x="367911" y="-2269"/>
                    <a:pt x="384975" y="85"/>
                  </a:cubicBezTo>
                  <a:cubicBezTo>
                    <a:pt x="402039" y="2439"/>
                    <a:pt x="419691" y="64811"/>
                    <a:pt x="430871" y="88348"/>
                  </a:cubicBezTo>
                  <a:cubicBezTo>
                    <a:pt x="442051" y="111885"/>
                    <a:pt x="445581" y="115415"/>
                    <a:pt x="452054" y="141305"/>
                  </a:cubicBezTo>
                  <a:cubicBezTo>
                    <a:pt x="458527" y="167195"/>
                    <a:pt x="460292" y="241336"/>
                    <a:pt x="469707" y="243690"/>
                  </a:cubicBezTo>
                  <a:cubicBezTo>
                    <a:pt x="479122" y="246044"/>
                    <a:pt x="487948" y="180140"/>
                    <a:pt x="508542" y="155427"/>
                  </a:cubicBezTo>
                  <a:cubicBezTo>
                    <a:pt x="529136" y="130714"/>
                    <a:pt x="582682" y="91878"/>
                    <a:pt x="593274" y="95409"/>
                  </a:cubicBezTo>
                  <a:cubicBezTo>
                    <a:pt x="603866" y="98940"/>
                    <a:pt x="579740" y="139540"/>
                    <a:pt x="572091" y="176610"/>
                  </a:cubicBezTo>
                  <a:cubicBezTo>
                    <a:pt x="564442" y="213680"/>
                    <a:pt x="552085" y="287233"/>
                    <a:pt x="547378" y="317831"/>
                  </a:cubicBezTo>
                  <a:cubicBezTo>
                    <a:pt x="542671" y="348429"/>
                    <a:pt x="533256" y="369023"/>
                    <a:pt x="543847" y="360197"/>
                  </a:cubicBezTo>
                  <a:cubicBezTo>
                    <a:pt x="554439" y="351371"/>
                    <a:pt x="580329" y="286644"/>
                    <a:pt x="610927" y="264873"/>
                  </a:cubicBezTo>
                  <a:cubicBezTo>
                    <a:pt x="641525" y="243101"/>
                    <a:pt x="718608" y="221330"/>
                    <a:pt x="727434" y="229568"/>
                  </a:cubicBezTo>
                  <a:cubicBezTo>
                    <a:pt x="736260" y="237806"/>
                    <a:pt x="683302" y="281937"/>
                    <a:pt x="663884" y="314300"/>
                  </a:cubicBezTo>
                  <a:cubicBezTo>
                    <a:pt x="644466" y="346663"/>
                    <a:pt x="622107" y="388441"/>
                    <a:pt x="610927" y="423746"/>
                  </a:cubicBezTo>
                  <a:cubicBezTo>
                    <a:pt x="599747" y="459051"/>
                    <a:pt x="588567" y="519069"/>
                    <a:pt x="596805" y="526130"/>
                  </a:cubicBezTo>
                  <a:cubicBezTo>
                    <a:pt x="605043" y="533191"/>
                    <a:pt x="633875" y="480234"/>
                    <a:pt x="660354" y="466112"/>
                  </a:cubicBezTo>
                  <a:cubicBezTo>
                    <a:pt x="686833" y="451990"/>
                    <a:pt x="749205" y="434337"/>
                    <a:pt x="755678" y="441398"/>
                  </a:cubicBezTo>
                  <a:cubicBezTo>
                    <a:pt x="762151" y="448459"/>
                    <a:pt x="717431" y="487295"/>
                    <a:pt x="699190" y="508478"/>
                  </a:cubicBezTo>
                  <a:cubicBezTo>
                    <a:pt x="680949" y="529661"/>
                    <a:pt x="662119" y="543194"/>
                    <a:pt x="646232" y="568496"/>
                  </a:cubicBezTo>
                  <a:cubicBezTo>
                    <a:pt x="630345" y="593798"/>
                    <a:pt x="615046" y="627926"/>
                    <a:pt x="603866" y="660289"/>
                  </a:cubicBezTo>
                  <a:cubicBezTo>
                    <a:pt x="592686" y="692652"/>
                    <a:pt x="585625" y="737372"/>
                    <a:pt x="579152" y="762674"/>
                  </a:cubicBezTo>
                  <a:cubicBezTo>
                    <a:pt x="572679" y="787976"/>
                    <a:pt x="573268" y="797979"/>
                    <a:pt x="565030" y="812101"/>
                  </a:cubicBezTo>
                  <a:cubicBezTo>
                    <a:pt x="556792" y="826223"/>
                    <a:pt x="542082" y="845641"/>
                    <a:pt x="529725" y="847406"/>
                  </a:cubicBezTo>
                  <a:cubicBezTo>
                    <a:pt x="517368" y="849171"/>
                    <a:pt x="503247" y="829753"/>
                    <a:pt x="490890" y="822692"/>
                  </a:cubicBezTo>
                  <a:cubicBezTo>
                    <a:pt x="478533" y="815631"/>
                    <a:pt x="469707" y="803275"/>
                    <a:pt x="455585" y="805040"/>
                  </a:cubicBezTo>
                  <a:cubicBezTo>
                    <a:pt x="441463" y="806805"/>
                    <a:pt x="422045" y="826223"/>
                    <a:pt x="406158" y="833284"/>
                  </a:cubicBezTo>
                  <a:cubicBezTo>
                    <a:pt x="390271" y="840345"/>
                    <a:pt x="372618" y="850348"/>
                    <a:pt x="360261" y="847406"/>
                  </a:cubicBezTo>
                  <a:cubicBezTo>
                    <a:pt x="347904" y="844464"/>
                    <a:pt x="343785" y="822104"/>
                    <a:pt x="332017" y="815631"/>
                  </a:cubicBezTo>
                  <a:cubicBezTo>
                    <a:pt x="320249" y="809158"/>
                    <a:pt x="304361" y="802686"/>
                    <a:pt x="289651" y="808570"/>
                  </a:cubicBezTo>
                  <a:cubicBezTo>
                    <a:pt x="274941" y="814454"/>
                    <a:pt x="261408" y="852113"/>
                    <a:pt x="243755" y="850936"/>
                  </a:cubicBezTo>
                  <a:cubicBezTo>
                    <a:pt x="226102" y="849759"/>
                    <a:pt x="209038" y="833872"/>
                    <a:pt x="194328" y="80150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="" xmlns:a16="http://schemas.microsoft.com/office/drawing/2014/main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="" xmlns:a16="http://schemas.microsoft.com/office/drawing/2014/main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="" xmlns:a16="http://schemas.microsoft.com/office/drawing/2014/main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="" xmlns:a16="http://schemas.microsoft.com/office/drawing/2014/main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="" xmlns:a16="http://schemas.microsoft.com/office/drawing/2014/main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="" xmlns:a16="http://schemas.microsoft.com/office/drawing/2014/main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="" xmlns:a16="http://schemas.microsoft.com/office/drawing/2014/main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="" xmlns:a16="http://schemas.microsoft.com/office/drawing/2014/main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="" xmlns:a16="http://schemas.microsoft.com/office/drawing/2014/main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="" xmlns:a16="http://schemas.microsoft.com/office/drawing/2014/main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="" xmlns:a16="http://schemas.microsoft.com/office/drawing/2014/main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="" xmlns:a16="http://schemas.microsoft.com/office/drawing/2014/main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936325" y="465129"/>
            <a:ext cx="5476011" cy="5597169"/>
            <a:chOff x="1936325" y="465129"/>
            <a:chExt cx="5476011" cy="5597169"/>
          </a:xfrm>
        </p:grpSpPr>
        <p:grpSp>
          <p:nvGrpSpPr>
            <p:cNvPr id="7" name="Grupo 6"/>
            <p:cNvGrpSpPr/>
            <p:nvPr/>
          </p:nvGrpSpPr>
          <p:grpSpPr>
            <a:xfrm>
              <a:off x="1936325" y="465129"/>
              <a:ext cx="5476011" cy="5597169"/>
              <a:chOff x="2344744" y="533800"/>
              <a:chExt cx="5476011" cy="5597169"/>
            </a:xfrm>
          </p:grpSpPr>
          <p:sp>
            <p:nvSpPr>
              <p:cNvPr id="8" name="Elipse 7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 rot="18303924">
              <a:off x="2996083" y="2872435"/>
              <a:ext cx="762468" cy="1728460"/>
              <a:chOff x="3223644" y="3168627"/>
              <a:chExt cx="1060324" cy="2286954"/>
            </a:xfrm>
          </p:grpSpPr>
          <p:sp>
            <p:nvSpPr>
              <p:cNvPr id="51" name="Retângulo de cantos arredondados 50"/>
              <p:cNvSpPr/>
              <p:nvPr/>
            </p:nvSpPr>
            <p:spPr>
              <a:xfrm rot="5400000">
                <a:off x="2610329" y="3781942"/>
                <a:ext cx="2286954" cy="106032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de cantos arredondados 52"/>
              <p:cNvSpPr/>
              <p:nvPr/>
            </p:nvSpPr>
            <p:spPr>
              <a:xfrm rot="5400000">
                <a:off x="2982191" y="4289152"/>
                <a:ext cx="1543229" cy="45901"/>
              </a:xfrm>
              <a:prstGeom prst="roundRect">
                <a:avLst>
                  <a:gd name="adj" fmla="val 2919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 rot="16200000">
                <a:off x="3327183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 rot="16200000">
                <a:off x="3327183" y="3933056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 rot="16200000">
                <a:off x="3327183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 rot="16200000">
                <a:off x="3347864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 rot="16200000">
                <a:off x="3903247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Elipse 58"/>
              <p:cNvSpPr/>
              <p:nvPr/>
            </p:nvSpPr>
            <p:spPr>
              <a:xfrm rot="16200000">
                <a:off x="3903247" y="3912375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 rot="16200000">
                <a:off x="3903247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 rot="16200000">
                <a:off x="3903247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4282484" y="4617803"/>
              <a:ext cx="964538" cy="892146"/>
              <a:chOff x="3840283" y="4485000"/>
              <a:chExt cx="636754" cy="695571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3995936" y="4485000"/>
                <a:ext cx="481101" cy="622891"/>
                <a:chOff x="3849565" y="3629388"/>
                <a:chExt cx="481101" cy="622891"/>
              </a:xfrm>
            </p:grpSpPr>
            <p:sp>
              <p:nvSpPr>
                <p:cNvPr id="66" name="Lágrima 65"/>
                <p:cNvSpPr/>
                <p:nvPr/>
              </p:nvSpPr>
              <p:spPr>
                <a:xfrm rot="19459328">
                  <a:off x="3849565" y="3629388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Lágrima 66"/>
                <p:cNvSpPr/>
                <p:nvPr/>
              </p:nvSpPr>
              <p:spPr>
                <a:xfrm rot="19459328">
                  <a:off x="4056185" y="3926027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Lágrima 71"/>
              <p:cNvSpPr/>
              <p:nvPr/>
            </p:nvSpPr>
            <p:spPr>
              <a:xfrm rot="19459328">
                <a:off x="3840283" y="4854319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5116236" y="3105840"/>
              <a:ext cx="1705784" cy="1083935"/>
              <a:chOff x="3420796" y="3459514"/>
              <a:chExt cx="1288780" cy="818951"/>
            </a:xfrm>
          </p:grpSpPr>
          <p:grpSp>
            <p:nvGrpSpPr>
              <p:cNvPr id="77" name="Grupo 76"/>
              <p:cNvGrpSpPr/>
              <p:nvPr/>
            </p:nvGrpSpPr>
            <p:grpSpPr>
              <a:xfrm>
                <a:off x="3420796" y="3459514"/>
                <a:ext cx="1288780" cy="818951"/>
                <a:chOff x="3420796" y="3459514"/>
                <a:chExt cx="1288780" cy="818951"/>
              </a:xfrm>
            </p:grpSpPr>
            <p:sp>
              <p:nvSpPr>
                <p:cNvPr id="76" name="Quadro 75"/>
                <p:cNvSpPr/>
                <p:nvPr/>
              </p:nvSpPr>
              <p:spPr>
                <a:xfrm>
                  <a:off x="3878761" y="3459514"/>
                  <a:ext cx="372850" cy="355644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3420796" y="3627470"/>
                  <a:ext cx="1288780" cy="6509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9" name="Grupo 48"/>
              <p:cNvGrpSpPr/>
              <p:nvPr/>
            </p:nvGrpSpPr>
            <p:grpSpPr>
              <a:xfrm>
                <a:off x="3833595" y="3720859"/>
                <a:ext cx="463182" cy="464215"/>
                <a:chOff x="2990283" y="2245369"/>
                <a:chExt cx="511200" cy="512340"/>
              </a:xfrm>
            </p:grpSpPr>
            <p:sp>
              <p:nvSpPr>
                <p:cNvPr id="46" name="Retângulo 45"/>
                <p:cNvSpPr/>
                <p:nvPr/>
              </p:nvSpPr>
              <p:spPr>
                <a:xfrm>
                  <a:off x="3173875" y="2245369"/>
                  <a:ext cx="144016" cy="51234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>
                  <a:off x="2990283" y="2429539"/>
                  <a:ext cx="511200" cy="14400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73" name="Semicírculos 72"/>
            <p:cNvSpPr/>
            <p:nvPr/>
          </p:nvSpPr>
          <p:spPr>
            <a:xfrm rot="18915691">
              <a:off x="3509516" y="1070272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" name="Retângulo 1"/>
            <p:cNvSpPr/>
            <p:nvPr/>
          </p:nvSpPr>
          <p:spPr>
            <a:xfrm rot="18915691">
              <a:off x="5279761" y="1001065"/>
              <a:ext cx="123479" cy="67952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emicírculos 29"/>
            <p:cNvSpPr/>
            <p:nvPr/>
          </p:nvSpPr>
          <p:spPr>
            <a:xfrm rot="8115691">
              <a:off x="4417904" y="1157089"/>
              <a:ext cx="1396693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 rot="13515691">
              <a:off x="4900705" y="914043"/>
              <a:ext cx="464326" cy="4714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13515691">
              <a:off x="4979842" y="994401"/>
              <a:ext cx="306051" cy="310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8915691">
              <a:off x="4208963" y="1172579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Semicírculos 78"/>
            <p:cNvSpPr/>
            <p:nvPr/>
          </p:nvSpPr>
          <p:spPr>
            <a:xfrm rot="18915691" flipH="1">
              <a:off x="3489759" y="1127913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 rot="18915691" flipH="1">
              <a:off x="3400755" y="2011506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Semicírculos 69"/>
            <p:cNvSpPr/>
            <p:nvPr/>
          </p:nvSpPr>
          <p:spPr>
            <a:xfrm rot="8115691">
              <a:off x="3436334" y="1062615"/>
              <a:ext cx="1396692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2053" name="Grupo 2052"/>
            <p:cNvGrpSpPr/>
            <p:nvPr/>
          </p:nvGrpSpPr>
          <p:grpSpPr>
            <a:xfrm>
              <a:off x="5024202" y="1045634"/>
              <a:ext cx="217329" cy="208300"/>
              <a:chOff x="6834207" y="1101009"/>
              <a:chExt cx="1094714" cy="1049232"/>
            </a:xfrm>
          </p:grpSpPr>
          <p:sp>
            <p:nvSpPr>
              <p:cNvPr id="85" name="Elipse 84"/>
              <p:cNvSpPr/>
              <p:nvPr/>
            </p:nvSpPr>
            <p:spPr>
              <a:xfrm rot="13515691">
                <a:off x="6871603" y="1092922"/>
                <a:ext cx="1049232" cy="106540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 rot="13515691">
                <a:off x="6836547" y="1177015"/>
                <a:ext cx="899666" cy="904345"/>
              </a:xfrm>
              <a:custGeom>
                <a:avLst/>
                <a:gdLst/>
                <a:ahLst/>
                <a:cxnLst/>
                <a:rect l="l" t="t" r="r" b="b"/>
                <a:pathLst>
                  <a:path w="899666" h="904345">
                    <a:moveTo>
                      <a:pt x="750101" y="904345"/>
                    </a:moveTo>
                    <a:lnTo>
                      <a:pt x="0" y="161060"/>
                    </a:lnTo>
                    <a:cubicBezTo>
                      <a:pt x="94853" y="61539"/>
                      <a:pt x="227874" y="0"/>
                      <a:pt x="375050" y="0"/>
                    </a:cubicBezTo>
                    <a:cubicBezTo>
                      <a:pt x="664787" y="0"/>
                      <a:pt x="899666" y="238499"/>
                      <a:pt x="899666" y="532703"/>
                    </a:cubicBezTo>
                    <a:cubicBezTo>
                      <a:pt x="899666" y="677462"/>
                      <a:pt x="842802" y="808735"/>
                      <a:pt x="750101" y="9043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45</Words>
  <Application>Microsoft Office PowerPoint</Application>
  <PresentationFormat>Apresentação na tela (4:3)</PresentationFormat>
  <Paragraphs>16</Paragraphs>
  <Slides>16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ISABELA PAULINO DE SOUZA</cp:lastModifiedBy>
  <cp:revision>129</cp:revision>
  <dcterms:created xsi:type="dcterms:W3CDTF">2019-02-15T13:24:10Z</dcterms:created>
  <dcterms:modified xsi:type="dcterms:W3CDTF">2019-04-12T14:45:18Z</dcterms:modified>
</cp:coreProperties>
</file>