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7" r:id="rId3"/>
    <p:sldId id="262" r:id="rId4"/>
    <p:sldId id="258" r:id="rId5"/>
    <p:sldId id="263" r:id="rId6"/>
    <p:sldId id="261" r:id="rId7"/>
    <p:sldId id="256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A20000"/>
    <a:srgbClr val="6C0000"/>
    <a:srgbClr val="F44336"/>
    <a:srgbClr val="C00000"/>
    <a:srgbClr val="FAA6A0"/>
    <a:srgbClr val="D10909"/>
    <a:srgbClr val="FF5353"/>
    <a:srgbClr val="FF8585"/>
    <a:srgbClr val="FF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6691" autoAdjust="0"/>
  </p:normalViewPr>
  <p:slideViewPr>
    <p:cSldViewPr snapToGrid="0">
      <p:cViewPr varScale="1">
        <p:scale>
          <a:sx n="89" d="100"/>
          <a:sy n="89" d="100"/>
        </p:scale>
        <p:origin x="-61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7022-61B4-4658-BCF4-E6488D58E6A6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6DA-9FA4-4ED3-9D15-8C6D9982A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365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7022-61B4-4658-BCF4-E6488D58E6A6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6DA-9FA4-4ED3-9D15-8C6D9982A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9943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7022-61B4-4658-BCF4-E6488D58E6A6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6DA-9FA4-4ED3-9D15-8C6D9982A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1853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7022-61B4-4658-BCF4-E6488D58E6A6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6DA-9FA4-4ED3-9D15-8C6D9982A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2815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7022-61B4-4658-BCF4-E6488D58E6A6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6DA-9FA4-4ED3-9D15-8C6D9982A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3204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7022-61B4-4658-BCF4-E6488D58E6A6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6DA-9FA4-4ED3-9D15-8C6D9982A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6467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7022-61B4-4658-BCF4-E6488D58E6A6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6DA-9FA4-4ED3-9D15-8C6D9982A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914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7022-61B4-4658-BCF4-E6488D58E6A6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6DA-9FA4-4ED3-9D15-8C6D9982A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4616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7022-61B4-4658-BCF4-E6488D58E6A6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6DA-9FA4-4ED3-9D15-8C6D9982A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6503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7022-61B4-4658-BCF4-E6488D58E6A6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6DA-9FA4-4ED3-9D15-8C6D9982A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402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7022-61B4-4658-BCF4-E6488D58E6A6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6DA-9FA4-4ED3-9D15-8C6D9982A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786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27022-61B4-4658-BCF4-E6488D58E6A6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966DA-9FA4-4ED3-9D15-8C6D9982A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5005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2" name="Grupo 451"/>
          <p:cNvGrpSpPr/>
          <p:nvPr/>
        </p:nvGrpSpPr>
        <p:grpSpPr>
          <a:xfrm>
            <a:off x="956808" y="1379351"/>
            <a:ext cx="9957472" cy="2781139"/>
            <a:chOff x="956808" y="1379351"/>
            <a:chExt cx="9957472" cy="2781139"/>
          </a:xfrm>
        </p:grpSpPr>
        <p:sp>
          <p:nvSpPr>
            <p:cNvPr id="3" name="Retângulo 2">
              <a:extLst>
                <a:ext uri="{FF2B5EF4-FFF2-40B4-BE49-F238E27FC236}">
                  <a16:creationId xmlns="" xmlns:a16="http://schemas.microsoft.com/office/drawing/2014/main" id="{22D3461F-A14E-4642-A041-9CC09656F8CD}"/>
                </a:ext>
              </a:extLst>
            </p:cNvPr>
            <p:cNvSpPr/>
            <p:nvPr/>
          </p:nvSpPr>
          <p:spPr>
            <a:xfrm>
              <a:off x="956808" y="1379351"/>
              <a:ext cx="9957472" cy="2781139"/>
            </a:xfrm>
            <a:prstGeom prst="rect">
              <a:avLst/>
            </a:prstGeom>
            <a:solidFill>
              <a:srgbClr val="FAA6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436" name="Grupo 435"/>
            <p:cNvGrpSpPr/>
            <p:nvPr/>
          </p:nvGrpSpPr>
          <p:grpSpPr>
            <a:xfrm>
              <a:off x="1110124" y="1580325"/>
              <a:ext cx="2089820" cy="2277958"/>
              <a:chOff x="1303094" y="1545656"/>
              <a:chExt cx="2243137" cy="2445075"/>
            </a:xfrm>
          </p:grpSpPr>
          <p:sp>
            <p:nvSpPr>
              <p:cNvPr id="431" name="Retângulo 2"/>
              <p:cNvSpPr/>
              <p:nvPr/>
            </p:nvSpPr>
            <p:spPr>
              <a:xfrm>
                <a:off x="2260786" y="1545656"/>
                <a:ext cx="711109" cy="552722"/>
              </a:xfrm>
              <a:custGeom>
                <a:avLst/>
                <a:gdLst>
                  <a:gd name="connsiteX0" fmla="*/ 0 w 1296365"/>
                  <a:gd name="connsiteY0" fmla="*/ 0 h 946592"/>
                  <a:gd name="connsiteX1" fmla="*/ 1296365 w 1296365"/>
                  <a:gd name="connsiteY1" fmla="*/ 0 h 946592"/>
                  <a:gd name="connsiteX2" fmla="*/ 1296365 w 1296365"/>
                  <a:gd name="connsiteY2" fmla="*/ 946592 h 946592"/>
                  <a:gd name="connsiteX3" fmla="*/ 0 w 1296365"/>
                  <a:gd name="connsiteY3" fmla="*/ 946592 h 946592"/>
                  <a:gd name="connsiteX4" fmla="*/ 0 w 1296365"/>
                  <a:gd name="connsiteY4" fmla="*/ 0 h 946592"/>
                  <a:gd name="connsiteX0" fmla="*/ 0 w 1296365"/>
                  <a:gd name="connsiteY0" fmla="*/ 5919 h 952511"/>
                  <a:gd name="connsiteX1" fmla="*/ 1296365 w 1296365"/>
                  <a:gd name="connsiteY1" fmla="*/ 0 h 952511"/>
                  <a:gd name="connsiteX2" fmla="*/ 1296365 w 1296365"/>
                  <a:gd name="connsiteY2" fmla="*/ 952511 h 952511"/>
                  <a:gd name="connsiteX3" fmla="*/ 0 w 1296365"/>
                  <a:gd name="connsiteY3" fmla="*/ 952511 h 952511"/>
                  <a:gd name="connsiteX4" fmla="*/ 0 w 1296365"/>
                  <a:gd name="connsiteY4" fmla="*/ 5919 h 952511"/>
                  <a:gd name="connsiteX0" fmla="*/ 0 w 1296365"/>
                  <a:gd name="connsiteY0" fmla="*/ 5919 h 952511"/>
                  <a:gd name="connsiteX1" fmla="*/ 1296365 w 1296365"/>
                  <a:gd name="connsiteY1" fmla="*/ 0 h 952511"/>
                  <a:gd name="connsiteX2" fmla="*/ 1296365 w 1296365"/>
                  <a:gd name="connsiteY2" fmla="*/ 952511 h 952511"/>
                  <a:gd name="connsiteX3" fmla="*/ 0 w 1296365"/>
                  <a:gd name="connsiteY3" fmla="*/ 952511 h 952511"/>
                  <a:gd name="connsiteX4" fmla="*/ 0 w 1296365"/>
                  <a:gd name="connsiteY4" fmla="*/ 5919 h 952511"/>
                  <a:gd name="connsiteX0" fmla="*/ 0 w 1296365"/>
                  <a:gd name="connsiteY0" fmla="*/ 5919 h 952511"/>
                  <a:gd name="connsiteX1" fmla="*/ 1296365 w 1296365"/>
                  <a:gd name="connsiteY1" fmla="*/ 0 h 952511"/>
                  <a:gd name="connsiteX2" fmla="*/ 1284528 w 1296365"/>
                  <a:gd name="connsiteY2" fmla="*/ 937715 h 952511"/>
                  <a:gd name="connsiteX3" fmla="*/ 0 w 1296365"/>
                  <a:gd name="connsiteY3" fmla="*/ 952511 h 952511"/>
                  <a:gd name="connsiteX4" fmla="*/ 0 w 1296365"/>
                  <a:gd name="connsiteY4" fmla="*/ 5919 h 952511"/>
                  <a:gd name="connsiteX0" fmla="*/ 0 w 1296365"/>
                  <a:gd name="connsiteY0" fmla="*/ 5919 h 952511"/>
                  <a:gd name="connsiteX1" fmla="*/ 1296365 w 1296365"/>
                  <a:gd name="connsiteY1" fmla="*/ 0 h 952511"/>
                  <a:gd name="connsiteX2" fmla="*/ 1284528 w 1296365"/>
                  <a:gd name="connsiteY2" fmla="*/ 937715 h 952511"/>
                  <a:gd name="connsiteX3" fmla="*/ 0 w 1296365"/>
                  <a:gd name="connsiteY3" fmla="*/ 952511 h 952511"/>
                  <a:gd name="connsiteX4" fmla="*/ 0 w 1296365"/>
                  <a:gd name="connsiteY4" fmla="*/ 5919 h 952511"/>
                  <a:gd name="connsiteX0" fmla="*/ 0 w 1296365"/>
                  <a:gd name="connsiteY0" fmla="*/ 5919 h 952511"/>
                  <a:gd name="connsiteX1" fmla="*/ 1296365 w 1296365"/>
                  <a:gd name="connsiteY1" fmla="*/ 0 h 952511"/>
                  <a:gd name="connsiteX2" fmla="*/ 1284528 w 1296365"/>
                  <a:gd name="connsiteY2" fmla="*/ 937715 h 952511"/>
                  <a:gd name="connsiteX3" fmla="*/ 0 w 1296365"/>
                  <a:gd name="connsiteY3" fmla="*/ 952511 h 952511"/>
                  <a:gd name="connsiteX4" fmla="*/ 0 w 1296365"/>
                  <a:gd name="connsiteY4" fmla="*/ 5919 h 952511"/>
                  <a:gd name="connsiteX0" fmla="*/ 0 w 1296365"/>
                  <a:gd name="connsiteY0" fmla="*/ 5919 h 952511"/>
                  <a:gd name="connsiteX1" fmla="*/ 1296365 w 1296365"/>
                  <a:gd name="connsiteY1" fmla="*/ 0 h 952511"/>
                  <a:gd name="connsiteX2" fmla="*/ 1284528 w 1296365"/>
                  <a:gd name="connsiteY2" fmla="*/ 937715 h 952511"/>
                  <a:gd name="connsiteX3" fmla="*/ 0 w 1296365"/>
                  <a:gd name="connsiteY3" fmla="*/ 952511 h 952511"/>
                  <a:gd name="connsiteX4" fmla="*/ 0 w 1296365"/>
                  <a:gd name="connsiteY4" fmla="*/ 5919 h 952511"/>
                  <a:gd name="connsiteX0" fmla="*/ 0 w 1296365"/>
                  <a:gd name="connsiteY0" fmla="*/ 5919 h 952511"/>
                  <a:gd name="connsiteX1" fmla="*/ 1296365 w 1296365"/>
                  <a:gd name="connsiteY1" fmla="*/ 0 h 952511"/>
                  <a:gd name="connsiteX2" fmla="*/ 1284528 w 1296365"/>
                  <a:gd name="connsiteY2" fmla="*/ 937715 h 952511"/>
                  <a:gd name="connsiteX3" fmla="*/ 0 w 1296365"/>
                  <a:gd name="connsiteY3" fmla="*/ 952511 h 952511"/>
                  <a:gd name="connsiteX4" fmla="*/ 0 w 1296365"/>
                  <a:gd name="connsiteY4" fmla="*/ 5919 h 952511"/>
                  <a:gd name="connsiteX0" fmla="*/ 0 w 1296365"/>
                  <a:gd name="connsiteY0" fmla="*/ 5919 h 967307"/>
                  <a:gd name="connsiteX1" fmla="*/ 1296365 w 1296365"/>
                  <a:gd name="connsiteY1" fmla="*/ 0 h 967307"/>
                  <a:gd name="connsiteX2" fmla="*/ 1284528 w 1296365"/>
                  <a:gd name="connsiteY2" fmla="*/ 937715 h 967307"/>
                  <a:gd name="connsiteX3" fmla="*/ 127247 w 1296365"/>
                  <a:gd name="connsiteY3" fmla="*/ 967307 h 967307"/>
                  <a:gd name="connsiteX4" fmla="*/ 0 w 1296365"/>
                  <a:gd name="connsiteY4" fmla="*/ 5919 h 967307"/>
                  <a:gd name="connsiteX0" fmla="*/ 0 w 1296365"/>
                  <a:gd name="connsiteY0" fmla="*/ 5919 h 967307"/>
                  <a:gd name="connsiteX1" fmla="*/ 1296365 w 1296365"/>
                  <a:gd name="connsiteY1" fmla="*/ 0 h 967307"/>
                  <a:gd name="connsiteX2" fmla="*/ 1284528 w 1296365"/>
                  <a:gd name="connsiteY2" fmla="*/ 937715 h 967307"/>
                  <a:gd name="connsiteX3" fmla="*/ 127247 w 1296365"/>
                  <a:gd name="connsiteY3" fmla="*/ 967307 h 967307"/>
                  <a:gd name="connsiteX4" fmla="*/ 0 w 1296365"/>
                  <a:gd name="connsiteY4" fmla="*/ 5919 h 967307"/>
                  <a:gd name="connsiteX0" fmla="*/ 0 w 1296365"/>
                  <a:gd name="connsiteY0" fmla="*/ 5919 h 967307"/>
                  <a:gd name="connsiteX1" fmla="*/ 1296365 w 1296365"/>
                  <a:gd name="connsiteY1" fmla="*/ 0 h 967307"/>
                  <a:gd name="connsiteX2" fmla="*/ 1127689 w 1296365"/>
                  <a:gd name="connsiteY2" fmla="*/ 937715 h 967307"/>
                  <a:gd name="connsiteX3" fmla="*/ 127247 w 1296365"/>
                  <a:gd name="connsiteY3" fmla="*/ 967307 h 967307"/>
                  <a:gd name="connsiteX4" fmla="*/ 0 w 1296365"/>
                  <a:gd name="connsiteY4" fmla="*/ 5919 h 967307"/>
                  <a:gd name="connsiteX0" fmla="*/ 0 w 1296365"/>
                  <a:gd name="connsiteY0" fmla="*/ 5919 h 967307"/>
                  <a:gd name="connsiteX1" fmla="*/ 1296365 w 1296365"/>
                  <a:gd name="connsiteY1" fmla="*/ 0 h 967307"/>
                  <a:gd name="connsiteX2" fmla="*/ 1127689 w 1296365"/>
                  <a:gd name="connsiteY2" fmla="*/ 937715 h 967307"/>
                  <a:gd name="connsiteX3" fmla="*/ 127247 w 1296365"/>
                  <a:gd name="connsiteY3" fmla="*/ 967307 h 967307"/>
                  <a:gd name="connsiteX4" fmla="*/ 0 w 1296365"/>
                  <a:gd name="connsiteY4" fmla="*/ 5919 h 967307"/>
                  <a:gd name="connsiteX0" fmla="*/ 0 w 1296365"/>
                  <a:gd name="connsiteY0" fmla="*/ 5919 h 967307"/>
                  <a:gd name="connsiteX1" fmla="*/ 1296365 w 1296365"/>
                  <a:gd name="connsiteY1" fmla="*/ 0 h 967307"/>
                  <a:gd name="connsiteX2" fmla="*/ 1127689 w 1296365"/>
                  <a:gd name="connsiteY2" fmla="*/ 937715 h 967307"/>
                  <a:gd name="connsiteX3" fmla="*/ 127247 w 1296365"/>
                  <a:gd name="connsiteY3" fmla="*/ 967307 h 967307"/>
                  <a:gd name="connsiteX4" fmla="*/ 0 w 1296365"/>
                  <a:gd name="connsiteY4" fmla="*/ 5919 h 967307"/>
                  <a:gd name="connsiteX0" fmla="*/ 0 w 1249018"/>
                  <a:gd name="connsiteY0" fmla="*/ 177554 h 967307"/>
                  <a:gd name="connsiteX1" fmla="*/ 1249018 w 1249018"/>
                  <a:gd name="connsiteY1" fmla="*/ 0 h 967307"/>
                  <a:gd name="connsiteX2" fmla="*/ 1080342 w 1249018"/>
                  <a:gd name="connsiteY2" fmla="*/ 937715 h 967307"/>
                  <a:gd name="connsiteX3" fmla="*/ 79900 w 1249018"/>
                  <a:gd name="connsiteY3" fmla="*/ 967307 h 967307"/>
                  <a:gd name="connsiteX4" fmla="*/ 0 w 1249018"/>
                  <a:gd name="connsiteY4" fmla="*/ 177554 h 967307"/>
                  <a:gd name="connsiteX0" fmla="*/ 0 w 1293407"/>
                  <a:gd name="connsiteY0" fmla="*/ 349189 h 967307"/>
                  <a:gd name="connsiteX1" fmla="*/ 1293407 w 1293407"/>
                  <a:gd name="connsiteY1" fmla="*/ 0 h 967307"/>
                  <a:gd name="connsiteX2" fmla="*/ 1124731 w 1293407"/>
                  <a:gd name="connsiteY2" fmla="*/ 937715 h 967307"/>
                  <a:gd name="connsiteX3" fmla="*/ 124289 w 1293407"/>
                  <a:gd name="connsiteY3" fmla="*/ 967307 h 967307"/>
                  <a:gd name="connsiteX4" fmla="*/ 0 w 1293407"/>
                  <a:gd name="connsiteY4" fmla="*/ 349189 h 967307"/>
                  <a:gd name="connsiteX0" fmla="*/ 0 w 1293407"/>
                  <a:gd name="connsiteY0" fmla="*/ 349189 h 967307"/>
                  <a:gd name="connsiteX1" fmla="*/ 1293407 w 1293407"/>
                  <a:gd name="connsiteY1" fmla="*/ 0 h 967307"/>
                  <a:gd name="connsiteX2" fmla="*/ 1124731 w 1293407"/>
                  <a:gd name="connsiteY2" fmla="*/ 937715 h 967307"/>
                  <a:gd name="connsiteX3" fmla="*/ 124289 w 1293407"/>
                  <a:gd name="connsiteY3" fmla="*/ 967307 h 967307"/>
                  <a:gd name="connsiteX4" fmla="*/ 0 w 1293407"/>
                  <a:gd name="connsiteY4" fmla="*/ 349189 h 967307"/>
                  <a:gd name="connsiteX0" fmla="*/ 0 w 1148405"/>
                  <a:gd name="connsiteY0" fmla="*/ 0 h 618118"/>
                  <a:gd name="connsiteX1" fmla="*/ 1148405 w 1148405"/>
                  <a:gd name="connsiteY1" fmla="*/ 50307 h 618118"/>
                  <a:gd name="connsiteX2" fmla="*/ 1124731 w 1148405"/>
                  <a:gd name="connsiteY2" fmla="*/ 588526 h 618118"/>
                  <a:gd name="connsiteX3" fmla="*/ 124289 w 1148405"/>
                  <a:gd name="connsiteY3" fmla="*/ 618118 h 618118"/>
                  <a:gd name="connsiteX4" fmla="*/ 0 w 1148405"/>
                  <a:gd name="connsiteY4" fmla="*/ 0 h 618118"/>
                  <a:gd name="connsiteX0" fmla="*/ 0 w 1257896"/>
                  <a:gd name="connsiteY0" fmla="*/ 147961 h 766079"/>
                  <a:gd name="connsiteX1" fmla="*/ 1257896 w 1257896"/>
                  <a:gd name="connsiteY1" fmla="*/ 0 h 766079"/>
                  <a:gd name="connsiteX2" fmla="*/ 1124731 w 1257896"/>
                  <a:gd name="connsiteY2" fmla="*/ 736487 h 766079"/>
                  <a:gd name="connsiteX3" fmla="*/ 124289 w 1257896"/>
                  <a:gd name="connsiteY3" fmla="*/ 766079 h 766079"/>
                  <a:gd name="connsiteX4" fmla="*/ 0 w 1257896"/>
                  <a:gd name="connsiteY4" fmla="*/ 147961 h 766079"/>
                  <a:gd name="connsiteX0" fmla="*/ 0 w 1266094"/>
                  <a:gd name="connsiteY0" fmla="*/ 147961 h 766079"/>
                  <a:gd name="connsiteX1" fmla="*/ 1257896 w 1266094"/>
                  <a:gd name="connsiteY1" fmla="*/ 0 h 766079"/>
                  <a:gd name="connsiteX2" fmla="*/ 1124731 w 1266094"/>
                  <a:gd name="connsiteY2" fmla="*/ 736487 h 766079"/>
                  <a:gd name="connsiteX3" fmla="*/ 124289 w 1266094"/>
                  <a:gd name="connsiteY3" fmla="*/ 766079 h 766079"/>
                  <a:gd name="connsiteX4" fmla="*/ 0 w 1266094"/>
                  <a:gd name="connsiteY4" fmla="*/ 147961 h 766079"/>
                  <a:gd name="connsiteX0" fmla="*/ 0 w 1270231"/>
                  <a:gd name="connsiteY0" fmla="*/ 147961 h 766079"/>
                  <a:gd name="connsiteX1" fmla="*/ 1257896 w 1270231"/>
                  <a:gd name="connsiteY1" fmla="*/ 0 h 766079"/>
                  <a:gd name="connsiteX2" fmla="*/ 1124731 w 1270231"/>
                  <a:gd name="connsiteY2" fmla="*/ 736487 h 766079"/>
                  <a:gd name="connsiteX3" fmla="*/ 124289 w 1270231"/>
                  <a:gd name="connsiteY3" fmla="*/ 766079 h 766079"/>
                  <a:gd name="connsiteX4" fmla="*/ 0 w 1270231"/>
                  <a:gd name="connsiteY4" fmla="*/ 147961 h 766079"/>
                  <a:gd name="connsiteX0" fmla="*/ 0 w 1261805"/>
                  <a:gd name="connsiteY0" fmla="*/ 147961 h 766079"/>
                  <a:gd name="connsiteX1" fmla="*/ 1257896 w 1261805"/>
                  <a:gd name="connsiteY1" fmla="*/ 0 h 766079"/>
                  <a:gd name="connsiteX2" fmla="*/ 1124731 w 1261805"/>
                  <a:gd name="connsiteY2" fmla="*/ 736487 h 766079"/>
                  <a:gd name="connsiteX3" fmla="*/ 124289 w 1261805"/>
                  <a:gd name="connsiteY3" fmla="*/ 766079 h 766079"/>
                  <a:gd name="connsiteX4" fmla="*/ 0 w 1261805"/>
                  <a:gd name="connsiteY4" fmla="*/ 147961 h 766079"/>
                  <a:gd name="connsiteX0" fmla="*/ 0 w 1257896"/>
                  <a:gd name="connsiteY0" fmla="*/ 147961 h 766079"/>
                  <a:gd name="connsiteX1" fmla="*/ 1257896 w 1257896"/>
                  <a:gd name="connsiteY1" fmla="*/ 0 h 766079"/>
                  <a:gd name="connsiteX2" fmla="*/ 1124731 w 1257896"/>
                  <a:gd name="connsiteY2" fmla="*/ 736487 h 766079"/>
                  <a:gd name="connsiteX3" fmla="*/ 124289 w 1257896"/>
                  <a:gd name="connsiteY3" fmla="*/ 766079 h 766079"/>
                  <a:gd name="connsiteX4" fmla="*/ 0 w 1257896"/>
                  <a:gd name="connsiteY4" fmla="*/ 147961 h 766079"/>
                  <a:gd name="connsiteX0" fmla="*/ 0 w 1243099"/>
                  <a:gd name="connsiteY0" fmla="*/ 130205 h 748323"/>
                  <a:gd name="connsiteX1" fmla="*/ 1243099 w 1243099"/>
                  <a:gd name="connsiteY1" fmla="*/ 0 h 748323"/>
                  <a:gd name="connsiteX2" fmla="*/ 1124731 w 1243099"/>
                  <a:gd name="connsiteY2" fmla="*/ 718731 h 748323"/>
                  <a:gd name="connsiteX3" fmla="*/ 124289 w 1243099"/>
                  <a:gd name="connsiteY3" fmla="*/ 748323 h 748323"/>
                  <a:gd name="connsiteX4" fmla="*/ 0 w 1243099"/>
                  <a:gd name="connsiteY4" fmla="*/ 130205 h 748323"/>
                  <a:gd name="connsiteX0" fmla="*/ 0 w 1254517"/>
                  <a:gd name="connsiteY0" fmla="*/ 130205 h 748323"/>
                  <a:gd name="connsiteX1" fmla="*/ 1243099 w 1254517"/>
                  <a:gd name="connsiteY1" fmla="*/ 0 h 748323"/>
                  <a:gd name="connsiteX2" fmla="*/ 1124731 w 1254517"/>
                  <a:gd name="connsiteY2" fmla="*/ 718731 h 748323"/>
                  <a:gd name="connsiteX3" fmla="*/ 124289 w 1254517"/>
                  <a:gd name="connsiteY3" fmla="*/ 748323 h 748323"/>
                  <a:gd name="connsiteX4" fmla="*/ 0 w 1254517"/>
                  <a:gd name="connsiteY4" fmla="*/ 130205 h 748323"/>
                  <a:gd name="connsiteX0" fmla="*/ 0 w 1256988"/>
                  <a:gd name="connsiteY0" fmla="*/ 130205 h 748323"/>
                  <a:gd name="connsiteX1" fmla="*/ 1243099 w 1256988"/>
                  <a:gd name="connsiteY1" fmla="*/ 0 h 748323"/>
                  <a:gd name="connsiteX2" fmla="*/ 1124731 w 1256988"/>
                  <a:gd name="connsiteY2" fmla="*/ 718731 h 748323"/>
                  <a:gd name="connsiteX3" fmla="*/ 124289 w 1256988"/>
                  <a:gd name="connsiteY3" fmla="*/ 748323 h 748323"/>
                  <a:gd name="connsiteX4" fmla="*/ 0 w 1256988"/>
                  <a:gd name="connsiteY4" fmla="*/ 130205 h 748323"/>
                  <a:gd name="connsiteX0" fmla="*/ 0 w 1256988"/>
                  <a:gd name="connsiteY0" fmla="*/ 130205 h 751283"/>
                  <a:gd name="connsiteX1" fmla="*/ 1243099 w 1256988"/>
                  <a:gd name="connsiteY1" fmla="*/ 0 h 751283"/>
                  <a:gd name="connsiteX2" fmla="*/ 1124731 w 1256988"/>
                  <a:gd name="connsiteY2" fmla="*/ 718731 h 751283"/>
                  <a:gd name="connsiteX3" fmla="*/ 139085 w 1256988"/>
                  <a:gd name="connsiteY3" fmla="*/ 751283 h 751283"/>
                  <a:gd name="connsiteX4" fmla="*/ 0 w 1256988"/>
                  <a:gd name="connsiteY4" fmla="*/ 130205 h 751283"/>
                  <a:gd name="connsiteX0" fmla="*/ 0 w 1256988"/>
                  <a:gd name="connsiteY0" fmla="*/ 130205 h 751283"/>
                  <a:gd name="connsiteX1" fmla="*/ 1243099 w 1256988"/>
                  <a:gd name="connsiteY1" fmla="*/ 0 h 751283"/>
                  <a:gd name="connsiteX2" fmla="*/ 1124731 w 1256988"/>
                  <a:gd name="connsiteY2" fmla="*/ 718731 h 751283"/>
                  <a:gd name="connsiteX3" fmla="*/ 139085 w 1256988"/>
                  <a:gd name="connsiteY3" fmla="*/ 751283 h 751283"/>
                  <a:gd name="connsiteX4" fmla="*/ 0 w 1256988"/>
                  <a:gd name="connsiteY4" fmla="*/ 130205 h 751283"/>
                  <a:gd name="connsiteX0" fmla="*/ 0 w 1256988"/>
                  <a:gd name="connsiteY0" fmla="*/ 280313 h 901391"/>
                  <a:gd name="connsiteX1" fmla="*/ 1243099 w 1256988"/>
                  <a:gd name="connsiteY1" fmla="*/ 150108 h 901391"/>
                  <a:gd name="connsiteX2" fmla="*/ 1124731 w 1256988"/>
                  <a:gd name="connsiteY2" fmla="*/ 868839 h 901391"/>
                  <a:gd name="connsiteX3" fmla="*/ 139085 w 1256988"/>
                  <a:gd name="connsiteY3" fmla="*/ 901391 h 901391"/>
                  <a:gd name="connsiteX4" fmla="*/ 0 w 1256988"/>
                  <a:gd name="connsiteY4" fmla="*/ 280313 h 901391"/>
                  <a:gd name="connsiteX0" fmla="*/ 0 w 1256988"/>
                  <a:gd name="connsiteY0" fmla="*/ 362333 h 983411"/>
                  <a:gd name="connsiteX1" fmla="*/ 1243099 w 1256988"/>
                  <a:gd name="connsiteY1" fmla="*/ 232128 h 983411"/>
                  <a:gd name="connsiteX2" fmla="*/ 1124731 w 1256988"/>
                  <a:gd name="connsiteY2" fmla="*/ 950859 h 983411"/>
                  <a:gd name="connsiteX3" fmla="*/ 139085 w 1256988"/>
                  <a:gd name="connsiteY3" fmla="*/ 983411 h 983411"/>
                  <a:gd name="connsiteX4" fmla="*/ 0 w 1256988"/>
                  <a:gd name="connsiteY4" fmla="*/ 362333 h 983411"/>
                  <a:gd name="connsiteX0" fmla="*/ 0 w 1253077"/>
                  <a:gd name="connsiteY0" fmla="*/ 360297 h 981375"/>
                  <a:gd name="connsiteX1" fmla="*/ 1238639 w 1253077"/>
                  <a:gd name="connsiteY1" fmla="*/ 234553 h 981375"/>
                  <a:gd name="connsiteX2" fmla="*/ 1124731 w 1253077"/>
                  <a:gd name="connsiteY2" fmla="*/ 948823 h 981375"/>
                  <a:gd name="connsiteX3" fmla="*/ 139085 w 1253077"/>
                  <a:gd name="connsiteY3" fmla="*/ 981375 h 981375"/>
                  <a:gd name="connsiteX4" fmla="*/ 0 w 1253077"/>
                  <a:gd name="connsiteY4" fmla="*/ 360297 h 981375"/>
                  <a:gd name="connsiteX0" fmla="*/ 0 w 1256988"/>
                  <a:gd name="connsiteY0" fmla="*/ 364387 h 985465"/>
                  <a:gd name="connsiteX1" fmla="*/ 1243099 w 1256988"/>
                  <a:gd name="connsiteY1" fmla="*/ 229722 h 985465"/>
                  <a:gd name="connsiteX2" fmla="*/ 1124731 w 1256988"/>
                  <a:gd name="connsiteY2" fmla="*/ 952913 h 985465"/>
                  <a:gd name="connsiteX3" fmla="*/ 139085 w 1256988"/>
                  <a:gd name="connsiteY3" fmla="*/ 985465 h 985465"/>
                  <a:gd name="connsiteX4" fmla="*/ 0 w 1256988"/>
                  <a:gd name="connsiteY4" fmla="*/ 364387 h 985465"/>
                  <a:gd name="connsiteX0" fmla="*/ 0 w 1256988"/>
                  <a:gd name="connsiteY0" fmla="*/ 351884 h 972962"/>
                  <a:gd name="connsiteX1" fmla="*/ 1243099 w 1256988"/>
                  <a:gd name="connsiteY1" fmla="*/ 217219 h 972962"/>
                  <a:gd name="connsiteX2" fmla="*/ 1124731 w 1256988"/>
                  <a:gd name="connsiteY2" fmla="*/ 940410 h 972962"/>
                  <a:gd name="connsiteX3" fmla="*/ 139085 w 1256988"/>
                  <a:gd name="connsiteY3" fmla="*/ 972962 h 972962"/>
                  <a:gd name="connsiteX4" fmla="*/ 0 w 1256988"/>
                  <a:gd name="connsiteY4" fmla="*/ 351884 h 972962"/>
                  <a:gd name="connsiteX0" fmla="*/ 0 w 1256988"/>
                  <a:gd name="connsiteY0" fmla="*/ 365975 h 987053"/>
                  <a:gd name="connsiteX1" fmla="*/ 1243099 w 1256988"/>
                  <a:gd name="connsiteY1" fmla="*/ 231310 h 987053"/>
                  <a:gd name="connsiteX2" fmla="*/ 1124731 w 1256988"/>
                  <a:gd name="connsiteY2" fmla="*/ 954501 h 987053"/>
                  <a:gd name="connsiteX3" fmla="*/ 139085 w 1256988"/>
                  <a:gd name="connsiteY3" fmla="*/ 987053 h 987053"/>
                  <a:gd name="connsiteX4" fmla="*/ 0 w 1256988"/>
                  <a:gd name="connsiteY4" fmla="*/ 365975 h 987053"/>
                  <a:gd name="connsiteX0" fmla="*/ 0 w 1269902"/>
                  <a:gd name="connsiteY0" fmla="*/ 365975 h 987053"/>
                  <a:gd name="connsiteX1" fmla="*/ 1243099 w 1269902"/>
                  <a:gd name="connsiteY1" fmla="*/ 231310 h 987053"/>
                  <a:gd name="connsiteX2" fmla="*/ 1187178 w 1269902"/>
                  <a:gd name="connsiteY2" fmla="*/ 976803 h 987053"/>
                  <a:gd name="connsiteX3" fmla="*/ 139085 w 1269902"/>
                  <a:gd name="connsiteY3" fmla="*/ 987053 h 987053"/>
                  <a:gd name="connsiteX4" fmla="*/ 0 w 1269902"/>
                  <a:gd name="connsiteY4" fmla="*/ 365975 h 987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69902" h="987053">
                    <a:moveTo>
                      <a:pt x="0" y="365975"/>
                    </a:moveTo>
                    <a:cubicBezTo>
                      <a:pt x="29667" y="-204169"/>
                      <a:pt x="1270899" y="6880"/>
                      <a:pt x="1243099" y="231310"/>
                    </a:cubicBezTo>
                    <a:cubicBezTo>
                      <a:pt x="1287488" y="584325"/>
                      <a:pt x="1281873" y="753993"/>
                      <a:pt x="1187178" y="976803"/>
                    </a:cubicBezTo>
                    <a:cubicBezTo>
                      <a:pt x="1054923" y="969898"/>
                      <a:pt x="756651" y="698034"/>
                      <a:pt x="139085" y="987053"/>
                    </a:cubicBezTo>
                    <a:cubicBezTo>
                      <a:pt x="79900" y="795810"/>
                      <a:pt x="26634" y="743649"/>
                      <a:pt x="0" y="365975"/>
                    </a:cubicBez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2" name="Retângulo 4"/>
              <p:cNvSpPr/>
              <p:nvPr/>
            </p:nvSpPr>
            <p:spPr>
              <a:xfrm rot="19113608">
                <a:off x="2371189" y="1611454"/>
                <a:ext cx="817910" cy="2379277"/>
              </a:xfrm>
              <a:custGeom>
                <a:avLst/>
                <a:gdLst>
                  <a:gd name="connsiteX0" fmla="*/ 0 w 1397985"/>
                  <a:gd name="connsiteY0" fmla="*/ 0 h 4258811"/>
                  <a:gd name="connsiteX1" fmla="*/ 1397985 w 1397985"/>
                  <a:gd name="connsiteY1" fmla="*/ 0 h 4258811"/>
                  <a:gd name="connsiteX2" fmla="*/ 1397985 w 1397985"/>
                  <a:gd name="connsiteY2" fmla="*/ 4258811 h 4258811"/>
                  <a:gd name="connsiteX3" fmla="*/ 0 w 1397985"/>
                  <a:gd name="connsiteY3" fmla="*/ 4258811 h 4258811"/>
                  <a:gd name="connsiteX4" fmla="*/ 0 w 1397985"/>
                  <a:gd name="connsiteY4" fmla="*/ 0 h 4258811"/>
                  <a:gd name="connsiteX0" fmla="*/ 0 w 1445386"/>
                  <a:gd name="connsiteY0" fmla="*/ 0 h 4258811"/>
                  <a:gd name="connsiteX1" fmla="*/ 1445386 w 1445386"/>
                  <a:gd name="connsiteY1" fmla="*/ 41848 h 4258811"/>
                  <a:gd name="connsiteX2" fmla="*/ 1397985 w 1445386"/>
                  <a:gd name="connsiteY2" fmla="*/ 4258811 h 4258811"/>
                  <a:gd name="connsiteX3" fmla="*/ 0 w 1445386"/>
                  <a:gd name="connsiteY3" fmla="*/ 4258811 h 4258811"/>
                  <a:gd name="connsiteX4" fmla="*/ 0 w 1445386"/>
                  <a:gd name="connsiteY4" fmla="*/ 0 h 4258811"/>
                  <a:gd name="connsiteX0" fmla="*/ 278464 w 1445386"/>
                  <a:gd name="connsiteY0" fmla="*/ 723046 h 4216963"/>
                  <a:gd name="connsiteX1" fmla="*/ 1445386 w 1445386"/>
                  <a:gd name="connsiteY1" fmla="*/ 0 h 4216963"/>
                  <a:gd name="connsiteX2" fmla="*/ 1397985 w 1445386"/>
                  <a:gd name="connsiteY2" fmla="*/ 4216963 h 4216963"/>
                  <a:gd name="connsiteX3" fmla="*/ 0 w 1445386"/>
                  <a:gd name="connsiteY3" fmla="*/ 4216963 h 4216963"/>
                  <a:gd name="connsiteX4" fmla="*/ 278464 w 1445386"/>
                  <a:gd name="connsiteY4" fmla="*/ 723046 h 4216963"/>
                  <a:gd name="connsiteX0" fmla="*/ 278464 w 1445386"/>
                  <a:gd name="connsiteY0" fmla="*/ 723046 h 4216963"/>
                  <a:gd name="connsiteX1" fmla="*/ 1445386 w 1445386"/>
                  <a:gd name="connsiteY1" fmla="*/ 0 h 4216963"/>
                  <a:gd name="connsiteX2" fmla="*/ 1068841 w 1445386"/>
                  <a:gd name="connsiteY2" fmla="*/ 3634409 h 4216963"/>
                  <a:gd name="connsiteX3" fmla="*/ 0 w 1445386"/>
                  <a:gd name="connsiteY3" fmla="*/ 4216963 h 4216963"/>
                  <a:gd name="connsiteX4" fmla="*/ 278464 w 1445386"/>
                  <a:gd name="connsiteY4" fmla="*/ 723046 h 4216963"/>
                  <a:gd name="connsiteX0" fmla="*/ 293704 w 1460626"/>
                  <a:gd name="connsiteY0" fmla="*/ 723046 h 4248924"/>
                  <a:gd name="connsiteX1" fmla="*/ 1460626 w 1460626"/>
                  <a:gd name="connsiteY1" fmla="*/ 0 h 4248924"/>
                  <a:gd name="connsiteX2" fmla="*/ 1084081 w 1460626"/>
                  <a:gd name="connsiteY2" fmla="*/ 3634409 h 4248924"/>
                  <a:gd name="connsiteX3" fmla="*/ 0 w 1460626"/>
                  <a:gd name="connsiteY3" fmla="*/ 4248924 h 4248924"/>
                  <a:gd name="connsiteX4" fmla="*/ 293704 w 1460626"/>
                  <a:gd name="connsiteY4" fmla="*/ 723046 h 4248924"/>
                  <a:gd name="connsiteX0" fmla="*/ 302385 w 1469307"/>
                  <a:gd name="connsiteY0" fmla="*/ 723046 h 4248924"/>
                  <a:gd name="connsiteX1" fmla="*/ 1469307 w 1469307"/>
                  <a:gd name="connsiteY1" fmla="*/ 0 h 4248924"/>
                  <a:gd name="connsiteX2" fmla="*/ 1092762 w 1469307"/>
                  <a:gd name="connsiteY2" fmla="*/ 3634409 h 4248924"/>
                  <a:gd name="connsiteX3" fmla="*/ 8681 w 1469307"/>
                  <a:gd name="connsiteY3" fmla="*/ 4248924 h 4248924"/>
                  <a:gd name="connsiteX4" fmla="*/ 302385 w 1469307"/>
                  <a:gd name="connsiteY4" fmla="*/ 723046 h 4248924"/>
                  <a:gd name="connsiteX0" fmla="*/ 324594 w 1491516"/>
                  <a:gd name="connsiteY0" fmla="*/ 723046 h 4248924"/>
                  <a:gd name="connsiteX1" fmla="*/ 1491516 w 1491516"/>
                  <a:gd name="connsiteY1" fmla="*/ 0 h 4248924"/>
                  <a:gd name="connsiteX2" fmla="*/ 1114971 w 1491516"/>
                  <a:gd name="connsiteY2" fmla="*/ 3634409 h 4248924"/>
                  <a:gd name="connsiteX3" fmla="*/ 30890 w 1491516"/>
                  <a:gd name="connsiteY3" fmla="*/ 4248924 h 4248924"/>
                  <a:gd name="connsiteX4" fmla="*/ 324594 w 1491516"/>
                  <a:gd name="connsiteY4" fmla="*/ 723046 h 4248924"/>
                  <a:gd name="connsiteX0" fmla="*/ 293704 w 1460626"/>
                  <a:gd name="connsiteY0" fmla="*/ 723046 h 4248924"/>
                  <a:gd name="connsiteX1" fmla="*/ 1460626 w 1460626"/>
                  <a:gd name="connsiteY1" fmla="*/ 0 h 4248924"/>
                  <a:gd name="connsiteX2" fmla="*/ 1084081 w 1460626"/>
                  <a:gd name="connsiteY2" fmla="*/ 3634409 h 4248924"/>
                  <a:gd name="connsiteX3" fmla="*/ 0 w 1460626"/>
                  <a:gd name="connsiteY3" fmla="*/ 4248924 h 4248924"/>
                  <a:gd name="connsiteX4" fmla="*/ 293704 w 1460626"/>
                  <a:gd name="connsiteY4" fmla="*/ 723046 h 4248924"/>
                  <a:gd name="connsiteX0" fmla="*/ 276327 w 1460626"/>
                  <a:gd name="connsiteY0" fmla="*/ 720681 h 4248924"/>
                  <a:gd name="connsiteX1" fmla="*/ 1460626 w 1460626"/>
                  <a:gd name="connsiteY1" fmla="*/ 0 h 4248924"/>
                  <a:gd name="connsiteX2" fmla="*/ 1084081 w 1460626"/>
                  <a:gd name="connsiteY2" fmla="*/ 3634409 h 4248924"/>
                  <a:gd name="connsiteX3" fmla="*/ 0 w 1460626"/>
                  <a:gd name="connsiteY3" fmla="*/ 4248924 h 4248924"/>
                  <a:gd name="connsiteX4" fmla="*/ 276327 w 1460626"/>
                  <a:gd name="connsiteY4" fmla="*/ 720681 h 4248924"/>
                  <a:gd name="connsiteX0" fmla="*/ 276327 w 1460626"/>
                  <a:gd name="connsiteY0" fmla="*/ 720681 h 4248924"/>
                  <a:gd name="connsiteX1" fmla="*/ 1460626 w 1460626"/>
                  <a:gd name="connsiteY1" fmla="*/ 0 h 4248924"/>
                  <a:gd name="connsiteX2" fmla="*/ 1084081 w 1460626"/>
                  <a:gd name="connsiteY2" fmla="*/ 3634409 h 4248924"/>
                  <a:gd name="connsiteX3" fmla="*/ 0 w 1460626"/>
                  <a:gd name="connsiteY3" fmla="*/ 4248924 h 4248924"/>
                  <a:gd name="connsiteX4" fmla="*/ 276327 w 1460626"/>
                  <a:gd name="connsiteY4" fmla="*/ 720681 h 4248924"/>
                  <a:gd name="connsiteX0" fmla="*/ 276327 w 1460626"/>
                  <a:gd name="connsiteY0" fmla="*/ 720681 h 4248924"/>
                  <a:gd name="connsiteX1" fmla="*/ 1460626 w 1460626"/>
                  <a:gd name="connsiteY1" fmla="*/ 0 h 4248924"/>
                  <a:gd name="connsiteX2" fmla="*/ 1084081 w 1460626"/>
                  <a:gd name="connsiteY2" fmla="*/ 3634409 h 4248924"/>
                  <a:gd name="connsiteX3" fmla="*/ 0 w 1460626"/>
                  <a:gd name="connsiteY3" fmla="*/ 4248924 h 4248924"/>
                  <a:gd name="connsiteX4" fmla="*/ 276327 w 1460626"/>
                  <a:gd name="connsiteY4" fmla="*/ 720681 h 4248924"/>
                  <a:gd name="connsiteX0" fmla="*/ 276327 w 1460626"/>
                  <a:gd name="connsiteY0" fmla="*/ 720681 h 4248924"/>
                  <a:gd name="connsiteX1" fmla="*/ 1460626 w 1460626"/>
                  <a:gd name="connsiteY1" fmla="*/ 0 h 4248924"/>
                  <a:gd name="connsiteX2" fmla="*/ 1084081 w 1460626"/>
                  <a:gd name="connsiteY2" fmla="*/ 3634409 h 4248924"/>
                  <a:gd name="connsiteX3" fmla="*/ 0 w 1460626"/>
                  <a:gd name="connsiteY3" fmla="*/ 4248924 h 4248924"/>
                  <a:gd name="connsiteX4" fmla="*/ 276327 w 1460626"/>
                  <a:gd name="connsiteY4" fmla="*/ 720681 h 4248924"/>
                  <a:gd name="connsiteX0" fmla="*/ 290911 w 1460626"/>
                  <a:gd name="connsiteY0" fmla="*/ 733557 h 4248924"/>
                  <a:gd name="connsiteX1" fmla="*/ 1460626 w 1460626"/>
                  <a:gd name="connsiteY1" fmla="*/ 0 h 4248924"/>
                  <a:gd name="connsiteX2" fmla="*/ 1084081 w 1460626"/>
                  <a:gd name="connsiteY2" fmla="*/ 3634409 h 4248924"/>
                  <a:gd name="connsiteX3" fmla="*/ 0 w 1460626"/>
                  <a:gd name="connsiteY3" fmla="*/ 4248924 h 4248924"/>
                  <a:gd name="connsiteX4" fmla="*/ 290911 w 1460626"/>
                  <a:gd name="connsiteY4" fmla="*/ 733557 h 4248924"/>
                  <a:gd name="connsiteX0" fmla="*/ 290911 w 1460626"/>
                  <a:gd name="connsiteY0" fmla="*/ 733557 h 4248924"/>
                  <a:gd name="connsiteX1" fmla="*/ 1460626 w 1460626"/>
                  <a:gd name="connsiteY1" fmla="*/ 0 h 4248924"/>
                  <a:gd name="connsiteX2" fmla="*/ 1084081 w 1460626"/>
                  <a:gd name="connsiteY2" fmla="*/ 3634409 h 4248924"/>
                  <a:gd name="connsiteX3" fmla="*/ 0 w 1460626"/>
                  <a:gd name="connsiteY3" fmla="*/ 4248924 h 4248924"/>
                  <a:gd name="connsiteX4" fmla="*/ 290911 w 1460626"/>
                  <a:gd name="connsiteY4" fmla="*/ 733557 h 4248924"/>
                  <a:gd name="connsiteX0" fmla="*/ 290911 w 1460626"/>
                  <a:gd name="connsiteY0" fmla="*/ 733557 h 4248924"/>
                  <a:gd name="connsiteX1" fmla="*/ 1460626 w 1460626"/>
                  <a:gd name="connsiteY1" fmla="*/ 0 h 4248924"/>
                  <a:gd name="connsiteX2" fmla="*/ 1084081 w 1460626"/>
                  <a:gd name="connsiteY2" fmla="*/ 3634409 h 4248924"/>
                  <a:gd name="connsiteX3" fmla="*/ 0 w 1460626"/>
                  <a:gd name="connsiteY3" fmla="*/ 4248924 h 4248924"/>
                  <a:gd name="connsiteX4" fmla="*/ 290911 w 1460626"/>
                  <a:gd name="connsiteY4" fmla="*/ 733557 h 4248924"/>
                  <a:gd name="connsiteX0" fmla="*/ 290911 w 1460626"/>
                  <a:gd name="connsiteY0" fmla="*/ 733557 h 4248924"/>
                  <a:gd name="connsiteX1" fmla="*/ 1460626 w 1460626"/>
                  <a:gd name="connsiteY1" fmla="*/ 0 h 4248924"/>
                  <a:gd name="connsiteX2" fmla="*/ 1084081 w 1460626"/>
                  <a:gd name="connsiteY2" fmla="*/ 3634409 h 4248924"/>
                  <a:gd name="connsiteX3" fmla="*/ 0 w 1460626"/>
                  <a:gd name="connsiteY3" fmla="*/ 4248924 h 4248924"/>
                  <a:gd name="connsiteX4" fmla="*/ 290911 w 1460626"/>
                  <a:gd name="connsiteY4" fmla="*/ 733557 h 4248924"/>
                  <a:gd name="connsiteX0" fmla="*/ 290911 w 1460626"/>
                  <a:gd name="connsiteY0" fmla="*/ 733557 h 4248924"/>
                  <a:gd name="connsiteX1" fmla="*/ 1460626 w 1460626"/>
                  <a:gd name="connsiteY1" fmla="*/ 0 h 4248924"/>
                  <a:gd name="connsiteX2" fmla="*/ 1084081 w 1460626"/>
                  <a:gd name="connsiteY2" fmla="*/ 3634409 h 4248924"/>
                  <a:gd name="connsiteX3" fmla="*/ 0 w 1460626"/>
                  <a:gd name="connsiteY3" fmla="*/ 4248924 h 4248924"/>
                  <a:gd name="connsiteX4" fmla="*/ 290911 w 1460626"/>
                  <a:gd name="connsiteY4" fmla="*/ 733557 h 4248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60626" h="4248924">
                    <a:moveTo>
                      <a:pt x="290911" y="733557"/>
                    </a:moveTo>
                    <a:cubicBezTo>
                      <a:pt x="531650" y="454671"/>
                      <a:pt x="1037774" y="176503"/>
                      <a:pt x="1460626" y="0"/>
                    </a:cubicBezTo>
                    <a:cubicBezTo>
                      <a:pt x="632255" y="603925"/>
                      <a:pt x="874022" y="2567868"/>
                      <a:pt x="1084081" y="3634409"/>
                    </a:cubicBezTo>
                    <a:lnTo>
                      <a:pt x="0" y="4248924"/>
                    </a:lnTo>
                    <a:cubicBezTo>
                      <a:pt x="57596" y="2979653"/>
                      <a:pt x="-46585" y="1768692"/>
                      <a:pt x="290911" y="733557"/>
                    </a:cubicBezTo>
                    <a:close/>
                  </a:path>
                </a:pathLst>
              </a:custGeom>
              <a:solidFill>
                <a:srgbClr val="F4433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3" name="Retângulo 1"/>
              <p:cNvSpPr/>
              <p:nvPr/>
            </p:nvSpPr>
            <p:spPr>
              <a:xfrm rot="19604205">
                <a:off x="1303094" y="2112921"/>
                <a:ext cx="2243137" cy="1515963"/>
              </a:xfrm>
              <a:custGeom>
                <a:avLst/>
                <a:gdLst>
                  <a:gd name="connsiteX0" fmla="*/ 0 w 4924425"/>
                  <a:gd name="connsiteY0" fmla="*/ 0 h 1219200"/>
                  <a:gd name="connsiteX1" fmla="*/ 4924425 w 4924425"/>
                  <a:gd name="connsiteY1" fmla="*/ 0 h 1219200"/>
                  <a:gd name="connsiteX2" fmla="*/ 4924425 w 4924425"/>
                  <a:gd name="connsiteY2" fmla="*/ 1219200 h 1219200"/>
                  <a:gd name="connsiteX3" fmla="*/ 0 w 4924425"/>
                  <a:gd name="connsiteY3" fmla="*/ 1219200 h 1219200"/>
                  <a:gd name="connsiteX4" fmla="*/ 0 w 4924425"/>
                  <a:gd name="connsiteY4" fmla="*/ 0 h 1219200"/>
                  <a:gd name="connsiteX0" fmla="*/ 0 w 4924425"/>
                  <a:gd name="connsiteY0" fmla="*/ 214339 h 1433539"/>
                  <a:gd name="connsiteX1" fmla="*/ 2843706 w 4924425"/>
                  <a:gd name="connsiteY1" fmla="*/ 0 h 1433539"/>
                  <a:gd name="connsiteX2" fmla="*/ 4924425 w 4924425"/>
                  <a:gd name="connsiteY2" fmla="*/ 1433539 h 1433539"/>
                  <a:gd name="connsiteX3" fmla="*/ 0 w 4924425"/>
                  <a:gd name="connsiteY3" fmla="*/ 1433539 h 1433539"/>
                  <a:gd name="connsiteX4" fmla="*/ 0 w 4924425"/>
                  <a:gd name="connsiteY4" fmla="*/ 214339 h 1433539"/>
                  <a:gd name="connsiteX0" fmla="*/ 0 w 4924425"/>
                  <a:gd name="connsiteY0" fmla="*/ 214339 h 1433539"/>
                  <a:gd name="connsiteX1" fmla="*/ 2843706 w 4924425"/>
                  <a:gd name="connsiteY1" fmla="*/ 0 h 1433539"/>
                  <a:gd name="connsiteX2" fmla="*/ 4924425 w 4924425"/>
                  <a:gd name="connsiteY2" fmla="*/ 1433539 h 1433539"/>
                  <a:gd name="connsiteX3" fmla="*/ 0 w 4924425"/>
                  <a:gd name="connsiteY3" fmla="*/ 1433539 h 1433539"/>
                  <a:gd name="connsiteX4" fmla="*/ 0 w 4924425"/>
                  <a:gd name="connsiteY4" fmla="*/ 214339 h 1433539"/>
                  <a:gd name="connsiteX0" fmla="*/ 0 w 4924425"/>
                  <a:gd name="connsiteY0" fmla="*/ 507488 h 1726688"/>
                  <a:gd name="connsiteX1" fmla="*/ 2830955 w 4924425"/>
                  <a:gd name="connsiteY1" fmla="*/ 0 h 1726688"/>
                  <a:gd name="connsiteX2" fmla="*/ 4924425 w 4924425"/>
                  <a:gd name="connsiteY2" fmla="*/ 1726688 h 1726688"/>
                  <a:gd name="connsiteX3" fmla="*/ 0 w 4924425"/>
                  <a:gd name="connsiteY3" fmla="*/ 1726688 h 1726688"/>
                  <a:gd name="connsiteX4" fmla="*/ 0 w 4924425"/>
                  <a:gd name="connsiteY4" fmla="*/ 507488 h 1726688"/>
                  <a:gd name="connsiteX0" fmla="*/ 0 w 4924425"/>
                  <a:gd name="connsiteY0" fmla="*/ 507488 h 1726688"/>
                  <a:gd name="connsiteX1" fmla="*/ 2830955 w 4924425"/>
                  <a:gd name="connsiteY1" fmla="*/ 0 h 1726688"/>
                  <a:gd name="connsiteX2" fmla="*/ 4924425 w 4924425"/>
                  <a:gd name="connsiteY2" fmla="*/ 1726688 h 1726688"/>
                  <a:gd name="connsiteX3" fmla="*/ 0 w 4924425"/>
                  <a:gd name="connsiteY3" fmla="*/ 1726688 h 1726688"/>
                  <a:gd name="connsiteX4" fmla="*/ 0 w 4924425"/>
                  <a:gd name="connsiteY4" fmla="*/ 507488 h 1726688"/>
                  <a:gd name="connsiteX0" fmla="*/ 0 w 4924425"/>
                  <a:gd name="connsiteY0" fmla="*/ 507488 h 1726688"/>
                  <a:gd name="connsiteX1" fmla="*/ 2830955 w 4924425"/>
                  <a:gd name="connsiteY1" fmla="*/ 0 h 1726688"/>
                  <a:gd name="connsiteX2" fmla="*/ 4924425 w 4924425"/>
                  <a:gd name="connsiteY2" fmla="*/ 1726688 h 1726688"/>
                  <a:gd name="connsiteX3" fmla="*/ 0 w 4924425"/>
                  <a:gd name="connsiteY3" fmla="*/ 1726688 h 1726688"/>
                  <a:gd name="connsiteX4" fmla="*/ 0 w 4924425"/>
                  <a:gd name="connsiteY4" fmla="*/ 507488 h 1726688"/>
                  <a:gd name="connsiteX0" fmla="*/ 0 w 4924425"/>
                  <a:gd name="connsiteY0" fmla="*/ 507488 h 1726688"/>
                  <a:gd name="connsiteX1" fmla="*/ 2830955 w 4924425"/>
                  <a:gd name="connsiteY1" fmla="*/ 0 h 1726688"/>
                  <a:gd name="connsiteX2" fmla="*/ 4924425 w 4924425"/>
                  <a:gd name="connsiteY2" fmla="*/ 1726688 h 1726688"/>
                  <a:gd name="connsiteX3" fmla="*/ 0 w 4924425"/>
                  <a:gd name="connsiteY3" fmla="*/ 1726688 h 1726688"/>
                  <a:gd name="connsiteX4" fmla="*/ 0 w 4924425"/>
                  <a:gd name="connsiteY4" fmla="*/ 507488 h 1726688"/>
                  <a:gd name="connsiteX0" fmla="*/ 0 w 5281653"/>
                  <a:gd name="connsiteY0" fmla="*/ 507488 h 1726688"/>
                  <a:gd name="connsiteX1" fmla="*/ 2830955 w 5281653"/>
                  <a:gd name="connsiteY1" fmla="*/ 0 h 1726688"/>
                  <a:gd name="connsiteX2" fmla="*/ 5281653 w 5281653"/>
                  <a:gd name="connsiteY2" fmla="*/ 1095271 h 1726688"/>
                  <a:gd name="connsiteX3" fmla="*/ 0 w 5281653"/>
                  <a:gd name="connsiteY3" fmla="*/ 1726688 h 1726688"/>
                  <a:gd name="connsiteX4" fmla="*/ 0 w 5281653"/>
                  <a:gd name="connsiteY4" fmla="*/ 507488 h 1726688"/>
                  <a:gd name="connsiteX0" fmla="*/ 0 w 4692468"/>
                  <a:gd name="connsiteY0" fmla="*/ 507488 h 1726688"/>
                  <a:gd name="connsiteX1" fmla="*/ 2830955 w 4692468"/>
                  <a:gd name="connsiteY1" fmla="*/ 0 h 1726688"/>
                  <a:gd name="connsiteX2" fmla="*/ 4692468 w 4692468"/>
                  <a:gd name="connsiteY2" fmla="*/ 378440 h 1726688"/>
                  <a:gd name="connsiteX3" fmla="*/ 0 w 4692468"/>
                  <a:gd name="connsiteY3" fmla="*/ 1726688 h 1726688"/>
                  <a:gd name="connsiteX4" fmla="*/ 0 w 4692468"/>
                  <a:gd name="connsiteY4" fmla="*/ 507488 h 1726688"/>
                  <a:gd name="connsiteX0" fmla="*/ 0 w 4843025"/>
                  <a:gd name="connsiteY0" fmla="*/ 1169214 h 2388414"/>
                  <a:gd name="connsiteX1" fmla="*/ 2830955 w 4843025"/>
                  <a:gd name="connsiteY1" fmla="*/ 661726 h 2388414"/>
                  <a:gd name="connsiteX2" fmla="*/ 3959456 w 4843025"/>
                  <a:gd name="connsiteY2" fmla="*/ 4235 h 2388414"/>
                  <a:gd name="connsiteX3" fmla="*/ 4692468 w 4843025"/>
                  <a:gd name="connsiteY3" fmla="*/ 1040166 h 2388414"/>
                  <a:gd name="connsiteX4" fmla="*/ 0 w 4843025"/>
                  <a:gd name="connsiteY4" fmla="*/ 2388414 h 2388414"/>
                  <a:gd name="connsiteX5" fmla="*/ 0 w 4843025"/>
                  <a:gd name="connsiteY5" fmla="*/ 1169214 h 2388414"/>
                  <a:gd name="connsiteX0" fmla="*/ 0 w 4780066"/>
                  <a:gd name="connsiteY0" fmla="*/ 510063 h 1729263"/>
                  <a:gd name="connsiteX1" fmla="*/ 2830955 w 4780066"/>
                  <a:gd name="connsiteY1" fmla="*/ 2575 h 1729263"/>
                  <a:gd name="connsiteX2" fmla="*/ 4692468 w 4780066"/>
                  <a:gd name="connsiteY2" fmla="*/ 381015 h 1729263"/>
                  <a:gd name="connsiteX3" fmla="*/ 0 w 4780066"/>
                  <a:gd name="connsiteY3" fmla="*/ 1729263 h 1729263"/>
                  <a:gd name="connsiteX4" fmla="*/ 0 w 4780066"/>
                  <a:gd name="connsiteY4" fmla="*/ 510063 h 1729263"/>
                  <a:gd name="connsiteX0" fmla="*/ 0 w 3810256"/>
                  <a:gd name="connsiteY0" fmla="*/ 508581 h 1727781"/>
                  <a:gd name="connsiteX1" fmla="*/ 2830955 w 3810256"/>
                  <a:gd name="connsiteY1" fmla="*/ 1093 h 1727781"/>
                  <a:gd name="connsiteX2" fmla="*/ 3623923 w 3810256"/>
                  <a:gd name="connsiteY2" fmla="*/ 567138 h 1727781"/>
                  <a:gd name="connsiteX3" fmla="*/ 0 w 3810256"/>
                  <a:gd name="connsiteY3" fmla="*/ 1727781 h 1727781"/>
                  <a:gd name="connsiteX4" fmla="*/ 0 w 3810256"/>
                  <a:gd name="connsiteY4" fmla="*/ 508581 h 1727781"/>
                  <a:gd name="connsiteX0" fmla="*/ 270716 w 4080972"/>
                  <a:gd name="connsiteY0" fmla="*/ 508581 h 1914726"/>
                  <a:gd name="connsiteX1" fmla="*/ 3101671 w 4080972"/>
                  <a:gd name="connsiteY1" fmla="*/ 1093 h 1914726"/>
                  <a:gd name="connsiteX2" fmla="*/ 3894639 w 4080972"/>
                  <a:gd name="connsiteY2" fmla="*/ 567138 h 1914726"/>
                  <a:gd name="connsiteX3" fmla="*/ 0 w 4080972"/>
                  <a:gd name="connsiteY3" fmla="*/ 1914726 h 1914726"/>
                  <a:gd name="connsiteX4" fmla="*/ 270716 w 4080972"/>
                  <a:gd name="connsiteY4" fmla="*/ 508581 h 1914726"/>
                  <a:gd name="connsiteX0" fmla="*/ 270716 w 4257821"/>
                  <a:gd name="connsiteY0" fmla="*/ 1255704 h 2661849"/>
                  <a:gd name="connsiteX1" fmla="*/ 3101671 w 4257821"/>
                  <a:gd name="connsiteY1" fmla="*/ 748216 h 2661849"/>
                  <a:gd name="connsiteX2" fmla="*/ 3999717 w 4257821"/>
                  <a:gd name="connsiteY2" fmla="*/ 7903 h 2661849"/>
                  <a:gd name="connsiteX3" fmla="*/ 3894639 w 4257821"/>
                  <a:gd name="connsiteY3" fmla="*/ 1314261 h 2661849"/>
                  <a:gd name="connsiteX4" fmla="*/ 0 w 4257821"/>
                  <a:gd name="connsiteY4" fmla="*/ 2661849 h 2661849"/>
                  <a:gd name="connsiteX5" fmla="*/ 270716 w 4257821"/>
                  <a:gd name="connsiteY5" fmla="*/ 1255704 h 2661849"/>
                  <a:gd name="connsiteX0" fmla="*/ 270716 w 4257821"/>
                  <a:gd name="connsiteY0" fmla="*/ 1247866 h 2654011"/>
                  <a:gd name="connsiteX1" fmla="*/ 3101671 w 4257821"/>
                  <a:gd name="connsiteY1" fmla="*/ 740378 h 2654011"/>
                  <a:gd name="connsiteX2" fmla="*/ 3999717 w 4257821"/>
                  <a:gd name="connsiteY2" fmla="*/ 65 h 2654011"/>
                  <a:gd name="connsiteX3" fmla="*/ 3894639 w 4257821"/>
                  <a:gd name="connsiteY3" fmla="*/ 1306423 h 2654011"/>
                  <a:gd name="connsiteX4" fmla="*/ 0 w 4257821"/>
                  <a:gd name="connsiteY4" fmla="*/ 2654011 h 2654011"/>
                  <a:gd name="connsiteX5" fmla="*/ 270716 w 4257821"/>
                  <a:gd name="connsiteY5" fmla="*/ 1247866 h 2654011"/>
                  <a:gd name="connsiteX0" fmla="*/ 270716 w 4198965"/>
                  <a:gd name="connsiteY0" fmla="*/ 1300661 h 2706806"/>
                  <a:gd name="connsiteX1" fmla="*/ 3101671 w 4198965"/>
                  <a:gd name="connsiteY1" fmla="*/ 793173 h 2706806"/>
                  <a:gd name="connsiteX2" fmla="*/ 3999717 w 4198965"/>
                  <a:gd name="connsiteY2" fmla="*/ 52860 h 2706806"/>
                  <a:gd name="connsiteX3" fmla="*/ 3894639 w 4198965"/>
                  <a:gd name="connsiteY3" fmla="*/ 1359218 h 2706806"/>
                  <a:gd name="connsiteX4" fmla="*/ 0 w 4198965"/>
                  <a:gd name="connsiteY4" fmla="*/ 2706806 h 2706806"/>
                  <a:gd name="connsiteX5" fmla="*/ 270716 w 4198965"/>
                  <a:gd name="connsiteY5" fmla="*/ 1300661 h 2706806"/>
                  <a:gd name="connsiteX0" fmla="*/ 270716 w 4073874"/>
                  <a:gd name="connsiteY0" fmla="*/ 507488 h 1913633"/>
                  <a:gd name="connsiteX1" fmla="*/ 3101671 w 4073874"/>
                  <a:gd name="connsiteY1" fmla="*/ 0 h 1913633"/>
                  <a:gd name="connsiteX2" fmla="*/ 3894639 w 4073874"/>
                  <a:gd name="connsiteY2" fmla="*/ 566045 h 1913633"/>
                  <a:gd name="connsiteX3" fmla="*/ 0 w 4073874"/>
                  <a:gd name="connsiteY3" fmla="*/ 1913633 h 1913633"/>
                  <a:gd name="connsiteX4" fmla="*/ 270716 w 4073874"/>
                  <a:gd name="connsiteY4" fmla="*/ 507488 h 1913633"/>
                  <a:gd name="connsiteX0" fmla="*/ 270716 w 3101671"/>
                  <a:gd name="connsiteY0" fmla="*/ 507488 h 1913633"/>
                  <a:gd name="connsiteX1" fmla="*/ 3101671 w 3101671"/>
                  <a:gd name="connsiteY1" fmla="*/ 0 h 1913633"/>
                  <a:gd name="connsiteX2" fmla="*/ 0 w 3101671"/>
                  <a:gd name="connsiteY2" fmla="*/ 1913633 h 1913633"/>
                  <a:gd name="connsiteX3" fmla="*/ 270716 w 3101671"/>
                  <a:gd name="connsiteY3" fmla="*/ 507488 h 1913633"/>
                  <a:gd name="connsiteX0" fmla="*/ 270716 w 3764782"/>
                  <a:gd name="connsiteY0" fmla="*/ 514922 h 1921067"/>
                  <a:gd name="connsiteX1" fmla="*/ 3101671 w 3764782"/>
                  <a:gd name="connsiteY1" fmla="*/ 7434 h 1921067"/>
                  <a:gd name="connsiteX2" fmla="*/ 3549548 w 3764782"/>
                  <a:gd name="connsiteY2" fmla="*/ 543838 h 1921067"/>
                  <a:gd name="connsiteX3" fmla="*/ 0 w 3764782"/>
                  <a:gd name="connsiteY3" fmla="*/ 1921067 h 1921067"/>
                  <a:gd name="connsiteX4" fmla="*/ 270716 w 3764782"/>
                  <a:gd name="connsiteY4" fmla="*/ 514922 h 1921067"/>
                  <a:gd name="connsiteX0" fmla="*/ 270716 w 3829101"/>
                  <a:gd name="connsiteY0" fmla="*/ 2145800 h 3551945"/>
                  <a:gd name="connsiteX1" fmla="*/ 3101671 w 3829101"/>
                  <a:gd name="connsiteY1" fmla="*/ 1638312 h 3551945"/>
                  <a:gd name="connsiteX2" fmla="*/ 3504313 w 3829101"/>
                  <a:gd name="connsiteY2" fmla="*/ 3467 h 3551945"/>
                  <a:gd name="connsiteX3" fmla="*/ 3549548 w 3829101"/>
                  <a:gd name="connsiteY3" fmla="*/ 2174716 h 3551945"/>
                  <a:gd name="connsiteX4" fmla="*/ 0 w 3829101"/>
                  <a:gd name="connsiteY4" fmla="*/ 3551945 h 3551945"/>
                  <a:gd name="connsiteX5" fmla="*/ 270716 w 3829101"/>
                  <a:gd name="connsiteY5" fmla="*/ 2145800 h 3551945"/>
                  <a:gd name="connsiteX0" fmla="*/ 270716 w 3912666"/>
                  <a:gd name="connsiteY0" fmla="*/ 1620791 h 3026936"/>
                  <a:gd name="connsiteX1" fmla="*/ 3101671 w 3912666"/>
                  <a:gd name="connsiteY1" fmla="*/ 1113303 h 3026936"/>
                  <a:gd name="connsiteX2" fmla="*/ 3751284 w 3912666"/>
                  <a:gd name="connsiteY2" fmla="*/ 4985 h 3026936"/>
                  <a:gd name="connsiteX3" fmla="*/ 3549548 w 3912666"/>
                  <a:gd name="connsiteY3" fmla="*/ 1649707 h 3026936"/>
                  <a:gd name="connsiteX4" fmla="*/ 0 w 3912666"/>
                  <a:gd name="connsiteY4" fmla="*/ 3026936 h 3026936"/>
                  <a:gd name="connsiteX5" fmla="*/ 270716 w 3912666"/>
                  <a:gd name="connsiteY5" fmla="*/ 1620791 h 3026936"/>
                  <a:gd name="connsiteX0" fmla="*/ 270716 w 4031083"/>
                  <a:gd name="connsiteY0" fmla="*/ 1309776 h 2715921"/>
                  <a:gd name="connsiteX1" fmla="*/ 3101671 w 4031083"/>
                  <a:gd name="connsiteY1" fmla="*/ 802288 h 2715921"/>
                  <a:gd name="connsiteX2" fmla="*/ 3967603 w 4031083"/>
                  <a:gd name="connsiteY2" fmla="*/ 6735 h 2715921"/>
                  <a:gd name="connsiteX3" fmla="*/ 3549548 w 4031083"/>
                  <a:gd name="connsiteY3" fmla="*/ 1338692 h 2715921"/>
                  <a:gd name="connsiteX4" fmla="*/ 0 w 4031083"/>
                  <a:gd name="connsiteY4" fmla="*/ 2715921 h 2715921"/>
                  <a:gd name="connsiteX5" fmla="*/ 270716 w 4031083"/>
                  <a:gd name="connsiteY5" fmla="*/ 1309776 h 2715921"/>
                  <a:gd name="connsiteX0" fmla="*/ 270716 w 3978139"/>
                  <a:gd name="connsiteY0" fmla="*/ 1309776 h 2715921"/>
                  <a:gd name="connsiteX1" fmla="*/ 3101671 w 3978139"/>
                  <a:gd name="connsiteY1" fmla="*/ 802288 h 2715921"/>
                  <a:gd name="connsiteX2" fmla="*/ 3967603 w 3978139"/>
                  <a:gd name="connsiteY2" fmla="*/ 6735 h 2715921"/>
                  <a:gd name="connsiteX3" fmla="*/ 3549548 w 3978139"/>
                  <a:gd name="connsiteY3" fmla="*/ 1338692 h 2715921"/>
                  <a:gd name="connsiteX4" fmla="*/ 0 w 3978139"/>
                  <a:gd name="connsiteY4" fmla="*/ 2715921 h 2715921"/>
                  <a:gd name="connsiteX5" fmla="*/ 270716 w 3978139"/>
                  <a:gd name="connsiteY5" fmla="*/ 1309776 h 2715921"/>
                  <a:gd name="connsiteX0" fmla="*/ 270716 w 3997782"/>
                  <a:gd name="connsiteY0" fmla="*/ 1326890 h 2733035"/>
                  <a:gd name="connsiteX1" fmla="*/ 3101671 w 3997782"/>
                  <a:gd name="connsiteY1" fmla="*/ 819402 h 2733035"/>
                  <a:gd name="connsiteX2" fmla="*/ 3967603 w 3997782"/>
                  <a:gd name="connsiteY2" fmla="*/ 23849 h 2733035"/>
                  <a:gd name="connsiteX3" fmla="*/ 3549548 w 3997782"/>
                  <a:gd name="connsiteY3" fmla="*/ 1355806 h 2733035"/>
                  <a:gd name="connsiteX4" fmla="*/ 0 w 3997782"/>
                  <a:gd name="connsiteY4" fmla="*/ 2733035 h 2733035"/>
                  <a:gd name="connsiteX5" fmla="*/ 270716 w 3997782"/>
                  <a:gd name="connsiteY5" fmla="*/ 1326890 h 2733035"/>
                  <a:gd name="connsiteX0" fmla="*/ 270716 w 3981690"/>
                  <a:gd name="connsiteY0" fmla="*/ 1325819 h 2731964"/>
                  <a:gd name="connsiteX1" fmla="*/ 3101671 w 3981690"/>
                  <a:gd name="connsiteY1" fmla="*/ 818331 h 2731964"/>
                  <a:gd name="connsiteX2" fmla="*/ 3967603 w 3981690"/>
                  <a:gd name="connsiteY2" fmla="*/ 22778 h 2731964"/>
                  <a:gd name="connsiteX3" fmla="*/ 3494565 w 3981690"/>
                  <a:gd name="connsiteY3" fmla="*/ 1421191 h 2731964"/>
                  <a:gd name="connsiteX4" fmla="*/ 0 w 3981690"/>
                  <a:gd name="connsiteY4" fmla="*/ 2731964 h 2731964"/>
                  <a:gd name="connsiteX5" fmla="*/ 270716 w 3981690"/>
                  <a:gd name="connsiteY5" fmla="*/ 1325819 h 2731964"/>
                  <a:gd name="connsiteX0" fmla="*/ 270716 w 3981690"/>
                  <a:gd name="connsiteY0" fmla="*/ 1325819 h 2731964"/>
                  <a:gd name="connsiteX1" fmla="*/ 3101671 w 3981690"/>
                  <a:gd name="connsiteY1" fmla="*/ 818331 h 2731964"/>
                  <a:gd name="connsiteX2" fmla="*/ 3967603 w 3981690"/>
                  <a:gd name="connsiteY2" fmla="*/ 22778 h 2731964"/>
                  <a:gd name="connsiteX3" fmla="*/ 3494565 w 3981690"/>
                  <a:gd name="connsiteY3" fmla="*/ 1421191 h 2731964"/>
                  <a:gd name="connsiteX4" fmla="*/ 0 w 3981690"/>
                  <a:gd name="connsiteY4" fmla="*/ 2731964 h 2731964"/>
                  <a:gd name="connsiteX5" fmla="*/ 270716 w 3981690"/>
                  <a:gd name="connsiteY5" fmla="*/ 1325819 h 2731964"/>
                  <a:gd name="connsiteX0" fmla="*/ 270716 w 3981690"/>
                  <a:gd name="connsiteY0" fmla="*/ 1331311 h 2737456"/>
                  <a:gd name="connsiteX1" fmla="*/ 3101671 w 3981690"/>
                  <a:gd name="connsiteY1" fmla="*/ 823823 h 2737456"/>
                  <a:gd name="connsiteX2" fmla="*/ 3506141 w 3981690"/>
                  <a:gd name="connsiteY2" fmla="*/ 456326 h 2737456"/>
                  <a:gd name="connsiteX3" fmla="*/ 3967603 w 3981690"/>
                  <a:gd name="connsiteY3" fmla="*/ 28270 h 2737456"/>
                  <a:gd name="connsiteX4" fmla="*/ 3494565 w 3981690"/>
                  <a:gd name="connsiteY4" fmla="*/ 1426683 h 2737456"/>
                  <a:gd name="connsiteX5" fmla="*/ 0 w 3981690"/>
                  <a:gd name="connsiteY5" fmla="*/ 2737456 h 2737456"/>
                  <a:gd name="connsiteX6" fmla="*/ 270716 w 3981690"/>
                  <a:gd name="connsiteY6" fmla="*/ 1331311 h 2737456"/>
                  <a:gd name="connsiteX0" fmla="*/ 270716 w 3981690"/>
                  <a:gd name="connsiteY0" fmla="*/ 1407690 h 2813835"/>
                  <a:gd name="connsiteX1" fmla="*/ 3101671 w 3981690"/>
                  <a:gd name="connsiteY1" fmla="*/ 900202 h 2813835"/>
                  <a:gd name="connsiteX2" fmla="*/ 3506141 w 3981690"/>
                  <a:gd name="connsiteY2" fmla="*/ 532705 h 2813835"/>
                  <a:gd name="connsiteX3" fmla="*/ 3967603 w 3981690"/>
                  <a:gd name="connsiteY3" fmla="*/ 104649 h 2813835"/>
                  <a:gd name="connsiteX4" fmla="*/ 3494565 w 3981690"/>
                  <a:gd name="connsiteY4" fmla="*/ 1503062 h 2813835"/>
                  <a:gd name="connsiteX5" fmla="*/ 0 w 3981690"/>
                  <a:gd name="connsiteY5" fmla="*/ 2813835 h 2813835"/>
                  <a:gd name="connsiteX6" fmla="*/ 270716 w 3981690"/>
                  <a:gd name="connsiteY6" fmla="*/ 1407690 h 2813835"/>
                  <a:gd name="connsiteX0" fmla="*/ 270716 w 3981690"/>
                  <a:gd name="connsiteY0" fmla="*/ 1407690 h 2813835"/>
                  <a:gd name="connsiteX1" fmla="*/ 3101671 w 3981690"/>
                  <a:gd name="connsiteY1" fmla="*/ 900202 h 2813835"/>
                  <a:gd name="connsiteX2" fmla="*/ 3506141 w 3981690"/>
                  <a:gd name="connsiteY2" fmla="*/ 532705 h 2813835"/>
                  <a:gd name="connsiteX3" fmla="*/ 3967603 w 3981690"/>
                  <a:gd name="connsiteY3" fmla="*/ 104649 h 2813835"/>
                  <a:gd name="connsiteX4" fmla="*/ 3494565 w 3981690"/>
                  <a:gd name="connsiteY4" fmla="*/ 1503062 h 2813835"/>
                  <a:gd name="connsiteX5" fmla="*/ 0 w 3981690"/>
                  <a:gd name="connsiteY5" fmla="*/ 2813835 h 2813835"/>
                  <a:gd name="connsiteX6" fmla="*/ 270716 w 3981690"/>
                  <a:gd name="connsiteY6" fmla="*/ 1407690 h 2813835"/>
                  <a:gd name="connsiteX0" fmla="*/ 270716 w 3981690"/>
                  <a:gd name="connsiteY0" fmla="*/ 1341084 h 2747229"/>
                  <a:gd name="connsiteX1" fmla="*/ 3101671 w 3981690"/>
                  <a:gd name="connsiteY1" fmla="*/ 833596 h 2747229"/>
                  <a:gd name="connsiteX2" fmla="*/ 3506141 w 3981690"/>
                  <a:gd name="connsiteY2" fmla="*/ 466099 h 2747229"/>
                  <a:gd name="connsiteX3" fmla="*/ 3967603 w 3981690"/>
                  <a:gd name="connsiteY3" fmla="*/ 38043 h 2747229"/>
                  <a:gd name="connsiteX4" fmla="*/ 3494565 w 3981690"/>
                  <a:gd name="connsiteY4" fmla="*/ 1436456 h 2747229"/>
                  <a:gd name="connsiteX5" fmla="*/ 0 w 3981690"/>
                  <a:gd name="connsiteY5" fmla="*/ 2747229 h 2747229"/>
                  <a:gd name="connsiteX6" fmla="*/ 270716 w 3981690"/>
                  <a:gd name="connsiteY6" fmla="*/ 1341084 h 2747229"/>
                  <a:gd name="connsiteX0" fmla="*/ 270716 w 3981690"/>
                  <a:gd name="connsiteY0" fmla="*/ 1341084 h 2747229"/>
                  <a:gd name="connsiteX1" fmla="*/ 3101671 w 3981690"/>
                  <a:gd name="connsiteY1" fmla="*/ 833596 h 2747229"/>
                  <a:gd name="connsiteX2" fmla="*/ 3506141 w 3981690"/>
                  <a:gd name="connsiteY2" fmla="*/ 466099 h 2747229"/>
                  <a:gd name="connsiteX3" fmla="*/ 3967603 w 3981690"/>
                  <a:gd name="connsiteY3" fmla="*/ 38043 h 2747229"/>
                  <a:gd name="connsiteX4" fmla="*/ 3494565 w 3981690"/>
                  <a:gd name="connsiteY4" fmla="*/ 1436456 h 2747229"/>
                  <a:gd name="connsiteX5" fmla="*/ 0 w 3981690"/>
                  <a:gd name="connsiteY5" fmla="*/ 2747229 h 2747229"/>
                  <a:gd name="connsiteX6" fmla="*/ 270716 w 3981690"/>
                  <a:gd name="connsiteY6" fmla="*/ 1341084 h 2747229"/>
                  <a:gd name="connsiteX0" fmla="*/ 270716 w 3981690"/>
                  <a:gd name="connsiteY0" fmla="*/ 1325819 h 2731964"/>
                  <a:gd name="connsiteX1" fmla="*/ 3101671 w 3981690"/>
                  <a:gd name="connsiteY1" fmla="*/ 818331 h 2731964"/>
                  <a:gd name="connsiteX2" fmla="*/ 3967603 w 3981690"/>
                  <a:gd name="connsiteY2" fmla="*/ 22778 h 2731964"/>
                  <a:gd name="connsiteX3" fmla="*/ 3494565 w 3981690"/>
                  <a:gd name="connsiteY3" fmla="*/ 1421191 h 2731964"/>
                  <a:gd name="connsiteX4" fmla="*/ 0 w 3981690"/>
                  <a:gd name="connsiteY4" fmla="*/ 2731964 h 2731964"/>
                  <a:gd name="connsiteX5" fmla="*/ 270716 w 3981690"/>
                  <a:gd name="connsiteY5" fmla="*/ 1325819 h 2731964"/>
                  <a:gd name="connsiteX0" fmla="*/ 270716 w 3981690"/>
                  <a:gd name="connsiteY0" fmla="*/ 1325819 h 2731964"/>
                  <a:gd name="connsiteX1" fmla="*/ 3115116 w 3981690"/>
                  <a:gd name="connsiteY1" fmla="*/ 849933 h 2731964"/>
                  <a:gd name="connsiteX2" fmla="*/ 3967603 w 3981690"/>
                  <a:gd name="connsiteY2" fmla="*/ 22778 h 2731964"/>
                  <a:gd name="connsiteX3" fmla="*/ 3494565 w 3981690"/>
                  <a:gd name="connsiteY3" fmla="*/ 1421191 h 2731964"/>
                  <a:gd name="connsiteX4" fmla="*/ 0 w 3981690"/>
                  <a:gd name="connsiteY4" fmla="*/ 2731964 h 2731964"/>
                  <a:gd name="connsiteX5" fmla="*/ 270716 w 3981690"/>
                  <a:gd name="connsiteY5" fmla="*/ 1325819 h 2731964"/>
                  <a:gd name="connsiteX0" fmla="*/ 270716 w 3979616"/>
                  <a:gd name="connsiteY0" fmla="*/ 1338805 h 2744950"/>
                  <a:gd name="connsiteX1" fmla="*/ 3115116 w 3979616"/>
                  <a:gd name="connsiteY1" fmla="*/ 862919 h 2744950"/>
                  <a:gd name="connsiteX2" fmla="*/ 3964863 w 3979616"/>
                  <a:gd name="connsiteY2" fmla="*/ 22575 h 2744950"/>
                  <a:gd name="connsiteX3" fmla="*/ 3494565 w 3979616"/>
                  <a:gd name="connsiteY3" fmla="*/ 1434177 h 2744950"/>
                  <a:gd name="connsiteX4" fmla="*/ 0 w 3979616"/>
                  <a:gd name="connsiteY4" fmla="*/ 2744950 h 2744950"/>
                  <a:gd name="connsiteX5" fmla="*/ 270716 w 3979616"/>
                  <a:gd name="connsiteY5" fmla="*/ 1338805 h 2744950"/>
                  <a:gd name="connsiteX0" fmla="*/ 270716 w 3979616"/>
                  <a:gd name="connsiteY0" fmla="*/ 1338805 h 2744950"/>
                  <a:gd name="connsiteX1" fmla="*/ 3115116 w 3979616"/>
                  <a:gd name="connsiteY1" fmla="*/ 862919 h 2744950"/>
                  <a:gd name="connsiteX2" fmla="*/ 3964863 w 3979616"/>
                  <a:gd name="connsiteY2" fmla="*/ 22575 h 2744950"/>
                  <a:gd name="connsiteX3" fmla="*/ 3494565 w 3979616"/>
                  <a:gd name="connsiteY3" fmla="*/ 1434177 h 2744950"/>
                  <a:gd name="connsiteX4" fmla="*/ 0 w 3979616"/>
                  <a:gd name="connsiteY4" fmla="*/ 2744950 h 2744950"/>
                  <a:gd name="connsiteX5" fmla="*/ 270716 w 3979616"/>
                  <a:gd name="connsiteY5" fmla="*/ 1338805 h 2744950"/>
                  <a:gd name="connsiteX0" fmla="*/ 270716 w 3979616"/>
                  <a:gd name="connsiteY0" fmla="*/ 1338805 h 2744950"/>
                  <a:gd name="connsiteX1" fmla="*/ 3147171 w 3979616"/>
                  <a:gd name="connsiteY1" fmla="*/ 856261 h 2744950"/>
                  <a:gd name="connsiteX2" fmla="*/ 3964863 w 3979616"/>
                  <a:gd name="connsiteY2" fmla="*/ 22575 h 2744950"/>
                  <a:gd name="connsiteX3" fmla="*/ 3494565 w 3979616"/>
                  <a:gd name="connsiteY3" fmla="*/ 1434177 h 2744950"/>
                  <a:gd name="connsiteX4" fmla="*/ 0 w 3979616"/>
                  <a:gd name="connsiteY4" fmla="*/ 2744950 h 2744950"/>
                  <a:gd name="connsiteX5" fmla="*/ 270716 w 3979616"/>
                  <a:gd name="connsiteY5" fmla="*/ 1338805 h 2744950"/>
                  <a:gd name="connsiteX0" fmla="*/ 270716 w 3979616"/>
                  <a:gd name="connsiteY0" fmla="*/ 1338805 h 2744950"/>
                  <a:gd name="connsiteX1" fmla="*/ 3147171 w 3979616"/>
                  <a:gd name="connsiteY1" fmla="*/ 856261 h 2744950"/>
                  <a:gd name="connsiteX2" fmla="*/ 3964863 w 3979616"/>
                  <a:gd name="connsiteY2" fmla="*/ 22575 h 2744950"/>
                  <a:gd name="connsiteX3" fmla="*/ 3494565 w 3979616"/>
                  <a:gd name="connsiteY3" fmla="*/ 1434177 h 2744950"/>
                  <a:gd name="connsiteX4" fmla="*/ 0 w 3979616"/>
                  <a:gd name="connsiteY4" fmla="*/ 2744950 h 2744950"/>
                  <a:gd name="connsiteX5" fmla="*/ 270716 w 3979616"/>
                  <a:gd name="connsiteY5" fmla="*/ 1338805 h 2744950"/>
                  <a:gd name="connsiteX0" fmla="*/ 270716 w 3979616"/>
                  <a:gd name="connsiteY0" fmla="*/ 1338805 h 2744950"/>
                  <a:gd name="connsiteX1" fmla="*/ 3147171 w 3979616"/>
                  <a:gd name="connsiteY1" fmla="*/ 856261 h 2744950"/>
                  <a:gd name="connsiteX2" fmla="*/ 3964863 w 3979616"/>
                  <a:gd name="connsiteY2" fmla="*/ 22575 h 2744950"/>
                  <a:gd name="connsiteX3" fmla="*/ 3494565 w 3979616"/>
                  <a:gd name="connsiteY3" fmla="*/ 1434177 h 2744950"/>
                  <a:gd name="connsiteX4" fmla="*/ 0 w 3979616"/>
                  <a:gd name="connsiteY4" fmla="*/ 2744950 h 2744950"/>
                  <a:gd name="connsiteX5" fmla="*/ 270716 w 3979616"/>
                  <a:gd name="connsiteY5" fmla="*/ 1338805 h 2744950"/>
                  <a:gd name="connsiteX0" fmla="*/ 270716 w 3987461"/>
                  <a:gd name="connsiteY0" fmla="*/ 1290171 h 2696316"/>
                  <a:gd name="connsiteX1" fmla="*/ 3147171 w 3987461"/>
                  <a:gd name="connsiteY1" fmla="*/ 807627 h 2696316"/>
                  <a:gd name="connsiteX2" fmla="*/ 3975128 w 3987461"/>
                  <a:gd name="connsiteY2" fmla="*/ 23350 h 2696316"/>
                  <a:gd name="connsiteX3" fmla="*/ 3494565 w 3987461"/>
                  <a:gd name="connsiteY3" fmla="*/ 1385543 h 2696316"/>
                  <a:gd name="connsiteX4" fmla="*/ 0 w 3987461"/>
                  <a:gd name="connsiteY4" fmla="*/ 2696316 h 2696316"/>
                  <a:gd name="connsiteX5" fmla="*/ 270716 w 3987461"/>
                  <a:gd name="connsiteY5" fmla="*/ 1290171 h 2696316"/>
                  <a:gd name="connsiteX0" fmla="*/ 270716 w 4052855"/>
                  <a:gd name="connsiteY0" fmla="*/ 1291744 h 2697889"/>
                  <a:gd name="connsiteX1" fmla="*/ 3147171 w 4052855"/>
                  <a:gd name="connsiteY1" fmla="*/ 809200 h 2697889"/>
                  <a:gd name="connsiteX2" fmla="*/ 3975128 w 4052855"/>
                  <a:gd name="connsiteY2" fmla="*/ 24923 h 2697889"/>
                  <a:gd name="connsiteX3" fmla="*/ 3668247 w 4052855"/>
                  <a:gd name="connsiteY3" fmla="*/ 1295999 h 2697889"/>
                  <a:gd name="connsiteX4" fmla="*/ 0 w 4052855"/>
                  <a:gd name="connsiteY4" fmla="*/ 2697889 h 2697889"/>
                  <a:gd name="connsiteX5" fmla="*/ 270716 w 4052855"/>
                  <a:gd name="connsiteY5" fmla="*/ 1291744 h 2697889"/>
                  <a:gd name="connsiteX0" fmla="*/ 270716 w 3994568"/>
                  <a:gd name="connsiteY0" fmla="*/ 1296864 h 2703009"/>
                  <a:gd name="connsiteX1" fmla="*/ 3147171 w 3994568"/>
                  <a:gd name="connsiteY1" fmla="*/ 814320 h 2703009"/>
                  <a:gd name="connsiteX2" fmla="*/ 3975128 w 3994568"/>
                  <a:gd name="connsiteY2" fmla="*/ 30043 h 2703009"/>
                  <a:gd name="connsiteX3" fmla="*/ 3668247 w 3994568"/>
                  <a:gd name="connsiteY3" fmla="*/ 1301119 h 2703009"/>
                  <a:gd name="connsiteX4" fmla="*/ 0 w 3994568"/>
                  <a:gd name="connsiteY4" fmla="*/ 2703009 h 2703009"/>
                  <a:gd name="connsiteX5" fmla="*/ 270716 w 3994568"/>
                  <a:gd name="connsiteY5" fmla="*/ 1296864 h 2703009"/>
                  <a:gd name="connsiteX0" fmla="*/ 270716 w 4005801"/>
                  <a:gd name="connsiteY0" fmla="*/ 1301070 h 2707215"/>
                  <a:gd name="connsiteX1" fmla="*/ 3147171 w 4005801"/>
                  <a:gd name="connsiteY1" fmla="*/ 818526 h 2707215"/>
                  <a:gd name="connsiteX2" fmla="*/ 3975128 w 4005801"/>
                  <a:gd name="connsiteY2" fmla="*/ 34249 h 2707215"/>
                  <a:gd name="connsiteX3" fmla="*/ 3668247 w 4005801"/>
                  <a:gd name="connsiteY3" fmla="*/ 1305325 h 2707215"/>
                  <a:gd name="connsiteX4" fmla="*/ 0 w 4005801"/>
                  <a:gd name="connsiteY4" fmla="*/ 2707215 h 2707215"/>
                  <a:gd name="connsiteX5" fmla="*/ 270716 w 4005801"/>
                  <a:gd name="connsiteY5" fmla="*/ 1301070 h 2707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05801" h="2707215">
                    <a:moveTo>
                      <a:pt x="270716" y="1301070"/>
                    </a:moveTo>
                    <a:cubicBezTo>
                      <a:pt x="1218618" y="1229624"/>
                      <a:pt x="2411184" y="1096462"/>
                      <a:pt x="3147171" y="818526"/>
                    </a:cubicBezTo>
                    <a:cubicBezTo>
                      <a:pt x="3724295" y="534227"/>
                      <a:pt x="3899253" y="223130"/>
                      <a:pt x="3975128" y="34249"/>
                    </a:cubicBezTo>
                    <a:cubicBezTo>
                      <a:pt x="3973564" y="-176950"/>
                      <a:pt x="4151288" y="630566"/>
                      <a:pt x="3668247" y="1305325"/>
                    </a:cubicBezTo>
                    <a:cubicBezTo>
                      <a:pt x="3050248" y="1595382"/>
                      <a:pt x="444304" y="2650712"/>
                      <a:pt x="0" y="2707215"/>
                    </a:cubicBezTo>
                    <a:lnTo>
                      <a:pt x="270716" y="1301070"/>
                    </a:lnTo>
                    <a:close/>
                  </a:path>
                </a:pathLst>
              </a:custGeom>
              <a:solidFill>
                <a:srgbClr val="F4433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4" name="Retângulo 5"/>
              <p:cNvSpPr/>
              <p:nvPr/>
            </p:nvSpPr>
            <p:spPr>
              <a:xfrm rot="2445425">
                <a:off x="2700365" y="2787693"/>
                <a:ext cx="198177" cy="518443"/>
              </a:xfrm>
              <a:custGeom>
                <a:avLst/>
                <a:gdLst>
                  <a:gd name="connsiteX0" fmla="*/ 0 w 347063"/>
                  <a:gd name="connsiteY0" fmla="*/ 0 h 917899"/>
                  <a:gd name="connsiteX1" fmla="*/ 347063 w 347063"/>
                  <a:gd name="connsiteY1" fmla="*/ 0 h 917899"/>
                  <a:gd name="connsiteX2" fmla="*/ 347063 w 347063"/>
                  <a:gd name="connsiteY2" fmla="*/ 917899 h 917899"/>
                  <a:gd name="connsiteX3" fmla="*/ 0 w 347063"/>
                  <a:gd name="connsiteY3" fmla="*/ 917899 h 917899"/>
                  <a:gd name="connsiteX4" fmla="*/ 0 w 347063"/>
                  <a:gd name="connsiteY4" fmla="*/ 0 h 917899"/>
                  <a:gd name="connsiteX0" fmla="*/ 0 w 347063"/>
                  <a:gd name="connsiteY0" fmla="*/ 0 h 917899"/>
                  <a:gd name="connsiteX1" fmla="*/ 347063 w 347063"/>
                  <a:gd name="connsiteY1" fmla="*/ 0 h 917899"/>
                  <a:gd name="connsiteX2" fmla="*/ 347063 w 347063"/>
                  <a:gd name="connsiteY2" fmla="*/ 917899 h 917899"/>
                  <a:gd name="connsiteX3" fmla="*/ 81999 w 347063"/>
                  <a:gd name="connsiteY3" fmla="*/ 860383 h 917899"/>
                  <a:gd name="connsiteX4" fmla="*/ 0 w 347063"/>
                  <a:gd name="connsiteY4" fmla="*/ 0 h 917899"/>
                  <a:gd name="connsiteX0" fmla="*/ 0 w 347063"/>
                  <a:gd name="connsiteY0" fmla="*/ 0 h 917899"/>
                  <a:gd name="connsiteX1" fmla="*/ 347063 w 347063"/>
                  <a:gd name="connsiteY1" fmla="*/ 0 h 917899"/>
                  <a:gd name="connsiteX2" fmla="*/ 347063 w 347063"/>
                  <a:gd name="connsiteY2" fmla="*/ 917899 h 917899"/>
                  <a:gd name="connsiteX3" fmla="*/ 83949 w 347063"/>
                  <a:gd name="connsiteY3" fmla="*/ 881728 h 917899"/>
                  <a:gd name="connsiteX4" fmla="*/ 0 w 347063"/>
                  <a:gd name="connsiteY4" fmla="*/ 0 h 917899"/>
                  <a:gd name="connsiteX0" fmla="*/ 0 w 347063"/>
                  <a:gd name="connsiteY0" fmla="*/ 0 h 917899"/>
                  <a:gd name="connsiteX1" fmla="*/ 347063 w 347063"/>
                  <a:gd name="connsiteY1" fmla="*/ 0 h 917899"/>
                  <a:gd name="connsiteX2" fmla="*/ 347063 w 347063"/>
                  <a:gd name="connsiteY2" fmla="*/ 917899 h 917899"/>
                  <a:gd name="connsiteX3" fmla="*/ 87230 w 347063"/>
                  <a:gd name="connsiteY3" fmla="*/ 872122 h 917899"/>
                  <a:gd name="connsiteX4" fmla="*/ 83949 w 347063"/>
                  <a:gd name="connsiteY4" fmla="*/ 881728 h 917899"/>
                  <a:gd name="connsiteX5" fmla="*/ 0 w 347063"/>
                  <a:gd name="connsiteY5" fmla="*/ 0 h 917899"/>
                  <a:gd name="connsiteX0" fmla="*/ 0 w 347063"/>
                  <a:gd name="connsiteY0" fmla="*/ 0 h 917899"/>
                  <a:gd name="connsiteX1" fmla="*/ 290642 w 347063"/>
                  <a:gd name="connsiteY1" fmla="*/ 22315 h 917899"/>
                  <a:gd name="connsiteX2" fmla="*/ 347063 w 347063"/>
                  <a:gd name="connsiteY2" fmla="*/ 917899 h 917899"/>
                  <a:gd name="connsiteX3" fmla="*/ 87230 w 347063"/>
                  <a:gd name="connsiteY3" fmla="*/ 872122 h 917899"/>
                  <a:gd name="connsiteX4" fmla="*/ 83949 w 347063"/>
                  <a:gd name="connsiteY4" fmla="*/ 881728 h 917899"/>
                  <a:gd name="connsiteX5" fmla="*/ 0 w 347063"/>
                  <a:gd name="connsiteY5" fmla="*/ 0 h 917899"/>
                  <a:gd name="connsiteX0" fmla="*/ 0 w 347063"/>
                  <a:gd name="connsiteY0" fmla="*/ 0 h 917899"/>
                  <a:gd name="connsiteX1" fmla="*/ 278394 w 347063"/>
                  <a:gd name="connsiteY1" fmla="*/ 12117 h 917899"/>
                  <a:gd name="connsiteX2" fmla="*/ 347063 w 347063"/>
                  <a:gd name="connsiteY2" fmla="*/ 917899 h 917899"/>
                  <a:gd name="connsiteX3" fmla="*/ 87230 w 347063"/>
                  <a:gd name="connsiteY3" fmla="*/ 872122 h 917899"/>
                  <a:gd name="connsiteX4" fmla="*/ 83949 w 347063"/>
                  <a:gd name="connsiteY4" fmla="*/ 881728 h 917899"/>
                  <a:gd name="connsiteX5" fmla="*/ 0 w 347063"/>
                  <a:gd name="connsiteY5" fmla="*/ 0 h 917899"/>
                  <a:gd name="connsiteX0" fmla="*/ 0 w 353905"/>
                  <a:gd name="connsiteY0" fmla="*/ 0 h 925838"/>
                  <a:gd name="connsiteX1" fmla="*/ 285236 w 353905"/>
                  <a:gd name="connsiteY1" fmla="*/ 20056 h 925838"/>
                  <a:gd name="connsiteX2" fmla="*/ 353905 w 353905"/>
                  <a:gd name="connsiteY2" fmla="*/ 925838 h 925838"/>
                  <a:gd name="connsiteX3" fmla="*/ 94072 w 353905"/>
                  <a:gd name="connsiteY3" fmla="*/ 880061 h 925838"/>
                  <a:gd name="connsiteX4" fmla="*/ 90791 w 353905"/>
                  <a:gd name="connsiteY4" fmla="*/ 889667 h 925838"/>
                  <a:gd name="connsiteX5" fmla="*/ 0 w 353905"/>
                  <a:gd name="connsiteY5" fmla="*/ 0 h 925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3905" h="925838">
                    <a:moveTo>
                      <a:pt x="0" y="0"/>
                    </a:moveTo>
                    <a:lnTo>
                      <a:pt x="285236" y="20056"/>
                    </a:lnTo>
                    <a:lnTo>
                      <a:pt x="353905" y="925838"/>
                    </a:lnTo>
                    <a:cubicBezTo>
                      <a:pt x="268921" y="912466"/>
                      <a:pt x="179056" y="893433"/>
                      <a:pt x="94072" y="880061"/>
                    </a:cubicBezTo>
                    <a:lnTo>
                      <a:pt x="90791" y="8896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47" name="Grupo 446"/>
            <p:cNvGrpSpPr/>
            <p:nvPr/>
          </p:nvGrpSpPr>
          <p:grpSpPr>
            <a:xfrm>
              <a:off x="8482474" y="1580325"/>
              <a:ext cx="2089820" cy="2277958"/>
              <a:chOff x="1303094" y="1545656"/>
              <a:chExt cx="2243137" cy="2445075"/>
            </a:xfrm>
          </p:grpSpPr>
          <p:sp>
            <p:nvSpPr>
              <p:cNvPr id="448" name="Retângulo 2"/>
              <p:cNvSpPr/>
              <p:nvPr/>
            </p:nvSpPr>
            <p:spPr>
              <a:xfrm>
                <a:off x="2260786" y="1545656"/>
                <a:ext cx="711109" cy="552722"/>
              </a:xfrm>
              <a:custGeom>
                <a:avLst/>
                <a:gdLst>
                  <a:gd name="connsiteX0" fmla="*/ 0 w 1296365"/>
                  <a:gd name="connsiteY0" fmla="*/ 0 h 946592"/>
                  <a:gd name="connsiteX1" fmla="*/ 1296365 w 1296365"/>
                  <a:gd name="connsiteY1" fmla="*/ 0 h 946592"/>
                  <a:gd name="connsiteX2" fmla="*/ 1296365 w 1296365"/>
                  <a:gd name="connsiteY2" fmla="*/ 946592 h 946592"/>
                  <a:gd name="connsiteX3" fmla="*/ 0 w 1296365"/>
                  <a:gd name="connsiteY3" fmla="*/ 946592 h 946592"/>
                  <a:gd name="connsiteX4" fmla="*/ 0 w 1296365"/>
                  <a:gd name="connsiteY4" fmla="*/ 0 h 946592"/>
                  <a:gd name="connsiteX0" fmla="*/ 0 w 1296365"/>
                  <a:gd name="connsiteY0" fmla="*/ 5919 h 952511"/>
                  <a:gd name="connsiteX1" fmla="*/ 1296365 w 1296365"/>
                  <a:gd name="connsiteY1" fmla="*/ 0 h 952511"/>
                  <a:gd name="connsiteX2" fmla="*/ 1296365 w 1296365"/>
                  <a:gd name="connsiteY2" fmla="*/ 952511 h 952511"/>
                  <a:gd name="connsiteX3" fmla="*/ 0 w 1296365"/>
                  <a:gd name="connsiteY3" fmla="*/ 952511 h 952511"/>
                  <a:gd name="connsiteX4" fmla="*/ 0 w 1296365"/>
                  <a:gd name="connsiteY4" fmla="*/ 5919 h 952511"/>
                  <a:gd name="connsiteX0" fmla="*/ 0 w 1296365"/>
                  <a:gd name="connsiteY0" fmla="*/ 5919 h 952511"/>
                  <a:gd name="connsiteX1" fmla="*/ 1296365 w 1296365"/>
                  <a:gd name="connsiteY1" fmla="*/ 0 h 952511"/>
                  <a:gd name="connsiteX2" fmla="*/ 1296365 w 1296365"/>
                  <a:gd name="connsiteY2" fmla="*/ 952511 h 952511"/>
                  <a:gd name="connsiteX3" fmla="*/ 0 w 1296365"/>
                  <a:gd name="connsiteY3" fmla="*/ 952511 h 952511"/>
                  <a:gd name="connsiteX4" fmla="*/ 0 w 1296365"/>
                  <a:gd name="connsiteY4" fmla="*/ 5919 h 952511"/>
                  <a:gd name="connsiteX0" fmla="*/ 0 w 1296365"/>
                  <a:gd name="connsiteY0" fmla="*/ 5919 h 952511"/>
                  <a:gd name="connsiteX1" fmla="*/ 1296365 w 1296365"/>
                  <a:gd name="connsiteY1" fmla="*/ 0 h 952511"/>
                  <a:gd name="connsiteX2" fmla="*/ 1284528 w 1296365"/>
                  <a:gd name="connsiteY2" fmla="*/ 937715 h 952511"/>
                  <a:gd name="connsiteX3" fmla="*/ 0 w 1296365"/>
                  <a:gd name="connsiteY3" fmla="*/ 952511 h 952511"/>
                  <a:gd name="connsiteX4" fmla="*/ 0 w 1296365"/>
                  <a:gd name="connsiteY4" fmla="*/ 5919 h 952511"/>
                  <a:gd name="connsiteX0" fmla="*/ 0 w 1296365"/>
                  <a:gd name="connsiteY0" fmla="*/ 5919 h 952511"/>
                  <a:gd name="connsiteX1" fmla="*/ 1296365 w 1296365"/>
                  <a:gd name="connsiteY1" fmla="*/ 0 h 952511"/>
                  <a:gd name="connsiteX2" fmla="*/ 1284528 w 1296365"/>
                  <a:gd name="connsiteY2" fmla="*/ 937715 h 952511"/>
                  <a:gd name="connsiteX3" fmla="*/ 0 w 1296365"/>
                  <a:gd name="connsiteY3" fmla="*/ 952511 h 952511"/>
                  <a:gd name="connsiteX4" fmla="*/ 0 w 1296365"/>
                  <a:gd name="connsiteY4" fmla="*/ 5919 h 952511"/>
                  <a:gd name="connsiteX0" fmla="*/ 0 w 1296365"/>
                  <a:gd name="connsiteY0" fmla="*/ 5919 h 952511"/>
                  <a:gd name="connsiteX1" fmla="*/ 1296365 w 1296365"/>
                  <a:gd name="connsiteY1" fmla="*/ 0 h 952511"/>
                  <a:gd name="connsiteX2" fmla="*/ 1284528 w 1296365"/>
                  <a:gd name="connsiteY2" fmla="*/ 937715 h 952511"/>
                  <a:gd name="connsiteX3" fmla="*/ 0 w 1296365"/>
                  <a:gd name="connsiteY3" fmla="*/ 952511 h 952511"/>
                  <a:gd name="connsiteX4" fmla="*/ 0 w 1296365"/>
                  <a:gd name="connsiteY4" fmla="*/ 5919 h 952511"/>
                  <a:gd name="connsiteX0" fmla="*/ 0 w 1296365"/>
                  <a:gd name="connsiteY0" fmla="*/ 5919 h 952511"/>
                  <a:gd name="connsiteX1" fmla="*/ 1296365 w 1296365"/>
                  <a:gd name="connsiteY1" fmla="*/ 0 h 952511"/>
                  <a:gd name="connsiteX2" fmla="*/ 1284528 w 1296365"/>
                  <a:gd name="connsiteY2" fmla="*/ 937715 h 952511"/>
                  <a:gd name="connsiteX3" fmla="*/ 0 w 1296365"/>
                  <a:gd name="connsiteY3" fmla="*/ 952511 h 952511"/>
                  <a:gd name="connsiteX4" fmla="*/ 0 w 1296365"/>
                  <a:gd name="connsiteY4" fmla="*/ 5919 h 952511"/>
                  <a:gd name="connsiteX0" fmla="*/ 0 w 1296365"/>
                  <a:gd name="connsiteY0" fmla="*/ 5919 h 952511"/>
                  <a:gd name="connsiteX1" fmla="*/ 1296365 w 1296365"/>
                  <a:gd name="connsiteY1" fmla="*/ 0 h 952511"/>
                  <a:gd name="connsiteX2" fmla="*/ 1284528 w 1296365"/>
                  <a:gd name="connsiteY2" fmla="*/ 937715 h 952511"/>
                  <a:gd name="connsiteX3" fmla="*/ 0 w 1296365"/>
                  <a:gd name="connsiteY3" fmla="*/ 952511 h 952511"/>
                  <a:gd name="connsiteX4" fmla="*/ 0 w 1296365"/>
                  <a:gd name="connsiteY4" fmla="*/ 5919 h 952511"/>
                  <a:gd name="connsiteX0" fmla="*/ 0 w 1296365"/>
                  <a:gd name="connsiteY0" fmla="*/ 5919 h 967307"/>
                  <a:gd name="connsiteX1" fmla="*/ 1296365 w 1296365"/>
                  <a:gd name="connsiteY1" fmla="*/ 0 h 967307"/>
                  <a:gd name="connsiteX2" fmla="*/ 1284528 w 1296365"/>
                  <a:gd name="connsiteY2" fmla="*/ 937715 h 967307"/>
                  <a:gd name="connsiteX3" fmla="*/ 127247 w 1296365"/>
                  <a:gd name="connsiteY3" fmla="*/ 967307 h 967307"/>
                  <a:gd name="connsiteX4" fmla="*/ 0 w 1296365"/>
                  <a:gd name="connsiteY4" fmla="*/ 5919 h 967307"/>
                  <a:gd name="connsiteX0" fmla="*/ 0 w 1296365"/>
                  <a:gd name="connsiteY0" fmla="*/ 5919 h 967307"/>
                  <a:gd name="connsiteX1" fmla="*/ 1296365 w 1296365"/>
                  <a:gd name="connsiteY1" fmla="*/ 0 h 967307"/>
                  <a:gd name="connsiteX2" fmla="*/ 1284528 w 1296365"/>
                  <a:gd name="connsiteY2" fmla="*/ 937715 h 967307"/>
                  <a:gd name="connsiteX3" fmla="*/ 127247 w 1296365"/>
                  <a:gd name="connsiteY3" fmla="*/ 967307 h 967307"/>
                  <a:gd name="connsiteX4" fmla="*/ 0 w 1296365"/>
                  <a:gd name="connsiteY4" fmla="*/ 5919 h 967307"/>
                  <a:gd name="connsiteX0" fmla="*/ 0 w 1296365"/>
                  <a:gd name="connsiteY0" fmla="*/ 5919 h 967307"/>
                  <a:gd name="connsiteX1" fmla="*/ 1296365 w 1296365"/>
                  <a:gd name="connsiteY1" fmla="*/ 0 h 967307"/>
                  <a:gd name="connsiteX2" fmla="*/ 1127689 w 1296365"/>
                  <a:gd name="connsiteY2" fmla="*/ 937715 h 967307"/>
                  <a:gd name="connsiteX3" fmla="*/ 127247 w 1296365"/>
                  <a:gd name="connsiteY3" fmla="*/ 967307 h 967307"/>
                  <a:gd name="connsiteX4" fmla="*/ 0 w 1296365"/>
                  <a:gd name="connsiteY4" fmla="*/ 5919 h 967307"/>
                  <a:gd name="connsiteX0" fmla="*/ 0 w 1296365"/>
                  <a:gd name="connsiteY0" fmla="*/ 5919 h 967307"/>
                  <a:gd name="connsiteX1" fmla="*/ 1296365 w 1296365"/>
                  <a:gd name="connsiteY1" fmla="*/ 0 h 967307"/>
                  <a:gd name="connsiteX2" fmla="*/ 1127689 w 1296365"/>
                  <a:gd name="connsiteY2" fmla="*/ 937715 h 967307"/>
                  <a:gd name="connsiteX3" fmla="*/ 127247 w 1296365"/>
                  <a:gd name="connsiteY3" fmla="*/ 967307 h 967307"/>
                  <a:gd name="connsiteX4" fmla="*/ 0 w 1296365"/>
                  <a:gd name="connsiteY4" fmla="*/ 5919 h 967307"/>
                  <a:gd name="connsiteX0" fmla="*/ 0 w 1296365"/>
                  <a:gd name="connsiteY0" fmla="*/ 5919 h 967307"/>
                  <a:gd name="connsiteX1" fmla="*/ 1296365 w 1296365"/>
                  <a:gd name="connsiteY1" fmla="*/ 0 h 967307"/>
                  <a:gd name="connsiteX2" fmla="*/ 1127689 w 1296365"/>
                  <a:gd name="connsiteY2" fmla="*/ 937715 h 967307"/>
                  <a:gd name="connsiteX3" fmla="*/ 127247 w 1296365"/>
                  <a:gd name="connsiteY3" fmla="*/ 967307 h 967307"/>
                  <a:gd name="connsiteX4" fmla="*/ 0 w 1296365"/>
                  <a:gd name="connsiteY4" fmla="*/ 5919 h 967307"/>
                  <a:gd name="connsiteX0" fmla="*/ 0 w 1249018"/>
                  <a:gd name="connsiteY0" fmla="*/ 177554 h 967307"/>
                  <a:gd name="connsiteX1" fmla="*/ 1249018 w 1249018"/>
                  <a:gd name="connsiteY1" fmla="*/ 0 h 967307"/>
                  <a:gd name="connsiteX2" fmla="*/ 1080342 w 1249018"/>
                  <a:gd name="connsiteY2" fmla="*/ 937715 h 967307"/>
                  <a:gd name="connsiteX3" fmla="*/ 79900 w 1249018"/>
                  <a:gd name="connsiteY3" fmla="*/ 967307 h 967307"/>
                  <a:gd name="connsiteX4" fmla="*/ 0 w 1249018"/>
                  <a:gd name="connsiteY4" fmla="*/ 177554 h 967307"/>
                  <a:gd name="connsiteX0" fmla="*/ 0 w 1293407"/>
                  <a:gd name="connsiteY0" fmla="*/ 349189 h 967307"/>
                  <a:gd name="connsiteX1" fmla="*/ 1293407 w 1293407"/>
                  <a:gd name="connsiteY1" fmla="*/ 0 h 967307"/>
                  <a:gd name="connsiteX2" fmla="*/ 1124731 w 1293407"/>
                  <a:gd name="connsiteY2" fmla="*/ 937715 h 967307"/>
                  <a:gd name="connsiteX3" fmla="*/ 124289 w 1293407"/>
                  <a:gd name="connsiteY3" fmla="*/ 967307 h 967307"/>
                  <a:gd name="connsiteX4" fmla="*/ 0 w 1293407"/>
                  <a:gd name="connsiteY4" fmla="*/ 349189 h 967307"/>
                  <a:gd name="connsiteX0" fmla="*/ 0 w 1293407"/>
                  <a:gd name="connsiteY0" fmla="*/ 349189 h 967307"/>
                  <a:gd name="connsiteX1" fmla="*/ 1293407 w 1293407"/>
                  <a:gd name="connsiteY1" fmla="*/ 0 h 967307"/>
                  <a:gd name="connsiteX2" fmla="*/ 1124731 w 1293407"/>
                  <a:gd name="connsiteY2" fmla="*/ 937715 h 967307"/>
                  <a:gd name="connsiteX3" fmla="*/ 124289 w 1293407"/>
                  <a:gd name="connsiteY3" fmla="*/ 967307 h 967307"/>
                  <a:gd name="connsiteX4" fmla="*/ 0 w 1293407"/>
                  <a:gd name="connsiteY4" fmla="*/ 349189 h 967307"/>
                  <a:gd name="connsiteX0" fmla="*/ 0 w 1148405"/>
                  <a:gd name="connsiteY0" fmla="*/ 0 h 618118"/>
                  <a:gd name="connsiteX1" fmla="*/ 1148405 w 1148405"/>
                  <a:gd name="connsiteY1" fmla="*/ 50307 h 618118"/>
                  <a:gd name="connsiteX2" fmla="*/ 1124731 w 1148405"/>
                  <a:gd name="connsiteY2" fmla="*/ 588526 h 618118"/>
                  <a:gd name="connsiteX3" fmla="*/ 124289 w 1148405"/>
                  <a:gd name="connsiteY3" fmla="*/ 618118 h 618118"/>
                  <a:gd name="connsiteX4" fmla="*/ 0 w 1148405"/>
                  <a:gd name="connsiteY4" fmla="*/ 0 h 618118"/>
                  <a:gd name="connsiteX0" fmla="*/ 0 w 1257896"/>
                  <a:gd name="connsiteY0" fmla="*/ 147961 h 766079"/>
                  <a:gd name="connsiteX1" fmla="*/ 1257896 w 1257896"/>
                  <a:gd name="connsiteY1" fmla="*/ 0 h 766079"/>
                  <a:gd name="connsiteX2" fmla="*/ 1124731 w 1257896"/>
                  <a:gd name="connsiteY2" fmla="*/ 736487 h 766079"/>
                  <a:gd name="connsiteX3" fmla="*/ 124289 w 1257896"/>
                  <a:gd name="connsiteY3" fmla="*/ 766079 h 766079"/>
                  <a:gd name="connsiteX4" fmla="*/ 0 w 1257896"/>
                  <a:gd name="connsiteY4" fmla="*/ 147961 h 766079"/>
                  <a:gd name="connsiteX0" fmla="*/ 0 w 1266094"/>
                  <a:gd name="connsiteY0" fmla="*/ 147961 h 766079"/>
                  <a:gd name="connsiteX1" fmla="*/ 1257896 w 1266094"/>
                  <a:gd name="connsiteY1" fmla="*/ 0 h 766079"/>
                  <a:gd name="connsiteX2" fmla="*/ 1124731 w 1266094"/>
                  <a:gd name="connsiteY2" fmla="*/ 736487 h 766079"/>
                  <a:gd name="connsiteX3" fmla="*/ 124289 w 1266094"/>
                  <a:gd name="connsiteY3" fmla="*/ 766079 h 766079"/>
                  <a:gd name="connsiteX4" fmla="*/ 0 w 1266094"/>
                  <a:gd name="connsiteY4" fmla="*/ 147961 h 766079"/>
                  <a:gd name="connsiteX0" fmla="*/ 0 w 1270231"/>
                  <a:gd name="connsiteY0" fmla="*/ 147961 h 766079"/>
                  <a:gd name="connsiteX1" fmla="*/ 1257896 w 1270231"/>
                  <a:gd name="connsiteY1" fmla="*/ 0 h 766079"/>
                  <a:gd name="connsiteX2" fmla="*/ 1124731 w 1270231"/>
                  <a:gd name="connsiteY2" fmla="*/ 736487 h 766079"/>
                  <a:gd name="connsiteX3" fmla="*/ 124289 w 1270231"/>
                  <a:gd name="connsiteY3" fmla="*/ 766079 h 766079"/>
                  <a:gd name="connsiteX4" fmla="*/ 0 w 1270231"/>
                  <a:gd name="connsiteY4" fmla="*/ 147961 h 766079"/>
                  <a:gd name="connsiteX0" fmla="*/ 0 w 1261805"/>
                  <a:gd name="connsiteY0" fmla="*/ 147961 h 766079"/>
                  <a:gd name="connsiteX1" fmla="*/ 1257896 w 1261805"/>
                  <a:gd name="connsiteY1" fmla="*/ 0 h 766079"/>
                  <a:gd name="connsiteX2" fmla="*/ 1124731 w 1261805"/>
                  <a:gd name="connsiteY2" fmla="*/ 736487 h 766079"/>
                  <a:gd name="connsiteX3" fmla="*/ 124289 w 1261805"/>
                  <a:gd name="connsiteY3" fmla="*/ 766079 h 766079"/>
                  <a:gd name="connsiteX4" fmla="*/ 0 w 1261805"/>
                  <a:gd name="connsiteY4" fmla="*/ 147961 h 766079"/>
                  <a:gd name="connsiteX0" fmla="*/ 0 w 1257896"/>
                  <a:gd name="connsiteY0" fmla="*/ 147961 h 766079"/>
                  <a:gd name="connsiteX1" fmla="*/ 1257896 w 1257896"/>
                  <a:gd name="connsiteY1" fmla="*/ 0 h 766079"/>
                  <a:gd name="connsiteX2" fmla="*/ 1124731 w 1257896"/>
                  <a:gd name="connsiteY2" fmla="*/ 736487 h 766079"/>
                  <a:gd name="connsiteX3" fmla="*/ 124289 w 1257896"/>
                  <a:gd name="connsiteY3" fmla="*/ 766079 h 766079"/>
                  <a:gd name="connsiteX4" fmla="*/ 0 w 1257896"/>
                  <a:gd name="connsiteY4" fmla="*/ 147961 h 766079"/>
                  <a:gd name="connsiteX0" fmla="*/ 0 w 1243099"/>
                  <a:gd name="connsiteY0" fmla="*/ 130205 h 748323"/>
                  <a:gd name="connsiteX1" fmla="*/ 1243099 w 1243099"/>
                  <a:gd name="connsiteY1" fmla="*/ 0 h 748323"/>
                  <a:gd name="connsiteX2" fmla="*/ 1124731 w 1243099"/>
                  <a:gd name="connsiteY2" fmla="*/ 718731 h 748323"/>
                  <a:gd name="connsiteX3" fmla="*/ 124289 w 1243099"/>
                  <a:gd name="connsiteY3" fmla="*/ 748323 h 748323"/>
                  <a:gd name="connsiteX4" fmla="*/ 0 w 1243099"/>
                  <a:gd name="connsiteY4" fmla="*/ 130205 h 748323"/>
                  <a:gd name="connsiteX0" fmla="*/ 0 w 1254517"/>
                  <a:gd name="connsiteY0" fmla="*/ 130205 h 748323"/>
                  <a:gd name="connsiteX1" fmla="*/ 1243099 w 1254517"/>
                  <a:gd name="connsiteY1" fmla="*/ 0 h 748323"/>
                  <a:gd name="connsiteX2" fmla="*/ 1124731 w 1254517"/>
                  <a:gd name="connsiteY2" fmla="*/ 718731 h 748323"/>
                  <a:gd name="connsiteX3" fmla="*/ 124289 w 1254517"/>
                  <a:gd name="connsiteY3" fmla="*/ 748323 h 748323"/>
                  <a:gd name="connsiteX4" fmla="*/ 0 w 1254517"/>
                  <a:gd name="connsiteY4" fmla="*/ 130205 h 748323"/>
                  <a:gd name="connsiteX0" fmla="*/ 0 w 1256988"/>
                  <a:gd name="connsiteY0" fmla="*/ 130205 h 748323"/>
                  <a:gd name="connsiteX1" fmla="*/ 1243099 w 1256988"/>
                  <a:gd name="connsiteY1" fmla="*/ 0 h 748323"/>
                  <a:gd name="connsiteX2" fmla="*/ 1124731 w 1256988"/>
                  <a:gd name="connsiteY2" fmla="*/ 718731 h 748323"/>
                  <a:gd name="connsiteX3" fmla="*/ 124289 w 1256988"/>
                  <a:gd name="connsiteY3" fmla="*/ 748323 h 748323"/>
                  <a:gd name="connsiteX4" fmla="*/ 0 w 1256988"/>
                  <a:gd name="connsiteY4" fmla="*/ 130205 h 748323"/>
                  <a:gd name="connsiteX0" fmla="*/ 0 w 1256988"/>
                  <a:gd name="connsiteY0" fmla="*/ 130205 h 751283"/>
                  <a:gd name="connsiteX1" fmla="*/ 1243099 w 1256988"/>
                  <a:gd name="connsiteY1" fmla="*/ 0 h 751283"/>
                  <a:gd name="connsiteX2" fmla="*/ 1124731 w 1256988"/>
                  <a:gd name="connsiteY2" fmla="*/ 718731 h 751283"/>
                  <a:gd name="connsiteX3" fmla="*/ 139085 w 1256988"/>
                  <a:gd name="connsiteY3" fmla="*/ 751283 h 751283"/>
                  <a:gd name="connsiteX4" fmla="*/ 0 w 1256988"/>
                  <a:gd name="connsiteY4" fmla="*/ 130205 h 751283"/>
                  <a:gd name="connsiteX0" fmla="*/ 0 w 1256988"/>
                  <a:gd name="connsiteY0" fmla="*/ 130205 h 751283"/>
                  <a:gd name="connsiteX1" fmla="*/ 1243099 w 1256988"/>
                  <a:gd name="connsiteY1" fmla="*/ 0 h 751283"/>
                  <a:gd name="connsiteX2" fmla="*/ 1124731 w 1256988"/>
                  <a:gd name="connsiteY2" fmla="*/ 718731 h 751283"/>
                  <a:gd name="connsiteX3" fmla="*/ 139085 w 1256988"/>
                  <a:gd name="connsiteY3" fmla="*/ 751283 h 751283"/>
                  <a:gd name="connsiteX4" fmla="*/ 0 w 1256988"/>
                  <a:gd name="connsiteY4" fmla="*/ 130205 h 751283"/>
                  <a:gd name="connsiteX0" fmla="*/ 0 w 1256988"/>
                  <a:gd name="connsiteY0" fmla="*/ 280313 h 901391"/>
                  <a:gd name="connsiteX1" fmla="*/ 1243099 w 1256988"/>
                  <a:gd name="connsiteY1" fmla="*/ 150108 h 901391"/>
                  <a:gd name="connsiteX2" fmla="*/ 1124731 w 1256988"/>
                  <a:gd name="connsiteY2" fmla="*/ 868839 h 901391"/>
                  <a:gd name="connsiteX3" fmla="*/ 139085 w 1256988"/>
                  <a:gd name="connsiteY3" fmla="*/ 901391 h 901391"/>
                  <a:gd name="connsiteX4" fmla="*/ 0 w 1256988"/>
                  <a:gd name="connsiteY4" fmla="*/ 280313 h 901391"/>
                  <a:gd name="connsiteX0" fmla="*/ 0 w 1256988"/>
                  <a:gd name="connsiteY0" fmla="*/ 362333 h 983411"/>
                  <a:gd name="connsiteX1" fmla="*/ 1243099 w 1256988"/>
                  <a:gd name="connsiteY1" fmla="*/ 232128 h 983411"/>
                  <a:gd name="connsiteX2" fmla="*/ 1124731 w 1256988"/>
                  <a:gd name="connsiteY2" fmla="*/ 950859 h 983411"/>
                  <a:gd name="connsiteX3" fmla="*/ 139085 w 1256988"/>
                  <a:gd name="connsiteY3" fmla="*/ 983411 h 983411"/>
                  <a:gd name="connsiteX4" fmla="*/ 0 w 1256988"/>
                  <a:gd name="connsiteY4" fmla="*/ 362333 h 983411"/>
                  <a:gd name="connsiteX0" fmla="*/ 0 w 1253077"/>
                  <a:gd name="connsiteY0" fmla="*/ 360297 h 981375"/>
                  <a:gd name="connsiteX1" fmla="*/ 1238639 w 1253077"/>
                  <a:gd name="connsiteY1" fmla="*/ 234553 h 981375"/>
                  <a:gd name="connsiteX2" fmla="*/ 1124731 w 1253077"/>
                  <a:gd name="connsiteY2" fmla="*/ 948823 h 981375"/>
                  <a:gd name="connsiteX3" fmla="*/ 139085 w 1253077"/>
                  <a:gd name="connsiteY3" fmla="*/ 981375 h 981375"/>
                  <a:gd name="connsiteX4" fmla="*/ 0 w 1253077"/>
                  <a:gd name="connsiteY4" fmla="*/ 360297 h 981375"/>
                  <a:gd name="connsiteX0" fmla="*/ 0 w 1256988"/>
                  <a:gd name="connsiteY0" fmla="*/ 364387 h 985465"/>
                  <a:gd name="connsiteX1" fmla="*/ 1243099 w 1256988"/>
                  <a:gd name="connsiteY1" fmla="*/ 229722 h 985465"/>
                  <a:gd name="connsiteX2" fmla="*/ 1124731 w 1256988"/>
                  <a:gd name="connsiteY2" fmla="*/ 952913 h 985465"/>
                  <a:gd name="connsiteX3" fmla="*/ 139085 w 1256988"/>
                  <a:gd name="connsiteY3" fmla="*/ 985465 h 985465"/>
                  <a:gd name="connsiteX4" fmla="*/ 0 w 1256988"/>
                  <a:gd name="connsiteY4" fmla="*/ 364387 h 985465"/>
                  <a:gd name="connsiteX0" fmla="*/ 0 w 1256988"/>
                  <a:gd name="connsiteY0" fmla="*/ 351884 h 972962"/>
                  <a:gd name="connsiteX1" fmla="*/ 1243099 w 1256988"/>
                  <a:gd name="connsiteY1" fmla="*/ 217219 h 972962"/>
                  <a:gd name="connsiteX2" fmla="*/ 1124731 w 1256988"/>
                  <a:gd name="connsiteY2" fmla="*/ 940410 h 972962"/>
                  <a:gd name="connsiteX3" fmla="*/ 139085 w 1256988"/>
                  <a:gd name="connsiteY3" fmla="*/ 972962 h 972962"/>
                  <a:gd name="connsiteX4" fmla="*/ 0 w 1256988"/>
                  <a:gd name="connsiteY4" fmla="*/ 351884 h 972962"/>
                  <a:gd name="connsiteX0" fmla="*/ 0 w 1256988"/>
                  <a:gd name="connsiteY0" fmla="*/ 365975 h 987053"/>
                  <a:gd name="connsiteX1" fmla="*/ 1243099 w 1256988"/>
                  <a:gd name="connsiteY1" fmla="*/ 231310 h 987053"/>
                  <a:gd name="connsiteX2" fmla="*/ 1124731 w 1256988"/>
                  <a:gd name="connsiteY2" fmla="*/ 954501 h 987053"/>
                  <a:gd name="connsiteX3" fmla="*/ 139085 w 1256988"/>
                  <a:gd name="connsiteY3" fmla="*/ 987053 h 987053"/>
                  <a:gd name="connsiteX4" fmla="*/ 0 w 1256988"/>
                  <a:gd name="connsiteY4" fmla="*/ 365975 h 987053"/>
                  <a:gd name="connsiteX0" fmla="*/ 0 w 1269902"/>
                  <a:gd name="connsiteY0" fmla="*/ 365975 h 987053"/>
                  <a:gd name="connsiteX1" fmla="*/ 1243099 w 1269902"/>
                  <a:gd name="connsiteY1" fmla="*/ 231310 h 987053"/>
                  <a:gd name="connsiteX2" fmla="*/ 1187178 w 1269902"/>
                  <a:gd name="connsiteY2" fmla="*/ 976803 h 987053"/>
                  <a:gd name="connsiteX3" fmla="*/ 139085 w 1269902"/>
                  <a:gd name="connsiteY3" fmla="*/ 987053 h 987053"/>
                  <a:gd name="connsiteX4" fmla="*/ 0 w 1269902"/>
                  <a:gd name="connsiteY4" fmla="*/ 365975 h 987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69902" h="987053">
                    <a:moveTo>
                      <a:pt x="0" y="365975"/>
                    </a:moveTo>
                    <a:cubicBezTo>
                      <a:pt x="29667" y="-204169"/>
                      <a:pt x="1270899" y="6880"/>
                      <a:pt x="1243099" y="231310"/>
                    </a:cubicBezTo>
                    <a:cubicBezTo>
                      <a:pt x="1287488" y="584325"/>
                      <a:pt x="1281873" y="753993"/>
                      <a:pt x="1187178" y="976803"/>
                    </a:cubicBezTo>
                    <a:cubicBezTo>
                      <a:pt x="1054923" y="969898"/>
                      <a:pt x="756651" y="698034"/>
                      <a:pt x="139085" y="987053"/>
                    </a:cubicBezTo>
                    <a:cubicBezTo>
                      <a:pt x="79900" y="795810"/>
                      <a:pt x="26634" y="743649"/>
                      <a:pt x="0" y="365975"/>
                    </a:cubicBez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9" name="Retângulo 4"/>
              <p:cNvSpPr/>
              <p:nvPr/>
            </p:nvSpPr>
            <p:spPr>
              <a:xfrm rot="19113608">
                <a:off x="2371189" y="1611454"/>
                <a:ext cx="817910" cy="2379277"/>
              </a:xfrm>
              <a:custGeom>
                <a:avLst/>
                <a:gdLst>
                  <a:gd name="connsiteX0" fmla="*/ 0 w 1397985"/>
                  <a:gd name="connsiteY0" fmla="*/ 0 h 4258811"/>
                  <a:gd name="connsiteX1" fmla="*/ 1397985 w 1397985"/>
                  <a:gd name="connsiteY1" fmla="*/ 0 h 4258811"/>
                  <a:gd name="connsiteX2" fmla="*/ 1397985 w 1397985"/>
                  <a:gd name="connsiteY2" fmla="*/ 4258811 h 4258811"/>
                  <a:gd name="connsiteX3" fmla="*/ 0 w 1397985"/>
                  <a:gd name="connsiteY3" fmla="*/ 4258811 h 4258811"/>
                  <a:gd name="connsiteX4" fmla="*/ 0 w 1397985"/>
                  <a:gd name="connsiteY4" fmla="*/ 0 h 4258811"/>
                  <a:gd name="connsiteX0" fmla="*/ 0 w 1445386"/>
                  <a:gd name="connsiteY0" fmla="*/ 0 h 4258811"/>
                  <a:gd name="connsiteX1" fmla="*/ 1445386 w 1445386"/>
                  <a:gd name="connsiteY1" fmla="*/ 41848 h 4258811"/>
                  <a:gd name="connsiteX2" fmla="*/ 1397985 w 1445386"/>
                  <a:gd name="connsiteY2" fmla="*/ 4258811 h 4258811"/>
                  <a:gd name="connsiteX3" fmla="*/ 0 w 1445386"/>
                  <a:gd name="connsiteY3" fmla="*/ 4258811 h 4258811"/>
                  <a:gd name="connsiteX4" fmla="*/ 0 w 1445386"/>
                  <a:gd name="connsiteY4" fmla="*/ 0 h 4258811"/>
                  <a:gd name="connsiteX0" fmla="*/ 278464 w 1445386"/>
                  <a:gd name="connsiteY0" fmla="*/ 723046 h 4216963"/>
                  <a:gd name="connsiteX1" fmla="*/ 1445386 w 1445386"/>
                  <a:gd name="connsiteY1" fmla="*/ 0 h 4216963"/>
                  <a:gd name="connsiteX2" fmla="*/ 1397985 w 1445386"/>
                  <a:gd name="connsiteY2" fmla="*/ 4216963 h 4216963"/>
                  <a:gd name="connsiteX3" fmla="*/ 0 w 1445386"/>
                  <a:gd name="connsiteY3" fmla="*/ 4216963 h 4216963"/>
                  <a:gd name="connsiteX4" fmla="*/ 278464 w 1445386"/>
                  <a:gd name="connsiteY4" fmla="*/ 723046 h 4216963"/>
                  <a:gd name="connsiteX0" fmla="*/ 278464 w 1445386"/>
                  <a:gd name="connsiteY0" fmla="*/ 723046 h 4216963"/>
                  <a:gd name="connsiteX1" fmla="*/ 1445386 w 1445386"/>
                  <a:gd name="connsiteY1" fmla="*/ 0 h 4216963"/>
                  <a:gd name="connsiteX2" fmla="*/ 1068841 w 1445386"/>
                  <a:gd name="connsiteY2" fmla="*/ 3634409 h 4216963"/>
                  <a:gd name="connsiteX3" fmla="*/ 0 w 1445386"/>
                  <a:gd name="connsiteY3" fmla="*/ 4216963 h 4216963"/>
                  <a:gd name="connsiteX4" fmla="*/ 278464 w 1445386"/>
                  <a:gd name="connsiteY4" fmla="*/ 723046 h 4216963"/>
                  <a:gd name="connsiteX0" fmla="*/ 293704 w 1460626"/>
                  <a:gd name="connsiteY0" fmla="*/ 723046 h 4248924"/>
                  <a:gd name="connsiteX1" fmla="*/ 1460626 w 1460626"/>
                  <a:gd name="connsiteY1" fmla="*/ 0 h 4248924"/>
                  <a:gd name="connsiteX2" fmla="*/ 1084081 w 1460626"/>
                  <a:gd name="connsiteY2" fmla="*/ 3634409 h 4248924"/>
                  <a:gd name="connsiteX3" fmla="*/ 0 w 1460626"/>
                  <a:gd name="connsiteY3" fmla="*/ 4248924 h 4248924"/>
                  <a:gd name="connsiteX4" fmla="*/ 293704 w 1460626"/>
                  <a:gd name="connsiteY4" fmla="*/ 723046 h 4248924"/>
                  <a:gd name="connsiteX0" fmla="*/ 302385 w 1469307"/>
                  <a:gd name="connsiteY0" fmla="*/ 723046 h 4248924"/>
                  <a:gd name="connsiteX1" fmla="*/ 1469307 w 1469307"/>
                  <a:gd name="connsiteY1" fmla="*/ 0 h 4248924"/>
                  <a:gd name="connsiteX2" fmla="*/ 1092762 w 1469307"/>
                  <a:gd name="connsiteY2" fmla="*/ 3634409 h 4248924"/>
                  <a:gd name="connsiteX3" fmla="*/ 8681 w 1469307"/>
                  <a:gd name="connsiteY3" fmla="*/ 4248924 h 4248924"/>
                  <a:gd name="connsiteX4" fmla="*/ 302385 w 1469307"/>
                  <a:gd name="connsiteY4" fmla="*/ 723046 h 4248924"/>
                  <a:gd name="connsiteX0" fmla="*/ 324594 w 1491516"/>
                  <a:gd name="connsiteY0" fmla="*/ 723046 h 4248924"/>
                  <a:gd name="connsiteX1" fmla="*/ 1491516 w 1491516"/>
                  <a:gd name="connsiteY1" fmla="*/ 0 h 4248924"/>
                  <a:gd name="connsiteX2" fmla="*/ 1114971 w 1491516"/>
                  <a:gd name="connsiteY2" fmla="*/ 3634409 h 4248924"/>
                  <a:gd name="connsiteX3" fmla="*/ 30890 w 1491516"/>
                  <a:gd name="connsiteY3" fmla="*/ 4248924 h 4248924"/>
                  <a:gd name="connsiteX4" fmla="*/ 324594 w 1491516"/>
                  <a:gd name="connsiteY4" fmla="*/ 723046 h 4248924"/>
                  <a:gd name="connsiteX0" fmla="*/ 293704 w 1460626"/>
                  <a:gd name="connsiteY0" fmla="*/ 723046 h 4248924"/>
                  <a:gd name="connsiteX1" fmla="*/ 1460626 w 1460626"/>
                  <a:gd name="connsiteY1" fmla="*/ 0 h 4248924"/>
                  <a:gd name="connsiteX2" fmla="*/ 1084081 w 1460626"/>
                  <a:gd name="connsiteY2" fmla="*/ 3634409 h 4248924"/>
                  <a:gd name="connsiteX3" fmla="*/ 0 w 1460626"/>
                  <a:gd name="connsiteY3" fmla="*/ 4248924 h 4248924"/>
                  <a:gd name="connsiteX4" fmla="*/ 293704 w 1460626"/>
                  <a:gd name="connsiteY4" fmla="*/ 723046 h 4248924"/>
                  <a:gd name="connsiteX0" fmla="*/ 276327 w 1460626"/>
                  <a:gd name="connsiteY0" fmla="*/ 720681 h 4248924"/>
                  <a:gd name="connsiteX1" fmla="*/ 1460626 w 1460626"/>
                  <a:gd name="connsiteY1" fmla="*/ 0 h 4248924"/>
                  <a:gd name="connsiteX2" fmla="*/ 1084081 w 1460626"/>
                  <a:gd name="connsiteY2" fmla="*/ 3634409 h 4248924"/>
                  <a:gd name="connsiteX3" fmla="*/ 0 w 1460626"/>
                  <a:gd name="connsiteY3" fmla="*/ 4248924 h 4248924"/>
                  <a:gd name="connsiteX4" fmla="*/ 276327 w 1460626"/>
                  <a:gd name="connsiteY4" fmla="*/ 720681 h 4248924"/>
                  <a:gd name="connsiteX0" fmla="*/ 276327 w 1460626"/>
                  <a:gd name="connsiteY0" fmla="*/ 720681 h 4248924"/>
                  <a:gd name="connsiteX1" fmla="*/ 1460626 w 1460626"/>
                  <a:gd name="connsiteY1" fmla="*/ 0 h 4248924"/>
                  <a:gd name="connsiteX2" fmla="*/ 1084081 w 1460626"/>
                  <a:gd name="connsiteY2" fmla="*/ 3634409 h 4248924"/>
                  <a:gd name="connsiteX3" fmla="*/ 0 w 1460626"/>
                  <a:gd name="connsiteY3" fmla="*/ 4248924 h 4248924"/>
                  <a:gd name="connsiteX4" fmla="*/ 276327 w 1460626"/>
                  <a:gd name="connsiteY4" fmla="*/ 720681 h 4248924"/>
                  <a:gd name="connsiteX0" fmla="*/ 276327 w 1460626"/>
                  <a:gd name="connsiteY0" fmla="*/ 720681 h 4248924"/>
                  <a:gd name="connsiteX1" fmla="*/ 1460626 w 1460626"/>
                  <a:gd name="connsiteY1" fmla="*/ 0 h 4248924"/>
                  <a:gd name="connsiteX2" fmla="*/ 1084081 w 1460626"/>
                  <a:gd name="connsiteY2" fmla="*/ 3634409 h 4248924"/>
                  <a:gd name="connsiteX3" fmla="*/ 0 w 1460626"/>
                  <a:gd name="connsiteY3" fmla="*/ 4248924 h 4248924"/>
                  <a:gd name="connsiteX4" fmla="*/ 276327 w 1460626"/>
                  <a:gd name="connsiteY4" fmla="*/ 720681 h 4248924"/>
                  <a:gd name="connsiteX0" fmla="*/ 276327 w 1460626"/>
                  <a:gd name="connsiteY0" fmla="*/ 720681 h 4248924"/>
                  <a:gd name="connsiteX1" fmla="*/ 1460626 w 1460626"/>
                  <a:gd name="connsiteY1" fmla="*/ 0 h 4248924"/>
                  <a:gd name="connsiteX2" fmla="*/ 1084081 w 1460626"/>
                  <a:gd name="connsiteY2" fmla="*/ 3634409 h 4248924"/>
                  <a:gd name="connsiteX3" fmla="*/ 0 w 1460626"/>
                  <a:gd name="connsiteY3" fmla="*/ 4248924 h 4248924"/>
                  <a:gd name="connsiteX4" fmla="*/ 276327 w 1460626"/>
                  <a:gd name="connsiteY4" fmla="*/ 720681 h 4248924"/>
                  <a:gd name="connsiteX0" fmla="*/ 290911 w 1460626"/>
                  <a:gd name="connsiteY0" fmla="*/ 733557 h 4248924"/>
                  <a:gd name="connsiteX1" fmla="*/ 1460626 w 1460626"/>
                  <a:gd name="connsiteY1" fmla="*/ 0 h 4248924"/>
                  <a:gd name="connsiteX2" fmla="*/ 1084081 w 1460626"/>
                  <a:gd name="connsiteY2" fmla="*/ 3634409 h 4248924"/>
                  <a:gd name="connsiteX3" fmla="*/ 0 w 1460626"/>
                  <a:gd name="connsiteY3" fmla="*/ 4248924 h 4248924"/>
                  <a:gd name="connsiteX4" fmla="*/ 290911 w 1460626"/>
                  <a:gd name="connsiteY4" fmla="*/ 733557 h 4248924"/>
                  <a:gd name="connsiteX0" fmla="*/ 290911 w 1460626"/>
                  <a:gd name="connsiteY0" fmla="*/ 733557 h 4248924"/>
                  <a:gd name="connsiteX1" fmla="*/ 1460626 w 1460626"/>
                  <a:gd name="connsiteY1" fmla="*/ 0 h 4248924"/>
                  <a:gd name="connsiteX2" fmla="*/ 1084081 w 1460626"/>
                  <a:gd name="connsiteY2" fmla="*/ 3634409 h 4248924"/>
                  <a:gd name="connsiteX3" fmla="*/ 0 w 1460626"/>
                  <a:gd name="connsiteY3" fmla="*/ 4248924 h 4248924"/>
                  <a:gd name="connsiteX4" fmla="*/ 290911 w 1460626"/>
                  <a:gd name="connsiteY4" fmla="*/ 733557 h 4248924"/>
                  <a:gd name="connsiteX0" fmla="*/ 290911 w 1460626"/>
                  <a:gd name="connsiteY0" fmla="*/ 733557 h 4248924"/>
                  <a:gd name="connsiteX1" fmla="*/ 1460626 w 1460626"/>
                  <a:gd name="connsiteY1" fmla="*/ 0 h 4248924"/>
                  <a:gd name="connsiteX2" fmla="*/ 1084081 w 1460626"/>
                  <a:gd name="connsiteY2" fmla="*/ 3634409 h 4248924"/>
                  <a:gd name="connsiteX3" fmla="*/ 0 w 1460626"/>
                  <a:gd name="connsiteY3" fmla="*/ 4248924 h 4248924"/>
                  <a:gd name="connsiteX4" fmla="*/ 290911 w 1460626"/>
                  <a:gd name="connsiteY4" fmla="*/ 733557 h 4248924"/>
                  <a:gd name="connsiteX0" fmla="*/ 290911 w 1460626"/>
                  <a:gd name="connsiteY0" fmla="*/ 733557 h 4248924"/>
                  <a:gd name="connsiteX1" fmla="*/ 1460626 w 1460626"/>
                  <a:gd name="connsiteY1" fmla="*/ 0 h 4248924"/>
                  <a:gd name="connsiteX2" fmla="*/ 1084081 w 1460626"/>
                  <a:gd name="connsiteY2" fmla="*/ 3634409 h 4248924"/>
                  <a:gd name="connsiteX3" fmla="*/ 0 w 1460626"/>
                  <a:gd name="connsiteY3" fmla="*/ 4248924 h 4248924"/>
                  <a:gd name="connsiteX4" fmla="*/ 290911 w 1460626"/>
                  <a:gd name="connsiteY4" fmla="*/ 733557 h 4248924"/>
                  <a:gd name="connsiteX0" fmla="*/ 290911 w 1460626"/>
                  <a:gd name="connsiteY0" fmla="*/ 733557 h 4248924"/>
                  <a:gd name="connsiteX1" fmla="*/ 1460626 w 1460626"/>
                  <a:gd name="connsiteY1" fmla="*/ 0 h 4248924"/>
                  <a:gd name="connsiteX2" fmla="*/ 1084081 w 1460626"/>
                  <a:gd name="connsiteY2" fmla="*/ 3634409 h 4248924"/>
                  <a:gd name="connsiteX3" fmla="*/ 0 w 1460626"/>
                  <a:gd name="connsiteY3" fmla="*/ 4248924 h 4248924"/>
                  <a:gd name="connsiteX4" fmla="*/ 290911 w 1460626"/>
                  <a:gd name="connsiteY4" fmla="*/ 733557 h 4248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60626" h="4248924">
                    <a:moveTo>
                      <a:pt x="290911" y="733557"/>
                    </a:moveTo>
                    <a:cubicBezTo>
                      <a:pt x="531650" y="454671"/>
                      <a:pt x="1037774" y="176503"/>
                      <a:pt x="1460626" y="0"/>
                    </a:cubicBezTo>
                    <a:cubicBezTo>
                      <a:pt x="632255" y="603925"/>
                      <a:pt x="874022" y="2567868"/>
                      <a:pt x="1084081" y="3634409"/>
                    </a:cubicBezTo>
                    <a:lnTo>
                      <a:pt x="0" y="4248924"/>
                    </a:lnTo>
                    <a:cubicBezTo>
                      <a:pt x="57596" y="2979653"/>
                      <a:pt x="-46585" y="1768692"/>
                      <a:pt x="290911" y="733557"/>
                    </a:cubicBezTo>
                    <a:close/>
                  </a:path>
                </a:pathLst>
              </a:custGeom>
              <a:solidFill>
                <a:srgbClr val="F4433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0" name="Retângulo 1"/>
              <p:cNvSpPr/>
              <p:nvPr/>
            </p:nvSpPr>
            <p:spPr>
              <a:xfrm rot="19604205">
                <a:off x="1303094" y="2112921"/>
                <a:ext cx="2243137" cy="1515963"/>
              </a:xfrm>
              <a:custGeom>
                <a:avLst/>
                <a:gdLst>
                  <a:gd name="connsiteX0" fmla="*/ 0 w 4924425"/>
                  <a:gd name="connsiteY0" fmla="*/ 0 h 1219200"/>
                  <a:gd name="connsiteX1" fmla="*/ 4924425 w 4924425"/>
                  <a:gd name="connsiteY1" fmla="*/ 0 h 1219200"/>
                  <a:gd name="connsiteX2" fmla="*/ 4924425 w 4924425"/>
                  <a:gd name="connsiteY2" fmla="*/ 1219200 h 1219200"/>
                  <a:gd name="connsiteX3" fmla="*/ 0 w 4924425"/>
                  <a:gd name="connsiteY3" fmla="*/ 1219200 h 1219200"/>
                  <a:gd name="connsiteX4" fmla="*/ 0 w 4924425"/>
                  <a:gd name="connsiteY4" fmla="*/ 0 h 1219200"/>
                  <a:gd name="connsiteX0" fmla="*/ 0 w 4924425"/>
                  <a:gd name="connsiteY0" fmla="*/ 214339 h 1433539"/>
                  <a:gd name="connsiteX1" fmla="*/ 2843706 w 4924425"/>
                  <a:gd name="connsiteY1" fmla="*/ 0 h 1433539"/>
                  <a:gd name="connsiteX2" fmla="*/ 4924425 w 4924425"/>
                  <a:gd name="connsiteY2" fmla="*/ 1433539 h 1433539"/>
                  <a:gd name="connsiteX3" fmla="*/ 0 w 4924425"/>
                  <a:gd name="connsiteY3" fmla="*/ 1433539 h 1433539"/>
                  <a:gd name="connsiteX4" fmla="*/ 0 w 4924425"/>
                  <a:gd name="connsiteY4" fmla="*/ 214339 h 1433539"/>
                  <a:gd name="connsiteX0" fmla="*/ 0 w 4924425"/>
                  <a:gd name="connsiteY0" fmla="*/ 214339 h 1433539"/>
                  <a:gd name="connsiteX1" fmla="*/ 2843706 w 4924425"/>
                  <a:gd name="connsiteY1" fmla="*/ 0 h 1433539"/>
                  <a:gd name="connsiteX2" fmla="*/ 4924425 w 4924425"/>
                  <a:gd name="connsiteY2" fmla="*/ 1433539 h 1433539"/>
                  <a:gd name="connsiteX3" fmla="*/ 0 w 4924425"/>
                  <a:gd name="connsiteY3" fmla="*/ 1433539 h 1433539"/>
                  <a:gd name="connsiteX4" fmla="*/ 0 w 4924425"/>
                  <a:gd name="connsiteY4" fmla="*/ 214339 h 1433539"/>
                  <a:gd name="connsiteX0" fmla="*/ 0 w 4924425"/>
                  <a:gd name="connsiteY0" fmla="*/ 507488 h 1726688"/>
                  <a:gd name="connsiteX1" fmla="*/ 2830955 w 4924425"/>
                  <a:gd name="connsiteY1" fmla="*/ 0 h 1726688"/>
                  <a:gd name="connsiteX2" fmla="*/ 4924425 w 4924425"/>
                  <a:gd name="connsiteY2" fmla="*/ 1726688 h 1726688"/>
                  <a:gd name="connsiteX3" fmla="*/ 0 w 4924425"/>
                  <a:gd name="connsiteY3" fmla="*/ 1726688 h 1726688"/>
                  <a:gd name="connsiteX4" fmla="*/ 0 w 4924425"/>
                  <a:gd name="connsiteY4" fmla="*/ 507488 h 1726688"/>
                  <a:gd name="connsiteX0" fmla="*/ 0 w 4924425"/>
                  <a:gd name="connsiteY0" fmla="*/ 507488 h 1726688"/>
                  <a:gd name="connsiteX1" fmla="*/ 2830955 w 4924425"/>
                  <a:gd name="connsiteY1" fmla="*/ 0 h 1726688"/>
                  <a:gd name="connsiteX2" fmla="*/ 4924425 w 4924425"/>
                  <a:gd name="connsiteY2" fmla="*/ 1726688 h 1726688"/>
                  <a:gd name="connsiteX3" fmla="*/ 0 w 4924425"/>
                  <a:gd name="connsiteY3" fmla="*/ 1726688 h 1726688"/>
                  <a:gd name="connsiteX4" fmla="*/ 0 w 4924425"/>
                  <a:gd name="connsiteY4" fmla="*/ 507488 h 1726688"/>
                  <a:gd name="connsiteX0" fmla="*/ 0 w 4924425"/>
                  <a:gd name="connsiteY0" fmla="*/ 507488 h 1726688"/>
                  <a:gd name="connsiteX1" fmla="*/ 2830955 w 4924425"/>
                  <a:gd name="connsiteY1" fmla="*/ 0 h 1726688"/>
                  <a:gd name="connsiteX2" fmla="*/ 4924425 w 4924425"/>
                  <a:gd name="connsiteY2" fmla="*/ 1726688 h 1726688"/>
                  <a:gd name="connsiteX3" fmla="*/ 0 w 4924425"/>
                  <a:gd name="connsiteY3" fmla="*/ 1726688 h 1726688"/>
                  <a:gd name="connsiteX4" fmla="*/ 0 w 4924425"/>
                  <a:gd name="connsiteY4" fmla="*/ 507488 h 1726688"/>
                  <a:gd name="connsiteX0" fmla="*/ 0 w 4924425"/>
                  <a:gd name="connsiteY0" fmla="*/ 507488 h 1726688"/>
                  <a:gd name="connsiteX1" fmla="*/ 2830955 w 4924425"/>
                  <a:gd name="connsiteY1" fmla="*/ 0 h 1726688"/>
                  <a:gd name="connsiteX2" fmla="*/ 4924425 w 4924425"/>
                  <a:gd name="connsiteY2" fmla="*/ 1726688 h 1726688"/>
                  <a:gd name="connsiteX3" fmla="*/ 0 w 4924425"/>
                  <a:gd name="connsiteY3" fmla="*/ 1726688 h 1726688"/>
                  <a:gd name="connsiteX4" fmla="*/ 0 w 4924425"/>
                  <a:gd name="connsiteY4" fmla="*/ 507488 h 1726688"/>
                  <a:gd name="connsiteX0" fmla="*/ 0 w 5281653"/>
                  <a:gd name="connsiteY0" fmla="*/ 507488 h 1726688"/>
                  <a:gd name="connsiteX1" fmla="*/ 2830955 w 5281653"/>
                  <a:gd name="connsiteY1" fmla="*/ 0 h 1726688"/>
                  <a:gd name="connsiteX2" fmla="*/ 5281653 w 5281653"/>
                  <a:gd name="connsiteY2" fmla="*/ 1095271 h 1726688"/>
                  <a:gd name="connsiteX3" fmla="*/ 0 w 5281653"/>
                  <a:gd name="connsiteY3" fmla="*/ 1726688 h 1726688"/>
                  <a:gd name="connsiteX4" fmla="*/ 0 w 5281653"/>
                  <a:gd name="connsiteY4" fmla="*/ 507488 h 1726688"/>
                  <a:gd name="connsiteX0" fmla="*/ 0 w 4692468"/>
                  <a:gd name="connsiteY0" fmla="*/ 507488 h 1726688"/>
                  <a:gd name="connsiteX1" fmla="*/ 2830955 w 4692468"/>
                  <a:gd name="connsiteY1" fmla="*/ 0 h 1726688"/>
                  <a:gd name="connsiteX2" fmla="*/ 4692468 w 4692468"/>
                  <a:gd name="connsiteY2" fmla="*/ 378440 h 1726688"/>
                  <a:gd name="connsiteX3" fmla="*/ 0 w 4692468"/>
                  <a:gd name="connsiteY3" fmla="*/ 1726688 h 1726688"/>
                  <a:gd name="connsiteX4" fmla="*/ 0 w 4692468"/>
                  <a:gd name="connsiteY4" fmla="*/ 507488 h 1726688"/>
                  <a:gd name="connsiteX0" fmla="*/ 0 w 4843025"/>
                  <a:gd name="connsiteY0" fmla="*/ 1169214 h 2388414"/>
                  <a:gd name="connsiteX1" fmla="*/ 2830955 w 4843025"/>
                  <a:gd name="connsiteY1" fmla="*/ 661726 h 2388414"/>
                  <a:gd name="connsiteX2" fmla="*/ 3959456 w 4843025"/>
                  <a:gd name="connsiteY2" fmla="*/ 4235 h 2388414"/>
                  <a:gd name="connsiteX3" fmla="*/ 4692468 w 4843025"/>
                  <a:gd name="connsiteY3" fmla="*/ 1040166 h 2388414"/>
                  <a:gd name="connsiteX4" fmla="*/ 0 w 4843025"/>
                  <a:gd name="connsiteY4" fmla="*/ 2388414 h 2388414"/>
                  <a:gd name="connsiteX5" fmla="*/ 0 w 4843025"/>
                  <a:gd name="connsiteY5" fmla="*/ 1169214 h 2388414"/>
                  <a:gd name="connsiteX0" fmla="*/ 0 w 4780066"/>
                  <a:gd name="connsiteY0" fmla="*/ 510063 h 1729263"/>
                  <a:gd name="connsiteX1" fmla="*/ 2830955 w 4780066"/>
                  <a:gd name="connsiteY1" fmla="*/ 2575 h 1729263"/>
                  <a:gd name="connsiteX2" fmla="*/ 4692468 w 4780066"/>
                  <a:gd name="connsiteY2" fmla="*/ 381015 h 1729263"/>
                  <a:gd name="connsiteX3" fmla="*/ 0 w 4780066"/>
                  <a:gd name="connsiteY3" fmla="*/ 1729263 h 1729263"/>
                  <a:gd name="connsiteX4" fmla="*/ 0 w 4780066"/>
                  <a:gd name="connsiteY4" fmla="*/ 510063 h 1729263"/>
                  <a:gd name="connsiteX0" fmla="*/ 0 w 3810256"/>
                  <a:gd name="connsiteY0" fmla="*/ 508581 h 1727781"/>
                  <a:gd name="connsiteX1" fmla="*/ 2830955 w 3810256"/>
                  <a:gd name="connsiteY1" fmla="*/ 1093 h 1727781"/>
                  <a:gd name="connsiteX2" fmla="*/ 3623923 w 3810256"/>
                  <a:gd name="connsiteY2" fmla="*/ 567138 h 1727781"/>
                  <a:gd name="connsiteX3" fmla="*/ 0 w 3810256"/>
                  <a:gd name="connsiteY3" fmla="*/ 1727781 h 1727781"/>
                  <a:gd name="connsiteX4" fmla="*/ 0 w 3810256"/>
                  <a:gd name="connsiteY4" fmla="*/ 508581 h 1727781"/>
                  <a:gd name="connsiteX0" fmla="*/ 270716 w 4080972"/>
                  <a:gd name="connsiteY0" fmla="*/ 508581 h 1914726"/>
                  <a:gd name="connsiteX1" fmla="*/ 3101671 w 4080972"/>
                  <a:gd name="connsiteY1" fmla="*/ 1093 h 1914726"/>
                  <a:gd name="connsiteX2" fmla="*/ 3894639 w 4080972"/>
                  <a:gd name="connsiteY2" fmla="*/ 567138 h 1914726"/>
                  <a:gd name="connsiteX3" fmla="*/ 0 w 4080972"/>
                  <a:gd name="connsiteY3" fmla="*/ 1914726 h 1914726"/>
                  <a:gd name="connsiteX4" fmla="*/ 270716 w 4080972"/>
                  <a:gd name="connsiteY4" fmla="*/ 508581 h 1914726"/>
                  <a:gd name="connsiteX0" fmla="*/ 270716 w 4257821"/>
                  <a:gd name="connsiteY0" fmla="*/ 1255704 h 2661849"/>
                  <a:gd name="connsiteX1" fmla="*/ 3101671 w 4257821"/>
                  <a:gd name="connsiteY1" fmla="*/ 748216 h 2661849"/>
                  <a:gd name="connsiteX2" fmla="*/ 3999717 w 4257821"/>
                  <a:gd name="connsiteY2" fmla="*/ 7903 h 2661849"/>
                  <a:gd name="connsiteX3" fmla="*/ 3894639 w 4257821"/>
                  <a:gd name="connsiteY3" fmla="*/ 1314261 h 2661849"/>
                  <a:gd name="connsiteX4" fmla="*/ 0 w 4257821"/>
                  <a:gd name="connsiteY4" fmla="*/ 2661849 h 2661849"/>
                  <a:gd name="connsiteX5" fmla="*/ 270716 w 4257821"/>
                  <a:gd name="connsiteY5" fmla="*/ 1255704 h 2661849"/>
                  <a:gd name="connsiteX0" fmla="*/ 270716 w 4257821"/>
                  <a:gd name="connsiteY0" fmla="*/ 1247866 h 2654011"/>
                  <a:gd name="connsiteX1" fmla="*/ 3101671 w 4257821"/>
                  <a:gd name="connsiteY1" fmla="*/ 740378 h 2654011"/>
                  <a:gd name="connsiteX2" fmla="*/ 3999717 w 4257821"/>
                  <a:gd name="connsiteY2" fmla="*/ 65 h 2654011"/>
                  <a:gd name="connsiteX3" fmla="*/ 3894639 w 4257821"/>
                  <a:gd name="connsiteY3" fmla="*/ 1306423 h 2654011"/>
                  <a:gd name="connsiteX4" fmla="*/ 0 w 4257821"/>
                  <a:gd name="connsiteY4" fmla="*/ 2654011 h 2654011"/>
                  <a:gd name="connsiteX5" fmla="*/ 270716 w 4257821"/>
                  <a:gd name="connsiteY5" fmla="*/ 1247866 h 2654011"/>
                  <a:gd name="connsiteX0" fmla="*/ 270716 w 4198965"/>
                  <a:gd name="connsiteY0" fmla="*/ 1300661 h 2706806"/>
                  <a:gd name="connsiteX1" fmla="*/ 3101671 w 4198965"/>
                  <a:gd name="connsiteY1" fmla="*/ 793173 h 2706806"/>
                  <a:gd name="connsiteX2" fmla="*/ 3999717 w 4198965"/>
                  <a:gd name="connsiteY2" fmla="*/ 52860 h 2706806"/>
                  <a:gd name="connsiteX3" fmla="*/ 3894639 w 4198965"/>
                  <a:gd name="connsiteY3" fmla="*/ 1359218 h 2706806"/>
                  <a:gd name="connsiteX4" fmla="*/ 0 w 4198965"/>
                  <a:gd name="connsiteY4" fmla="*/ 2706806 h 2706806"/>
                  <a:gd name="connsiteX5" fmla="*/ 270716 w 4198965"/>
                  <a:gd name="connsiteY5" fmla="*/ 1300661 h 2706806"/>
                  <a:gd name="connsiteX0" fmla="*/ 270716 w 4073874"/>
                  <a:gd name="connsiteY0" fmla="*/ 507488 h 1913633"/>
                  <a:gd name="connsiteX1" fmla="*/ 3101671 w 4073874"/>
                  <a:gd name="connsiteY1" fmla="*/ 0 h 1913633"/>
                  <a:gd name="connsiteX2" fmla="*/ 3894639 w 4073874"/>
                  <a:gd name="connsiteY2" fmla="*/ 566045 h 1913633"/>
                  <a:gd name="connsiteX3" fmla="*/ 0 w 4073874"/>
                  <a:gd name="connsiteY3" fmla="*/ 1913633 h 1913633"/>
                  <a:gd name="connsiteX4" fmla="*/ 270716 w 4073874"/>
                  <a:gd name="connsiteY4" fmla="*/ 507488 h 1913633"/>
                  <a:gd name="connsiteX0" fmla="*/ 270716 w 3101671"/>
                  <a:gd name="connsiteY0" fmla="*/ 507488 h 1913633"/>
                  <a:gd name="connsiteX1" fmla="*/ 3101671 w 3101671"/>
                  <a:gd name="connsiteY1" fmla="*/ 0 h 1913633"/>
                  <a:gd name="connsiteX2" fmla="*/ 0 w 3101671"/>
                  <a:gd name="connsiteY2" fmla="*/ 1913633 h 1913633"/>
                  <a:gd name="connsiteX3" fmla="*/ 270716 w 3101671"/>
                  <a:gd name="connsiteY3" fmla="*/ 507488 h 1913633"/>
                  <a:gd name="connsiteX0" fmla="*/ 270716 w 3764782"/>
                  <a:gd name="connsiteY0" fmla="*/ 514922 h 1921067"/>
                  <a:gd name="connsiteX1" fmla="*/ 3101671 w 3764782"/>
                  <a:gd name="connsiteY1" fmla="*/ 7434 h 1921067"/>
                  <a:gd name="connsiteX2" fmla="*/ 3549548 w 3764782"/>
                  <a:gd name="connsiteY2" fmla="*/ 543838 h 1921067"/>
                  <a:gd name="connsiteX3" fmla="*/ 0 w 3764782"/>
                  <a:gd name="connsiteY3" fmla="*/ 1921067 h 1921067"/>
                  <a:gd name="connsiteX4" fmla="*/ 270716 w 3764782"/>
                  <a:gd name="connsiteY4" fmla="*/ 514922 h 1921067"/>
                  <a:gd name="connsiteX0" fmla="*/ 270716 w 3829101"/>
                  <a:gd name="connsiteY0" fmla="*/ 2145800 h 3551945"/>
                  <a:gd name="connsiteX1" fmla="*/ 3101671 w 3829101"/>
                  <a:gd name="connsiteY1" fmla="*/ 1638312 h 3551945"/>
                  <a:gd name="connsiteX2" fmla="*/ 3504313 w 3829101"/>
                  <a:gd name="connsiteY2" fmla="*/ 3467 h 3551945"/>
                  <a:gd name="connsiteX3" fmla="*/ 3549548 w 3829101"/>
                  <a:gd name="connsiteY3" fmla="*/ 2174716 h 3551945"/>
                  <a:gd name="connsiteX4" fmla="*/ 0 w 3829101"/>
                  <a:gd name="connsiteY4" fmla="*/ 3551945 h 3551945"/>
                  <a:gd name="connsiteX5" fmla="*/ 270716 w 3829101"/>
                  <a:gd name="connsiteY5" fmla="*/ 2145800 h 3551945"/>
                  <a:gd name="connsiteX0" fmla="*/ 270716 w 3912666"/>
                  <a:gd name="connsiteY0" fmla="*/ 1620791 h 3026936"/>
                  <a:gd name="connsiteX1" fmla="*/ 3101671 w 3912666"/>
                  <a:gd name="connsiteY1" fmla="*/ 1113303 h 3026936"/>
                  <a:gd name="connsiteX2" fmla="*/ 3751284 w 3912666"/>
                  <a:gd name="connsiteY2" fmla="*/ 4985 h 3026936"/>
                  <a:gd name="connsiteX3" fmla="*/ 3549548 w 3912666"/>
                  <a:gd name="connsiteY3" fmla="*/ 1649707 h 3026936"/>
                  <a:gd name="connsiteX4" fmla="*/ 0 w 3912666"/>
                  <a:gd name="connsiteY4" fmla="*/ 3026936 h 3026936"/>
                  <a:gd name="connsiteX5" fmla="*/ 270716 w 3912666"/>
                  <a:gd name="connsiteY5" fmla="*/ 1620791 h 3026936"/>
                  <a:gd name="connsiteX0" fmla="*/ 270716 w 4031083"/>
                  <a:gd name="connsiteY0" fmla="*/ 1309776 h 2715921"/>
                  <a:gd name="connsiteX1" fmla="*/ 3101671 w 4031083"/>
                  <a:gd name="connsiteY1" fmla="*/ 802288 h 2715921"/>
                  <a:gd name="connsiteX2" fmla="*/ 3967603 w 4031083"/>
                  <a:gd name="connsiteY2" fmla="*/ 6735 h 2715921"/>
                  <a:gd name="connsiteX3" fmla="*/ 3549548 w 4031083"/>
                  <a:gd name="connsiteY3" fmla="*/ 1338692 h 2715921"/>
                  <a:gd name="connsiteX4" fmla="*/ 0 w 4031083"/>
                  <a:gd name="connsiteY4" fmla="*/ 2715921 h 2715921"/>
                  <a:gd name="connsiteX5" fmla="*/ 270716 w 4031083"/>
                  <a:gd name="connsiteY5" fmla="*/ 1309776 h 2715921"/>
                  <a:gd name="connsiteX0" fmla="*/ 270716 w 3978139"/>
                  <a:gd name="connsiteY0" fmla="*/ 1309776 h 2715921"/>
                  <a:gd name="connsiteX1" fmla="*/ 3101671 w 3978139"/>
                  <a:gd name="connsiteY1" fmla="*/ 802288 h 2715921"/>
                  <a:gd name="connsiteX2" fmla="*/ 3967603 w 3978139"/>
                  <a:gd name="connsiteY2" fmla="*/ 6735 h 2715921"/>
                  <a:gd name="connsiteX3" fmla="*/ 3549548 w 3978139"/>
                  <a:gd name="connsiteY3" fmla="*/ 1338692 h 2715921"/>
                  <a:gd name="connsiteX4" fmla="*/ 0 w 3978139"/>
                  <a:gd name="connsiteY4" fmla="*/ 2715921 h 2715921"/>
                  <a:gd name="connsiteX5" fmla="*/ 270716 w 3978139"/>
                  <a:gd name="connsiteY5" fmla="*/ 1309776 h 2715921"/>
                  <a:gd name="connsiteX0" fmla="*/ 270716 w 3997782"/>
                  <a:gd name="connsiteY0" fmla="*/ 1326890 h 2733035"/>
                  <a:gd name="connsiteX1" fmla="*/ 3101671 w 3997782"/>
                  <a:gd name="connsiteY1" fmla="*/ 819402 h 2733035"/>
                  <a:gd name="connsiteX2" fmla="*/ 3967603 w 3997782"/>
                  <a:gd name="connsiteY2" fmla="*/ 23849 h 2733035"/>
                  <a:gd name="connsiteX3" fmla="*/ 3549548 w 3997782"/>
                  <a:gd name="connsiteY3" fmla="*/ 1355806 h 2733035"/>
                  <a:gd name="connsiteX4" fmla="*/ 0 w 3997782"/>
                  <a:gd name="connsiteY4" fmla="*/ 2733035 h 2733035"/>
                  <a:gd name="connsiteX5" fmla="*/ 270716 w 3997782"/>
                  <a:gd name="connsiteY5" fmla="*/ 1326890 h 2733035"/>
                  <a:gd name="connsiteX0" fmla="*/ 270716 w 3981690"/>
                  <a:gd name="connsiteY0" fmla="*/ 1325819 h 2731964"/>
                  <a:gd name="connsiteX1" fmla="*/ 3101671 w 3981690"/>
                  <a:gd name="connsiteY1" fmla="*/ 818331 h 2731964"/>
                  <a:gd name="connsiteX2" fmla="*/ 3967603 w 3981690"/>
                  <a:gd name="connsiteY2" fmla="*/ 22778 h 2731964"/>
                  <a:gd name="connsiteX3" fmla="*/ 3494565 w 3981690"/>
                  <a:gd name="connsiteY3" fmla="*/ 1421191 h 2731964"/>
                  <a:gd name="connsiteX4" fmla="*/ 0 w 3981690"/>
                  <a:gd name="connsiteY4" fmla="*/ 2731964 h 2731964"/>
                  <a:gd name="connsiteX5" fmla="*/ 270716 w 3981690"/>
                  <a:gd name="connsiteY5" fmla="*/ 1325819 h 2731964"/>
                  <a:gd name="connsiteX0" fmla="*/ 270716 w 3981690"/>
                  <a:gd name="connsiteY0" fmla="*/ 1325819 h 2731964"/>
                  <a:gd name="connsiteX1" fmla="*/ 3101671 w 3981690"/>
                  <a:gd name="connsiteY1" fmla="*/ 818331 h 2731964"/>
                  <a:gd name="connsiteX2" fmla="*/ 3967603 w 3981690"/>
                  <a:gd name="connsiteY2" fmla="*/ 22778 h 2731964"/>
                  <a:gd name="connsiteX3" fmla="*/ 3494565 w 3981690"/>
                  <a:gd name="connsiteY3" fmla="*/ 1421191 h 2731964"/>
                  <a:gd name="connsiteX4" fmla="*/ 0 w 3981690"/>
                  <a:gd name="connsiteY4" fmla="*/ 2731964 h 2731964"/>
                  <a:gd name="connsiteX5" fmla="*/ 270716 w 3981690"/>
                  <a:gd name="connsiteY5" fmla="*/ 1325819 h 2731964"/>
                  <a:gd name="connsiteX0" fmla="*/ 270716 w 3981690"/>
                  <a:gd name="connsiteY0" fmla="*/ 1331311 h 2737456"/>
                  <a:gd name="connsiteX1" fmla="*/ 3101671 w 3981690"/>
                  <a:gd name="connsiteY1" fmla="*/ 823823 h 2737456"/>
                  <a:gd name="connsiteX2" fmla="*/ 3506141 w 3981690"/>
                  <a:gd name="connsiteY2" fmla="*/ 456326 h 2737456"/>
                  <a:gd name="connsiteX3" fmla="*/ 3967603 w 3981690"/>
                  <a:gd name="connsiteY3" fmla="*/ 28270 h 2737456"/>
                  <a:gd name="connsiteX4" fmla="*/ 3494565 w 3981690"/>
                  <a:gd name="connsiteY4" fmla="*/ 1426683 h 2737456"/>
                  <a:gd name="connsiteX5" fmla="*/ 0 w 3981690"/>
                  <a:gd name="connsiteY5" fmla="*/ 2737456 h 2737456"/>
                  <a:gd name="connsiteX6" fmla="*/ 270716 w 3981690"/>
                  <a:gd name="connsiteY6" fmla="*/ 1331311 h 2737456"/>
                  <a:gd name="connsiteX0" fmla="*/ 270716 w 3981690"/>
                  <a:gd name="connsiteY0" fmla="*/ 1407690 h 2813835"/>
                  <a:gd name="connsiteX1" fmla="*/ 3101671 w 3981690"/>
                  <a:gd name="connsiteY1" fmla="*/ 900202 h 2813835"/>
                  <a:gd name="connsiteX2" fmla="*/ 3506141 w 3981690"/>
                  <a:gd name="connsiteY2" fmla="*/ 532705 h 2813835"/>
                  <a:gd name="connsiteX3" fmla="*/ 3967603 w 3981690"/>
                  <a:gd name="connsiteY3" fmla="*/ 104649 h 2813835"/>
                  <a:gd name="connsiteX4" fmla="*/ 3494565 w 3981690"/>
                  <a:gd name="connsiteY4" fmla="*/ 1503062 h 2813835"/>
                  <a:gd name="connsiteX5" fmla="*/ 0 w 3981690"/>
                  <a:gd name="connsiteY5" fmla="*/ 2813835 h 2813835"/>
                  <a:gd name="connsiteX6" fmla="*/ 270716 w 3981690"/>
                  <a:gd name="connsiteY6" fmla="*/ 1407690 h 2813835"/>
                  <a:gd name="connsiteX0" fmla="*/ 270716 w 3981690"/>
                  <a:gd name="connsiteY0" fmla="*/ 1407690 h 2813835"/>
                  <a:gd name="connsiteX1" fmla="*/ 3101671 w 3981690"/>
                  <a:gd name="connsiteY1" fmla="*/ 900202 h 2813835"/>
                  <a:gd name="connsiteX2" fmla="*/ 3506141 w 3981690"/>
                  <a:gd name="connsiteY2" fmla="*/ 532705 h 2813835"/>
                  <a:gd name="connsiteX3" fmla="*/ 3967603 w 3981690"/>
                  <a:gd name="connsiteY3" fmla="*/ 104649 h 2813835"/>
                  <a:gd name="connsiteX4" fmla="*/ 3494565 w 3981690"/>
                  <a:gd name="connsiteY4" fmla="*/ 1503062 h 2813835"/>
                  <a:gd name="connsiteX5" fmla="*/ 0 w 3981690"/>
                  <a:gd name="connsiteY5" fmla="*/ 2813835 h 2813835"/>
                  <a:gd name="connsiteX6" fmla="*/ 270716 w 3981690"/>
                  <a:gd name="connsiteY6" fmla="*/ 1407690 h 2813835"/>
                  <a:gd name="connsiteX0" fmla="*/ 270716 w 3981690"/>
                  <a:gd name="connsiteY0" fmla="*/ 1341084 h 2747229"/>
                  <a:gd name="connsiteX1" fmla="*/ 3101671 w 3981690"/>
                  <a:gd name="connsiteY1" fmla="*/ 833596 h 2747229"/>
                  <a:gd name="connsiteX2" fmla="*/ 3506141 w 3981690"/>
                  <a:gd name="connsiteY2" fmla="*/ 466099 h 2747229"/>
                  <a:gd name="connsiteX3" fmla="*/ 3967603 w 3981690"/>
                  <a:gd name="connsiteY3" fmla="*/ 38043 h 2747229"/>
                  <a:gd name="connsiteX4" fmla="*/ 3494565 w 3981690"/>
                  <a:gd name="connsiteY4" fmla="*/ 1436456 h 2747229"/>
                  <a:gd name="connsiteX5" fmla="*/ 0 w 3981690"/>
                  <a:gd name="connsiteY5" fmla="*/ 2747229 h 2747229"/>
                  <a:gd name="connsiteX6" fmla="*/ 270716 w 3981690"/>
                  <a:gd name="connsiteY6" fmla="*/ 1341084 h 2747229"/>
                  <a:gd name="connsiteX0" fmla="*/ 270716 w 3981690"/>
                  <a:gd name="connsiteY0" fmla="*/ 1341084 h 2747229"/>
                  <a:gd name="connsiteX1" fmla="*/ 3101671 w 3981690"/>
                  <a:gd name="connsiteY1" fmla="*/ 833596 h 2747229"/>
                  <a:gd name="connsiteX2" fmla="*/ 3506141 w 3981690"/>
                  <a:gd name="connsiteY2" fmla="*/ 466099 h 2747229"/>
                  <a:gd name="connsiteX3" fmla="*/ 3967603 w 3981690"/>
                  <a:gd name="connsiteY3" fmla="*/ 38043 h 2747229"/>
                  <a:gd name="connsiteX4" fmla="*/ 3494565 w 3981690"/>
                  <a:gd name="connsiteY4" fmla="*/ 1436456 h 2747229"/>
                  <a:gd name="connsiteX5" fmla="*/ 0 w 3981690"/>
                  <a:gd name="connsiteY5" fmla="*/ 2747229 h 2747229"/>
                  <a:gd name="connsiteX6" fmla="*/ 270716 w 3981690"/>
                  <a:gd name="connsiteY6" fmla="*/ 1341084 h 2747229"/>
                  <a:gd name="connsiteX0" fmla="*/ 270716 w 3981690"/>
                  <a:gd name="connsiteY0" fmla="*/ 1325819 h 2731964"/>
                  <a:gd name="connsiteX1" fmla="*/ 3101671 w 3981690"/>
                  <a:gd name="connsiteY1" fmla="*/ 818331 h 2731964"/>
                  <a:gd name="connsiteX2" fmla="*/ 3967603 w 3981690"/>
                  <a:gd name="connsiteY2" fmla="*/ 22778 h 2731964"/>
                  <a:gd name="connsiteX3" fmla="*/ 3494565 w 3981690"/>
                  <a:gd name="connsiteY3" fmla="*/ 1421191 h 2731964"/>
                  <a:gd name="connsiteX4" fmla="*/ 0 w 3981690"/>
                  <a:gd name="connsiteY4" fmla="*/ 2731964 h 2731964"/>
                  <a:gd name="connsiteX5" fmla="*/ 270716 w 3981690"/>
                  <a:gd name="connsiteY5" fmla="*/ 1325819 h 2731964"/>
                  <a:gd name="connsiteX0" fmla="*/ 270716 w 3981690"/>
                  <a:gd name="connsiteY0" fmla="*/ 1325819 h 2731964"/>
                  <a:gd name="connsiteX1" fmla="*/ 3115116 w 3981690"/>
                  <a:gd name="connsiteY1" fmla="*/ 849933 h 2731964"/>
                  <a:gd name="connsiteX2" fmla="*/ 3967603 w 3981690"/>
                  <a:gd name="connsiteY2" fmla="*/ 22778 h 2731964"/>
                  <a:gd name="connsiteX3" fmla="*/ 3494565 w 3981690"/>
                  <a:gd name="connsiteY3" fmla="*/ 1421191 h 2731964"/>
                  <a:gd name="connsiteX4" fmla="*/ 0 w 3981690"/>
                  <a:gd name="connsiteY4" fmla="*/ 2731964 h 2731964"/>
                  <a:gd name="connsiteX5" fmla="*/ 270716 w 3981690"/>
                  <a:gd name="connsiteY5" fmla="*/ 1325819 h 2731964"/>
                  <a:gd name="connsiteX0" fmla="*/ 270716 w 3979616"/>
                  <a:gd name="connsiteY0" fmla="*/ 1338805 h 2744950"/>
                  <a:gd name="connsiteX1" fmla="*/ 3115116 w 3979616"/>
                  <a:gd name="connsiteY1" fmla="*/ 862919 h 2744950"/>
                  <a:gd name="connsiteX2" fmla="*/ 3964863 w 3979616"/>
                  <a:gd name="connsiteY2" fmla="*/ 22575 h 2744950"/>
                  <a:gd name="connsiteX3" fmla="*/ 3494565 w 3979616"/>
                  <a:gd name="connsiteY3" fmla="*/ 1434177 h 2744950"/>
                  <a:gd name="connsiteX4" fmla="*/ 0 w 3979616"/>
                  <a:gd name="connsiteY4" fmla="*/ 2744950 h 2744950"/>
                  <a:gd name="connsiteX5" fmla="*/ 270716 w 3979616"/>
                  <a:gd name="connsiteY5" fmla="*/ 1338805 h 2744950"/>
                  <a:gd name="connsiteX0" fmla="*/ 270716 w 3979616"/>
                  <a:gd name="connsiteY0" fmla="*/ 1338805 h 2744950"/>
                  <a:gd name="connsiteX1" fmla="*/ 3115116 w 3979616"/>
                  <a:gd name="connsiteY1" fmla="*/ 862919 h 2744950"/>
                  <a:gd name="connsiteX2" fmla="*/ 3964863 w 3979616"/>
                  <a:gd name="connsiteY2" fmla="*/ 22575 h 2744950"/>
                  <a:gd name="connsiteX3" fmla="*/ 3494565 w 3979616"/>
                  <a:gd name="connsiteY3" fmla="*/ 1434177 h 2744950"/>
                  <a:gd name="connsiteX4" fmla="*/ 0 w 3979616"/>
                  <a:gd name="connsiteY4" fmla="*/ 2744950 h 2744950"/>
                  <a:gd name="connsiteX5" fmla="*/ 270716 w 3979616"/>
                  <a:gd name="connsiteY5" fmla="*/ 1338805 h 2744950"/>
                  <a:gd name="connsiteX0" fmla="*/ 270716 w 3979616"/>
                  <a:gd name="connsiteY0" fmla="*/ 1338805 h 2744950"/>
                  <a:gd name="connsiteX1" fmla="*/ 3147171 w 3979616"/>
                  <a:gd name="connsiteY1" fmla="*/ 856261 h 2744950"/>
                  <a:gd name="connsiteX2" fmla="*/ 3964863 w 3979616"/>
                  <a:gd name="connsiteY2" fmla="*/ 22575 h 2744950"/>
                  <a:gd name="connsiteX3" fmla="*/ 3494565 w 3979616"/>
                  <a:gd name="connsiteY3" fmla="*/ 1434177 h 2744950"/>
                  <a:gd name="connsiteX4" fmla="*/ 0 w 3979616"/>
                  <a:gd name="connsiteY4" fmla="*/ 2744950 h 2744950"/>
                  <a:gd name="connsiteX5" fmla="*/ 270716 w 3979616"/>
                  <a:gd name="connsiteY5" fmla="*/ 1338805 h 2744950"/>
                  <a:gd name="connsiteX0" fmla="*/ 270716 w 3979616"/>
                  <a:gd name="connsiteY0" fmla="*/ 1338805 h 2744950"/>
                  <a:gd name="connsiteX1" fmla="*/ 3147171 w 3979616"/>
                  <a:gd name="connsiteY1" fmla="*/ 856261 h 2744950"/>
                  <a:gd name="connsiteX2" fmla="*/ 3964863 w 3979616"/>
                  <a:gd name="connsiteY2" fmla="*/ 22575 h 2744950"/>
                  <a:gd name="connsiteX3" fmla="*/ 3494565 w 3979616"/>
                  <a:gd name="connsiteY3" fmla="*/ 1434177 h 2744950"/>
                  <a:gd name="connsiteX4" fmla="*/ 0 w 3979616"/>
                  <a:gd name="connsiteY4" fmla="*/ 2744950 h 2744950"/>
                  <a:gd name="connsiteX5" fmla="*/ 270716 w 3979616"/>
                  <a:gd name="connsiteY5" fmla="*/ 1338805 h 2744950"/>
                  <a:gd name="connsiteX0" fmla="*/ 270716 w 3979616"/>
                  <a:gd name="connsiteY0" fmla="*/ 1338805 h 2744950"/>
                  <a:gd name="connsiteX1" fmla="*/ 3147171 w 3979616"/>
                  <a:gd name="connsiteY1" fmla="*/ 856261 h 2744950"/>
                  <a:gd name="connsiteX2" fmla="*/ 3964863 w 3979616"/>
                  <a:gd name="connsiteY2" fmla="*/ 22575 h 2744950"/>
                  <a:gd name="connsiteX3" fmla="*/ 3494565 w 3979616"/>
                  <a:gd name="connsiteY3" fmla="*/ 1434177 h 2744950"/>
                  <a:gd name="connsiteX4" fmla="*/ 0 w 3979616"/>
                  <a:gd name="connsiteY4" fmla="*/ 2744950 h 2744950"/>
                  <a:gd name="connsiteX5" fmla="*/ 270716 w 3979616"/>
                  <a:gd name="connsiteY5" fmla="*/ 1338805 h 2744950"/>
                  <a:gd name="connsiteX0" fmla="*/ 270716 w 3987461"/>
                  <a:gd name="connsiteY0" fmla="*/ 1290171 h 2696316"/>
                  <a:gd name="connsiteX1" fmla="*/ 3147171 w 3987461"/>
                  <a:gd name="connsiteY1" fmla="*/ 807627 h 2696316"/>
                  <a:gd name="connsiteX2" fmla="*/ 3975128 w 3987461"/>
                  <a:gd name="connsiteY2" fmla="*/ 23350 h 2696316"/>
                  <a:gd name="connsiteX3" fmla="*/ 3494565 w 3987461"/>
                  <a:gd name="connsiteY3" fmla="*/ 1385543 h 2696316"/>
                  <a:gd name="connsiteX4" fmla="*/ 0 w 3987461"/>
                  <a:gd name="connsiteY4" fmla="*/ 2696316 h 2696316"/>
                  <a:gd name="connsiteX5" fmla="*/ 270716 w 3987461"/>
                  <a:gd name="connsiteY5" fmla="*/ 1290171 h 2696316"/>
                  <a:gd name="connsiteX0" fmla="*/ 270716 w 4052855"/>
                  <a:gd name="connsiteY0" fmla="*/ 1291744 h 2697889"/>
                  <a:gd name="connsiteX1" fmla="*/ 3147171 w 4052855"/>
                  <a:gd name="connsiteY1" fmla="*/ 809200 h 2697889"/>
                  <a:gd name="connsiteX2" fmla="*/ 3975128 w 4052855"/>
                  <a:gd name="connsiteY2" fmla="*/ 24923 h 2697889"/>
                  <a:gd name="connsiteX3" fmla="*/ 3668247 w 4052855"/>
                  <a:gd name="connsiteY3" fmla="*/ 1295999 h 2697889"/>
                  <a:gd name="connsiteX4" fmla="*/ 0 w 4052855"/>
                  <a:gd name="connsiteY4" fmla="*/ 2697889 h 2697889"/>
                  <a:gd name="connsiteX5" fmla="*/ 270716 w 4052855"/>
                  <a:gd name="connsiteY5" fmla="*/ 1291744 h 2697889"/>
                  <a:gd name="connsiteX0" fmla="*/ 270716 w 3994568"/>
                  <a:gd name="connsiteY0" fmla="*/ 1296864 h 2703009"/>
                  <a:gd name="connsiteX1" fmla="*/ 3147171 w 3994568"/>
                  <a:gd name="connsiteY1" fmla="*/ 814320 h 2703009"/>
                  <a:gd name="connsiteX2" fmla="*/ 3975128 w 3994568"/>
                  <a:gd name="connsiteY2" fmla="*/ 30043 h 2703009"/>
                  <a:gd name="connsiteX3" fmla="*/ 3668247 w 3994568"/>
                  <a:gd name="connsiteY3" fmla="*/ 1301119 h 2703009"/>
                  <a:gd name="connsiteX4" fmla="*/ 0 w 3994568"/>
                  <a:gd name="connsiteY4" fmla="*/ 2703009 h 2703009"/>
                  <a:gd name="connsiteX5" fmla="*/ 270716 w 3994568"/>
                  <a:gd name="connsiteY5" fmla="*/ 1296864 h 2703009"/>
                  <a:gd name="connsiteX0" fmla="*/ 270716 w 4005801"/>
                  <a:gd name="connsiteY0" fmla="*/ 1301070 h 2707215"/>
                  <a:gd name="connsiteX1" fmla="*/ 3147171 w 4005801"/>
                  <a:gd name="connsiteY1" fmla="*/ 818526 h 2707215"/>
                  <a:gd name="connsiteX2" fmla="*/ 3975128 w 4005801"/>
                  <a:gd name="connsiteY2" fmla="*/ 34249 h 2707215"/>
                  <a:gd name="connsiteX3" fmla="*/ 3668247 w 4005801"/>
                  <a:gd name="connsiteY3" fmla="*/ 1305325 h 2707215"/>
                  <a:gd name="connsiteX4" fmla="*/ 0 w 4005801"/>
                  <a:gd name="connsiteY4" fmla="*/ 2707215 h 2707215"/>
                  <a:gd name="connsiteX5" fmla="*/ 270716 w 4005801"/>
                  <a:gd name="connsiteY5" fmla="*/ 1301070 h 2707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05801" h="2707215">
                    <a:moveTo>
                      <a:pt x="270716" y="1301070"/>
                    </a:moveTo>
                    <a:cubicBezTo>
                      <a:pt x="1218618" y="1229624"/>
                      <a:pt x="2411184" y="1096462"/>
                      <a:pt x="3147171" y="818526"/>
                    </a:cubicBezTo>
                    <a:cubicBezTo>
                      <a:pt x="3724295" y="534227"/>
                      <a:pt x="3899253" y="223130"/>
                      <a:pt x="3975128" y="34249"/>
                    </a:cubicBezTo>
                    <a:cubicBezTo>
                      <a:pt x="3973564" y="-176950"/>
                      <a:pt x="4151288" y="630566"/>
                      <a:pt x="3668247" y="1305325"/>
                    </a:cubicBezTo>
                    <a:cubicBezTo>
                      <a:pt x="3050248" y="1595382"/>
                      <a:pt x="444304" y="2650712"/>
                      <a:pt x="0" y="2707215"/>
                    </a:cubicBezTo>
                    <a:lnTo>
                      <a:pt x="270716" y="1301070"/>
                    </a:lnTo>
                    <a:close/>
                  </a:path>
                </a:pathLst>
              </a:custGeom>
              <a:solidFill>
                <a:srgbClr val="F4433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1" name="Retângulo 5"/>
              <p:cNvSpPr/>
              <p:nvPr/>
            </p:nvSpPr>
            <p:spPr>
              <a:xfrm rot="2445425">
                <a:off x="2700365" y="2787693"/>
                <a:ext cx="198177" cy="518443"/>
              </a:xfrm>
              <a:custGeom>
                <a:avLst/>
                <a:gdLst>
                  <a:gd name="connsiteX0" fmla="*/ 0 w 347063"/>
                  <a:gd name="connsiteY0" fmla="*/ 0 h 917899"/>
                  <a:gd name="connsiteX1" fmla="*/ 347063 w 347063"/>
                  <a:gd name="connsiteY1" fmla="*/ 0 h 917899"/>
                  <a:gd name="connsiteX2" fmla="*/ 347063 w 347063"/>
                  <a:gd name="connsiteY2" fmla="*/ 917899 h 917899"/>
                  <a:gd name="connsiteX3" fmla="*/ 0 w 347063"/>
                  <a:gd name="connsiteY3" fmla="*/ 917899 h 917899"/>
                  <a:gd name="connsiteX4" fmla="*/ 0 w 347063"/>
                  <a:gd name="connsiteY4" fmla="*/ 0 h 917899"/>
                  <a:gd name="connsiteX0" fmla="*/ 0 w 347063"/>
                  <a:gd name="connsiteY0" fmla="*/ 0 h 917899"/>
                  <a:gd name="connsiteX1" fmla="*/ 347063 w 347063"/>
                  <a:gd name="connsiteY1" fmla="*/ 0 h 917899"/>
                  <a:gd name="connsiteX2" fmla="*/ 347063 w 347063"/>
                  <a:gd name="connsiteY2" fmla="*/ 917899 h 917899"/>
                  <a:gd name="connsiteX3" fmla="*/ 81999 w 347063"/>
                  <a:gd name="connsiteY3" fmla="*/ 860383 h 917899"/>
                  <a:gd name="connsiteX4" fmla="*/ 0 w 347063"/>
                  <a:gd name="connsiteY4" fmla="*/ 0 h 917899"/>
                  <a:gd name="connsiteX0" fmla="*/ 0 w 347063"/>
                  <a:gd name="connsiteY0" fmla="*/ 0 h 917899"/>
                  <a:gd name="connsiteX1" fmla="*/ 347063 w 347063"/>
                  <a:gd name="connsiteY1" fmla="*/ 0 h 917899"/>
                  <a:gd name="connsiteX2" fmla="*/ 347063 w 347063"/>
                  <a:gd name="connsiteY2" fmla="*/ 917899 h 917899"/>
                  <a:gd name="connsiteX3" fmla="*/ 83949 w 347063"/>
                  <a:gd name="connsiteY3" fmla="*/ 881728 h 917899"/>
                  <a:gd name="connsiteX4" fmla="*/ 0 w 347063"/>
                  <a:gd name="connsiteY4" fmla="*/ 0 h 917899"/>
                  <a:gd name="connsiteX0" fmla="*/ 0 w 347063"/>
                  <a:gd name="connsiteY0" fmla="*/ 0 h 917899"/>
                  <a:gd name="connsiteX1" fmla="*/ 347063 w 347063"/>
                  <a:gd name="connsiteY1" fmla="*/ 0 h 917899"/>
                  <a:gd name="connsiteX2" fmla="*/ 347063 w 347063"/>
                  <a:gd name="connsiteY2" fmla="*/ 917899 h 917899"/>
                  <a:gd name="connsiteX3" fmla="*/ 87230 w 347063"/>
                  <a:gd name="connsiteY3" fmla="*/ 872122 h 917899"/>
                  <a:gd name="connsiteX4" fmla="*/ 83949 w 347063"/>
                  <a:gd name="connsiteY4" fmla="*/ 881728 h 917899"/>
                  <a:gd name="connsiteX5" fmla="*/ 0 w 347063"/>
                  <a:gd name="connsiteY5" fmla="*/ 0 h 917899"/>
                  <a:gd name="connsiteX0" fmla="*/ 0 w 347063"/>
                  <a:gd name="connsiteY0" fmla="*/ 0 h 917899"/>
                  <a:gd name="connsiteX1" fmla="*/ 290642 w 347063"/>
                  <a:gd name="connsiteY1" fmla="*/ 22315 h 917899"/>
                  <a:gd name="connsiteX2" fmla="*/ 347063 w 347063"/>
                  <a:gd name="connsiteY2" fmla="*/ 917899 h 917899"/>
                  <a:gd name="connsiteX3" fmla="*/ 87230 w 347063"/>
                  <a:gd name="connsiteY3" fmla="*/ 872122 h 917899"/>
                  <a:gd name="connsiteX4" fmla="*/ 83949 w 347063"/>
                  <a:gd name="connsiteY4" fmla="*/ 881728 h 917899"/>
                  <a:gd name="connsiteX5" fmla="*/ 0 w 347063"/>
                  <a:gd name="connsiteY5" fmla="*/ 0 h 917899"/>
                  <a:gd name="connsiteX0" fmla="*/ 0 w 347063"/>
                  <a:gd name="connsiteY0" fmla="*/ 0 h 917899"/>
                  <a:gd name="connsiteX1" fmla="*/ 278394 w 347063"/>
                  <a:gd name="connsiteY1" fmla="*/ 12117 h 917899"/>
                  <a:gd name="connsiteX2" fmla="*/ 347063 w 347063"/>
                  <a:gd name="connsiteY2" fmla="*/ 917899 h 917899"/>
                  <a:gd name="connsiteX3" fmla="*/ 87230 w 347063"/>
                  <a:gd name="connsiteY3" fmla="*/ 872122 h 917899"/>
                  <a:gd name="connsiteX4" fmla="*/ 83949 w 347063"/>
                  <a:gd name="connsiteY4" fmla="*/ 881728 h 917899"/>
                  <a:gd name="connsiteX5" fmla="*/ 0 w 347063"/>
                  <a:gd name="connsiteY5" fmla="*/ 0 h 917899"/>
                  <a:gd name="connsiteX0" fmla="*/ 0 w 353905"/>
                  <a:gd name="connsiteY0" fmla="*/ 0 h 925838"/>
                  <a:gd name="connsiteX1" fmla="*/ 285236 w 353905"/>
                  <a:gd name="connsiteY1" fmla="*/ 20056 h 925838"/>
                  <a:gd name="connsiteX2" fmla="*/ 353905 w 353905"/>
                  <a:gd name="connsiteY2" fmla="*/ 925838 h 925838"/>
                  <a:gd name="connsiteX3" fmla="*/ 94072 w 353905"/>
                  <a:gd name="connsiteY3" fmla="*/ 880061 h 925838"/>
                  <a:gd name="connsiteX4" fmla="*/ 90791 w 353905"/>
                  <a:gd name="connsiteY4" fmla="*/ 889667 h 925838"/>
                  <a:gd name="connsiteX5" fmla="*/ 0 w 353905"/>
                  <a:gd name="connsiteY5" fmla="*/ 0 h 925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3905" h="925838">
                    <a:moveTo>
                      <a:pt x="0" y="0"/>
                    </a:moveTo>
                    <a:lnTo>
                      <a:pt x="285236" y="20056"/>
                    </a:lnTo>
                    <a:lnTo>
                      <a:pt x="353905" y="925838"/>
                    </a:lnTo>
                    <a:cubicBezTo>
                      <a:pt x="268921" y="912466"/>
                      <a:pt x="179056" y="893433"/>
                      <a:pt x="94072" y="880061"/>
                    </a:cubicBezTo>
                    <a:lnTo>
                      <a:pt x="90791" y="8896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03695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262061"/>
            <a:ext cx="3417248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8" name="Grupo 57"/>
          <p:cNvGrpSpPr/>
          <p:nvPr/>
        </p:nvGrpSpPr>
        <p:grpSpPr>
          <a:xfrm>
            <a:off x="5150568" y="1909667"/>
            <a:ext cx="2536517" cy="2596323"/>
            <a:chOff x="6497209" y="1638481"/>
            <a:chExt cx="2536517" cy="2596323"/>
          </a:xfrm>
        </p:grpSpPr>
        <p:grpSp>
          <p:nvGrpSpPr>
            <p:cNvPr id="54" name="Grupo 53"/>
            <p:cNvGrpSpPr/>
            <p:nvPr/>
          </p:nvGrpSpPr>
          <p:grpSpPr>
            <a:xfrm>
              <a:off x="6580533" y="1706470"/>
              <a:ext cx="2387141" cy="2473360"/>
              <a:chOff x="5796843" y="1593055"/>
              <a:chExt cx="2387141" cy="2473360"/>
            </a:xfrm>
          </p:grpSpPr>
          <p:sp>
            <p:nvSpPr>
              <p:cNvPr id="2" name="Elipse 1"/>
              <p:cNvSpPr/>
              <p:nvPr/>
            </p:nvSpPr>
            <p:spPr>
              <a:xfrm>
                <a:off x="5995892" y="1790002"/>
                <a:ext cx="1986058" cy="2075991"/>
              </a:xfrm>
              <a:prstGeom prst="ellipse">
                <a:avLst/>
              </a:prstGeom>
              <a:solidFill>
                <a:srgbClr val="7030A0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 20"/>
              <p:cNvSpPr/>
              <p:nvPr/>
            </p:nvSpPr>
            <p:spPr>
              <a:xfrm>
                <a:off x="6882955" y="1593055"/>
                <a:ext cx="211931" cy="352425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27"/>
              <p:cNvSpPr/>
              <p:nvPr/>
            </p:nvSpPr>
            <p:spPr>
              <a:xfrm rot="2700000">
                <a:off x="7612487" y="1901432"/>
                <a:ext cx="211931" cy="352425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30"/>
              <p:cNvSpPr/>
              <p:nvPr/>
            </p:nvSpPr>
            <p:spPr>
              <a:xfrm rot="5400000">
                <a:off x="7901806" y="2651785"/>
                <a:ext cx="211931" cy="352425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Retângulo 33"/>
              <p:cNvSpPr/>
              <p:nvPr/>
            </p:nvSpPr>
            <p:spPr>
              <a:xfrm rot="16200000">
                <a:off x="5867090" y="2651785"/>
                <a:ext cx="211931" cy="352425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Retângulo 36"/>
              <p:cNvSpPr/>
              <p:nvPr/>
            </p:nvSpPr>
            <p:spPr>
              <a:xfrm rot="10800000">
                <a:off x="6882955" y="3713990"/>
                <a:ext cx="211931" cy="352425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 39"/>
              <p:cNvSpPr/>
              <p:nvPr/>
            </p:nvSpPr>
            <p:spPr>
              <a:xfrm rot="18900000">
                <a:off x="6132234" y="1915315"/>
                <a:ext cx="211931" cy="352425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Retângulo 42"/>
              <p:cNvSpPr/>
              <p:nvPr/>
            </p:nvSpPr>
            <p:spPr>
              <a:xfrm rot="8100000">
                <a:off x="7630071" y="3374999"/>
                <a:ext cx="211931" cy="352425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Retângulo 45"/>
              <p:cNvSpPr/>
              <p:nvPr/>
            </p:nvSpPr>
            <p:spPr>
              <a:xfrm rot="13500000">
                <a:off x="6160131" y="3403239"/>
                <a:ext cx="211931" cy="352425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Elipse 47"/>
              <p:cNvSpPr/>
              <p:nvPr/>
            </p:nvSpPr>
            <p:spPr>
              <a:xfrm>
                <a:off x="6134892" y="1935295"/>
                <a:ext cx="1708058" cy="1785403"/>
              </a:xfrm>
              <a:prstGeom prst="ellipse">
                <a:avLst/>
              </a:prstGeom>
              <a:solidFill>
                <a:srgbClr val="F69C9C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Elipse 48"/>
              <p:cNvSpPr/>
              <p:nvPr/>
            </p:nvSpPr>
            <p:spPr>
              <a:xfrm>
                <a:off x="6230334" y="2035060"/>
                <a:ext cx="1517172" cy="158587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Elipse 49"/>
              <p:cNvSpPr/>
              <p:nvPr/>
            </p:nvSpPr>
            <p:spPr>
              <a:xfrm>
                <a:off x="6563471" y="2202156"/>
                <a:ext cx="850900" cy="1251682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Elipse 51"/>
              <p:cNvSpPr/>
              <p:nvPr/>
            </p:nvSpPr>
            <p:spPr>
              <a:xfrm>
                <a:off x="6628661" y="2298053"/>
                <a:ext cx="720517" cy="10598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Forma livre 52"/>
              <p:cNvSpPr/>
              <p:nvPr/>
            </p:nvSpPr>
            <p:spPr>
              <a:xfrm>
                <a:off x="6812707" y="2501900"/>
                <a:ext cx="171972" cy="770848"/>
              </a:xfrm>
              <a:custGeom>
                <a:avLst/>
                <a:gdLst>
                  <a:gd name="connsiteX0" fmla="*/ 0 w 171972"/>
                  <a:gd name="connsiteY0" fmla="*/ 0 h 770848"/>
                  <a:gd name="connsiteX1" fmla="*/ 171450 w 171972"/>
                  <a:gd name="connsiteY1" fmla="*/ 317500 h 770848"/>
                  <a:gd name="connsiteX2" fmla="*/ 57150 w 171972"/>
                  <a:gd name="connsiteY2" fmla="*/ 628650 h 770848"/>
                  <a:gd name="connsiteX3" fmla="*/ 171450 w 171972"/>
                  <a:gd name="connsiteY3" fmla="*/ 768350 h 770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1972" h="770848">
                    <a:moveTo>
                      <a:pt x="0" y="0"/>
                    </a:moveTo>
                    <a:cubicBezTo>
                      <a:pt x="80962" y="106362"/>
                      <a:pt x="161925" y="212725"/>
                      <a:pt x="171450" y="317500"/>
                    </a:cubicBezTo>
                    <a:cubicBezTo>
                      <a:pt x="180975" y="422275"/>
                      <a:pt x="57150" y="553508"/>
                      <a:pt x="57150" y="628650"/>
                    </a:cubicBezTo>
                    <a:cubicBezTo>
                      <a:pt x="57150" y="703792"/>
                      <a:pt x="150283" y="786342"/>
                      <a:pt x="171450" y="768350"/>
                    </a:cubicBezTo>
                  </a:path>
                </a:pathLst>
              </a:cu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Forma livre 55"/>
              <p:cNvSpPr/>
              <p:nvPr/>
            </p:nvSpPr>
            <p:spPr>
              <a:xfrm>
                <a:off x="6993161" y="2442573"/>
                <a:ext cx="171972" cy="770848"/>
              </a:xfrm>
              <a:custGeom>
                <a:avLst/>
                <a:gdLst>
                  <a:gd name="connsiteX0" fmla="*/ 0 w 171972"/>
                  <a:gd name="connsiteY0" fmla="*/ 0 h 770848"/>
                  <a:gd name="connsiteX1" fmla="*/ 171450 w 171972"/>
                  <a:gd name="connsiteY1" fmla="*/ 317500 h 770848"/>
                  <a:gd name="connsiteX2" fmla="*/ 57150 w 171972"/>
                  <a:gd name="connsiteY2" fmla="*/ 628650 h 770848"/>
                  <a:gd name="connsiteX3" fmla="*/ 171450 w 171972"/>
                  <a:gd name="connsiteY3" fmla="*/ 768350 h 770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1972" h="770848">
                    <a:moveTo>
                      <a:pt x="0" y="0"/>
                    </a:moveTo>
                    <a:cubicBezTo>
                      <a:pt x="80962" y="106362"/>
                      <a:pt x="161925" y="212725"/>
                      <a:pt x="171450" y="317500"/>
                    </a:cubicBezTo>
                    <a:cubicBezTo>
                      <a:pt x="180975" y="422275"/>
                      <a:pt x="57150" y="553508"/>
                      <a:pt x="57150" y="628650"/>
                    </a:cubicBezTo>
                    <a:cubicBezTo>
                      <a:pt x="57150" y="703792"/>
                      <a:pt x="150283" y="786342"/>
                      <a:pt x="171450" y="768350"/>
                    </a:cubicBezTo>
                  </a:path>
                </a:pathLst>
              </a:cu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7" name="Elipse 56"/>
            <p:cNvSpPr/>
            <p:nvPr/>
          </p:nvSpPr>
          <p:spPr>
            <a:xfrm>
              <a:off x="6497209" y="2901950"/>
              <a:ext cx="242265" cy="24226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Elipse 58"/>
            <p:cNvSpPr/>
            <p:nvPr/>
          </p:nvSpPr>
          <p:spPr>
            <a:xfrm>
              <a:off x="6497209" y="2714314"/>
              <a:ext cx="242265" cy="24226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/>
            <p:cNvSpPr/>
            <p:nvPr/>
          </p:nvSpPr>
          <p:spPr>
            <a:xfrm rot="14470692">
              <a:off x="6893646" y="3712980"/>
              <a:ext cx="242265" cy="24226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/>
            <p:cNvSpPr/>
            <p:nvPr/>
          </p:nvSpPr>
          <p:spPr>
            <a:xfrm rot="14470692">
              <a:off x="6782865" y="3593595"/>
              <a:ext cx="242265" cy="24226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Elipse 61"/>
            <p:cNvSpPr/>
            <p:nvPr/>
          </p:nvSpPr>
          <p:spPr>
            <a:xfrm>
              <a:off x="6756745" y="2073306"/>
              <a:ext cx="242265" cy="24226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Elipse 62"/>
            <p:cNvSpPr/>
            <p:nvPr/>
          </p:nvSpPr>
          <p:spPr>
            <a:xfrm>
              <a:off x="6892891" y="1927577"/>
              <a:ext cx="242265" cy="24226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Elipse 63"/>
            <p:cNvSpPr/>
            <p:nvPr/>
          </p:nvSpPr>
          <p:spPr>
            <a:xfrm>
              <a:off x="7569793" y="1638481"/>
              <a:ext cx="242265" cy="24226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Elipse 64"/>
            <p:cNvSpPr/>
            <p:nvPr/>
          </p:nvSpPr>
          <p:spPr>
            <a:xfrm>
              <a:off x="7706246" y="1638482"/>
              <a:ext cx="242265" cy="24226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65"/>
            <p:cNvSpPr/>
            <p:nvPr/>
          </p:nvSpPr>
          <p:spPr>
            <a:xfrm>
              <a:off x="8505507" y="2048708"/>
              <a:ext cx="242265" cy="24226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Elipse 66"/>
            <p:cNvSpPr/>
            <p:nvPr/>
          </p:nvSpPr>
          <p:spPr>
            <a:xfrm>
              <a:off x="8398593" y="1927576"/>
              <a:ext cx="242265" cy="24226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Elipse 67"/>
            <p:cNvSpPr/>
            <p:nvPr/>
          </p:nvSpPr>
          <p:spPr>
            <a:xfrm>
              <a:off x="8791461" y="2886783"/>
              <a:ext cx="242265" cy="24226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Elipse 68"/>
            <p:cNvSpPr/>
            <p:nvPr/>
          </p:nvSpPr>
          <p:spPr>
            <a:xfrm>
              <a:off x="8791461" y="2699147"/>
              <a:ext cx="242265" cy="24226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Elipse 69"/>
            <p:cNvSpPr/>
            <p:nvPr/>
          </p:nvSpPr>
          <p:spPr>
            <a:xfrm>
              <a:off x="7706245" y="3992538"/>
              <a:ext cx="242265" cy="24226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Elipse 70"/>
            <p:cNvSpPr/>
            <p:nvPr/>
          </p:nvSpPr>
          <p:spPr>
            <a:xfrm>
              <a:off x="7569792" y="3992539"/>
              <a:ext cx="242265" cy="24226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Elipse 71"/>
            <p:cNvSpPr/>
            <p:nvPr/>
          </p:nvSpPr>
          <p:spPr>
            <a:xfrm>
              <a:off x="8428063" y="3683641"/>
              <a:ext cx="242265" cy="24226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Elipse 72"/>
            <p:cNvSpPr/>
            <p:nvPr/>
          </p:nvSpPr>
          <p:spPr>
            <a:xfrm>
              <a:off x="8531196" y="3579909"/>
              <a:ext cx="242265" cy="24226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CaixaDeTexto 2"/>
          <p:cNvSpPr txBox="1"/>
          <p:nvPr/>
        </p:nvSpPr>
        <p:spPr>
          <a:xfrm>
            <a:off x="704850" y="419099"/>
            <a:ext cx="2041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Imagem 1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2188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704850" y="419099"/>
            <a:ext cx="2041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Imagem 2</a:t>
            </a:r>
            <a:endParaRPr lang="pt-BR" sz="3600" dirty="0"/>
          </a:p>
        </p:txBody>
      </p:sp>
      <p:grpSp>
        <p:nvGrpSpPr>
          <p:cNvPr id="166" name="Grupo 165"/>
          <p:cNvGrpSpPr/>
          <p:nvPr/>
        </p:nvGrpSpPr>
        <p:grpSpPr>
          <a:xfrm>
            <a:off x="2210874" y="1824548"/>
            <a:ext cx="6057900" cy="3923998"/>
            <a:chOff x="4946265" y="1685920"/>
            <a:chExt cx="6057900" cy="3923998"/>
          </a:xfrm>
        </p:grpSpPr>
        <p:sp>
          <p:nvSpPr>
            <p:cNvPr id="45" name="Retângulo de cantos arredondados 44"/>
            <p:cNvSpPr/>
            <p:nvPr/>
          </p:nvSpPr>
          <p:spPr>
            <a:xfrm>
              <a:off x="4946265" y="1752293"/>
              <a:ext cx="6057900" cy="3857625"/>
            </a:xfrm>
            <a:prstGeom prst="roundRect">
              <a:avLst/>
            </a:prstGeom>
            <a:solidFill>
              <a:srgbClr val="F16B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" name="Grupo 5"/>
            <p:cNvGrpSpPr/>
            <p:nvPr/>
          </p:nvGrpSpPr>
          <p:grpSpPr>
            <a:xfrm rot="20939842">
              <a:off x="5568506" y="4604374"/>
              <a:ext cx="1838616" cy="609100"/>
              <a:chOff x="3155680" y="2960252"/>
              <a:chExt cx="3605346" cy="1194386"/>
            </a:xfrm>
          </p:grpSpPr>
          <p:grpSp>
            <p:nvGrpSpPr>
              <p:cNvPr id="15" name="Grupo 14"/>
              <p:cNvGrpSpPr/>
              <p:nvPr/>
            </p:nvGrpSpPr>
            <p:grpSpPr>
              <a:xfrm rot="5348328">
                <a:off x="4361160" y="1754772"/>
                <a:ext cx="1194386" cy="3605346"/>
                <a:chOff x="4623674" y="1297992"/>
                <a:chExt cx="668407" cy="2017638"/>
              </a:xfrm>
            </p:grpSpPr>
            <p:sp>
              <p:nvSpPr>
                <p:cNvPr id="17" name="Retângulo de cantos arredondados 16"/>
                <p:cNvSpPr/>
                <p:nvPr/>
              </p:nvSpPr>
              <p:spPr>
                <a:xfrm>
                  <a:off x="4716016" y="1299406"/>
                  <a:ext cx="576064" cy="20162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759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Retângulo de cantos arredondados 17"/>
                <p:cNvSpPr/>
                <p:nvPr/>
              </p:nvSpPr>
              <p:spPr>
                <a:xfrm rot="10801235">
                  <a:off x="4715835" y="2306102"/>
                  <a:ext cx="576064" cy="100800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Retângulo 18"/>
                <p:cNvSpPr/>
                <p:nvPr/>
              </p:nvSpPr>
              <p:spPr>
                <a:xfrm>
                  <a:off x="4716017" y="2305998"/>
                  <a:ext cx="576064" cy="42225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" name="Retângulo de cantos arredondados 19"/>
                <p:cNvSpPr/>
                <p:nvPr/>
              </p:nvSpPr>
              <p:spPr>
                <a:xfrm>
                  <a:off x="4623674" y="1297992"/>
                  <a:ext cx="576064" cy="20162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" name="Retângulo de cantos arredondados 20"/>
                <p:cNvSpPr/>
                <p:nvPr/>
              </p:nvSpPr>
              <p:spPr>
                <a:xfrm rot="10801235">
                  <a:off x="4623854" y="2306103"/>
                  <a:ext cx="576064" cy="100800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Retângulo 21"/>
                <p:cNvSpPr/>
                <p:nvPr/>
              </p:nvSpPr>
              <p:spPr>
                <a:xfrm>
                  <a:off x="4624036" y="2305999"/>
                  <a:ext cx="576064" cy="422259"/>
                </a:xfrm>
                <a:prstGeom prst="rect">
                  <a:avLst/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6" name="Retângulo: Cantos Arredondados 8">
                <a:extLst>
                  <a:ext uri="{FF2B5EF4-FFF2-40B4-BE49-F238E27FC236}">
                    <a16:creationId xmlns="" xmlns:a16="http://schemas.microsoft.com/office/drawing/2014/main" id="{F8102B5C-A279-4902-B60D-5047349AC13D}"/>
                  </a:ext>
                </a:extLst>
              </p:cNvPr>
              <p:cNvSpPr/>
              <p:nvPr/>
            </p:nvSpPr>
            <p:spPr>
              <a:xfrm rot="5264378">
                <a:off x="5818160" y="2735222"/>
                <a:ext cx="257344" cy="919612"/>
              </a:xfrm>
              <a:prstGeom prst="roundRect">
                <a:avLst>
                  <a:gd name="adj" fmla="val 50000"/>
                </a:avLst>
              </a:prstGeom>
              <a:solidFill>
                <a:srgbClr val="43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8" name="Grupo 7"/>
            <p:cNvGrpSpPr/>
            <p:nvPr/>
          </p:nvGrpSpPr>
          <p:grpSpPr>
            <a:xfrm rot="1538825">
              <a:off x="7164792" y="2887837"/>
              <a:ext cx="472005" cy="1647826"/>
              <a:chOff x="4623672" y="1297992"/>
              <a:chExt cx="668409" cy="2017638"/>
            </a:xfrm>
            <a:solidFill>
              <a:schemeClr val="bg1"/>
            </a:solidFill>
          </p:grpSpPr>
          <p:sp>
            <p:nvSpPr>
              <p:cNvPr id="9" name="Retângulo de cantos arredondados 8"/>
              <p:cNvSpPr/>
              <p:nvPr/>
            </p:nvSpPr>
            <p:spPr>
              <a:xfrm>
                <a:off x="4716015" y="1299406"/>
                <a:ext cx="576064" cy="2016224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 de cantos arredondados 9"/>
              <p:cNvSpPr/>
              <p:nvPr/>
            </p:nvSpPr>
            <p:spPr>
              <a:xfrm rot="10801235">
                <a:off x="4715835" y="2306102"/>
                <a:ext cx="576064" cy="1008008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 10"/>
              <p:cNvSpPr/>
              <p:nvPr/>
            </p:nvSpPr>
            <p:spPr>
              <a:xfrm>
                <a:off x="4716017" y="2305998"/>
                <a:ext cx="576064" cy="422259"/>
              </a:xfrm>
              <a:prstGeom prst="rect">
                <a:avLst/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 de cantos arredondados 11"/>
              <p:cNvSpPr/>
              <p:nvPr/>
            </p:nvSpPr>
            <p:spPr>
              <a:xfrm>
                <a:off x="4623672" y="1297992"/>
                <a:ext cx="576064" cy="201622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3" name="Retângulo de cantos arredondados 12"/>
              <p:cNvSpPr/>
              <p:nvPr/>
            </p:nvSpPr>
            <p:spPr>
              <a:xfrm rot="10801235">
                <a:off x="4623854" y="2306103"/>
                <a:ext cx="576064" cy="100800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13"/>
              <p:cNvSpPr/>
              <p:nvPr/>
            </p:nvSpPr>
            <p:spPr>
              <a:xfrm>
                <a:off x="4624036" y="2305999"/>
                <a:ext cx="576064" cy="42225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8" name="Grupo 57"/>
            <p:cNvGrpSpPr/>
            <p:nvPr/>
          </p:nvGrpSpPr>
          <p:grpSpPr>
            <a:xfrm>
              <a:off x="9546090" y="4112900"/>
              <a:ext cx="806813" cy="861560"/>
              <a:chOff x="2015727" y="1453420"/>
              <a:chExt cx="1279128" cy="1365925"/>
            </a:xfrm>
          </p:grpSpPr>
          <p:grpSp>
            <p:nvGrpSpPr>
              <p:cNvPr id="59" name="Agrupar 6">
                <a:extLst>
                  <a:ext uri="{FF2B5EF4-FFF2-40B4-BE49-F238E27FC236}">
                    <a16:creationId xmlns="" xmlns:a16="http://schemas.microsoft.com/office/drawing/2014/main" id="{E976DEB7-185B-4375-9DBA-5D78AF26D6D7}"/>
                  </a:ext>
                </a:extLst>
              </p:cNvPr>
              <p:cNvGrpSpPr/>
              <p:nvPr/>
            </p:nvGrpSpPr>
            <p:grpSpPr>
              <a:xfrm rot="3216273">
                <a:off x="1972328" y="1496819"/>
                <a:ext cx="1365925" cy="1279128"/>
                <a:chOff x="4040808" y="1617353"/>
                <a:chExt cx="1158330" cy="1017301"/>
              </a:xfrm>
            </p:grpSpPr>
            <p:sp>
              <p:nvSpPr>
                <p:cNvPr id="61" name="Elipse 60">
                  <a:extLst>
                    <a:ext uri="{FF2B5EF4-FFF2-40B4-BE49-F238E27FC236}">
                      <a16:creationId xmlns="" xmlns:a16="http://schemas.microsoft.com/office/drawing/2014/main" id="{8DA61EDA-D65F-407B-82BD-B427144766D3}"/>
                    </a:ext>
                  </a:extLst>
                </p:cNvPr>
                <p:cNvSpPr/>
                <p:nvPr/>
              </p:nvSpPr>
              <p:spPr>
                <a:xfrm>
                  <a:off x="4091699" y="1698550"/>
                  <a:ext cx="1107439" cy="936104"/>
                </a:xfrm>
                <a:prstGeom prst="ellipse">
                  <a:avLst/>
                </a:prstGeom>
                <a:solidFill>
                  <a:srgbClr val="E0E0E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62" name="Elipse 61">
                  <a:extLst>
                    <a:ext uri="{FF2B5EF4-FFF2-40B4-BE49-F238E27FC236}">
                      <a16:creationId xmlns="" xmlns:a16="http://schemas.microsoft.com/office/drawing/2014/main" id="{A6965E2E-3446-4C27-9E1F-A31F25446713}"/>
                    </a:ext>
                  </a:extLst>
                </p:cNvPr>
                <p:cNvSpPr/>
                <p:nvPr/>
              </p:nvSpPr>
              <p:spPr>
                <a:xfrm>
                  <a:off x="4040808" y="1617353"/>
                  <a:ext cx="1107439" cy="93610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cxnSp>
            <p:nvCxnSpPr>
              <p:cNvPr id="60" name="Conector reto 59"/>
              <p:cNvCxnSpPr>
                <a:stCxn id="62" idx="0"/>
                <a:endCxn id="62" idx="4"/>
              </p:cNvCxnSpPr>
              <p:nvPr/>
            </p:nvCxnSpPr>
            <p:spPr>
              <a:xfrm flipH="1">
                <a:off x="2204856" y="1732742"/>
                <a:ext cx="947442" cy="698398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upo 62"/>
            <p:cNvGrpSpPr/>
            <p:nvPr/>
          </p:nvGrpSpPr>
          <p:grpSpPr>
            <a:xfrm rot="1538825">
              <a:off x="6711364" y="1908674"/>
              <a:ext cx="472005" cy="1647826"/>
              <a:chOff x="4623672" y="1297992"/>
              <a:chExt cx="668409" cy="2017638"/>
            </a:xfrm>
            <a:solidFill>
              <a:schemeClr val="bg1"/>
            </a:solidFill>
          </p:grpSpPr>
          <p:sp>
            <p:nvSpPr>
              <p:cNvPr id="64" name="Retângulo de cantos arredondados 63"/>
              <p:cNvSpPr/>
              <p:nvPr/>
            </p:nvSpPr>
            <p:spPr>
              <a:xfrm>
                <a:off x="4716015" y="1299406"/>
                <a:ext cx="576064" cy="2016224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Retângulo de cantos arredondados 64"/>
              <p:cNvSpPr/>
              <p:nvPr/>
            </p:nvSpPr>
            <p:spPr>
              <a:xfrm rot="10801235">
                <a:off x="4715835" y="2306102"/>
                <a:ext cx="576064" cy="1008008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Retângulo 65"/>
              <p:cNvSpPr/>
              <p:nvPr/>
            </p:nvSpPr>
            <p:spPr>
              <a:xfrm>
                <a:off x="4716017" y="2305998"/>
                <a:ext cx="576064" cy="422259"/>
              </a:xfrm>
              <a:prstGeom prst="rect">
                <a:avLst/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Retângulo de cantos arredondados 66"/>
              <p:cNvSpPr/>
              <p:nvPr/>
            </p:nvSpPr>
            <p:spPr>
              <a:xfrm>
                <a:off x="4623672" y="1297992"/>
                <a:ext cx="576064" cy="201622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8" name="Retângulo de cantos arredondados 67"/>
              <p:cNvSpPr/>
              <p:nvPr/>
            </p:nvSpPr>
            <p:spPr>
              <a:xfrm rot="10801235">
                <a:off x="4623854" y="2306103"/>
                <a:ext cx="576064" cy="100800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9" name="Retângulo 68"/>
              <p:cNvSpPr/>
              <p:nvPr/>
            </p:nvSpPr>
            <p:spPr>
              <a:xfrm>
                <a:off x="4624036" y="2305999"/>
                <a:ext cx="576064" cy="42225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9" name="Grupo 78"/>
            <p:cNvGrpSpPr/>
            <p:nvPr/>
          </p:nvGrpSpPr>
          <p:grpSpPr>
            <a:xfrm>
              <a:off x="7280037" y="2027639"/>
              <a:ext cx="806813" cy="861560"/>
              <a:chOff x="2015727" y="1453420"/>
              <a:chExt cx="1279128" cy="1365925"/>
            </a:xfrm>
          </p:grpSpPr>
          <p:grpSp>
            <p:nvGrpSpPr>
              <p:cNvPr id="80" name="Agrupar 6">
                <a:extLst>
                  <a:ext uri="{FF2B5EF4-FFF2-40B4-BE49-F238E27FC236}">
                    <a16:creationId xmlns="" xmlns:a16="http://schemas.microsoft.com/office/drawing/2014/main" id="{E976DEB7-185B-4375-9DBA-5D78AF26D6D7}"/>
                  </a:ext>
                </a:extLst>
              </p:cNvPr>
              <p:cNvGrpSpPr/>
              <p:nvPr/>
            </p:nvGrpSpPr>
            <p:grpSpPr>
              <a:xfrm rot="3216273">
                <a:off x="1972328" y="1496819"/>
                <a:ext cx="1365925" cy="1279128"/>
                <a:chOff x="4040808" y="1617353"/>
                <a:chExt cx="1158330" cy="1017301"/>
              </a:xfrm>
            </p:grpSpPr>
            <p:sp>
              <p:nvSpPr>
                <p:cNvPr id="82" name="Elipse 81">
                  <a:extLst>
                    <a:ext uri="{FF2B5EF4-FFF2-40B4-BE49-F238E27FC236}">
                      <a16:creationId xmlns="" xmlns:a16="http://schemas.microsoft.com/office/drawing/2014/main" id="{8DA61EDA-D65F-407B-82BD-B427144766D3}"/>
                    </a:ext>
                  </a:extLst>
                </p:cNvPr>
                <p:cNvSpPr/>
                <p:nvPr/>
              </p:nvSpPr>
              <p:spPr>
                <a:xfrm>
                  <a:off x="4091699" y="1698550"/>
                  <a:ext cx="1107439" cy="936104"/>
                </a:xfrm>
                <a:prstGeom prst="ellipse">
                  <a:avLst/>
                </a:prstGeom>
                <a:solidFill>
                  <a:srgbClr val="E0E0E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83" name="Elipse 82">
                  <a:extLst>
                    <a:ext uri="{FF2B5EF4-FFF2-40B4-BE49-F238E27FC236}">
                      <a16:creationId xmlns="" xmlns:a16="http://schemas.microsoft.com/office/drawing/2014/main" id="{A6965E2E-3446-4C27-9E1F-A31F25446713}"/>
                    </a:ext>
                  </a:extLst>
                </p:cNvPr>
                <p:cNvSpPr/>
                <p:nvPr/>
              </p:nvSpPr>
              <p:spPr>
                <a:xfrm>
                  <a:off x="4040808" y="1617353"/>
                  <a:ext cx="1107439" cy="93610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cxnSp>
            <p:nvCxnSpPr>
              <p:cNvPr id="81" name="Conector reto 80"/>
              <p:cNvCxnSpPr>
                <a:stCxn id="83" idx="0"/>
                <a:endCxn id="83" idx="4"/>
              </p:cNvCxnSpPr>
              <p:nvPr/>
            </p:nvCxnSpPr>
            <p:spPr>
              <a:xfrm flipH="1">
                <a:off x="2204856" y="1732742"/>
                <a:ext cx="947442" cy="698398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upo 83"/>
            <p:cNvGrpSpPr/>
            <p:nvPr/>
          </p:nvGrpSpPr>
          <p:grpSpPr>
            <a:xfrm rot="1538825">
              <a:off x="9158818" y="2785202"/>
              <a:ext cx="472005" cy="1647826"/>
              <a:chOff x="4623672" y="1297992"/>
              <a:chExt cx="668409" cy="2017638"/>
            </a:xfrm>
            <a:solidFill>
              <a:schemeClr val="bg1"/>
            </a:solidFill>
          </p:grpSpPr>
          <p:sp>
            <p:nvSpPr>
              <p:cNvPr id="85" name="Retângulo de cantos arredondados 84"/>
              <p:cNvSpPr/>
              <p:nvPr/>
            </p:nvSpPr>
            <p:spPr>
              <a:xfrm>
                <a:off x="4716015" y="1299406"/>
                <a:ext cx="576064" cy="2016224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6" name="Retângulo de cantos arredondados 85"/>
              <p:cNvSpPr/>
              <p:nvPr/>
            </p:nvSpPr>
            <p:spPr>
              <a:xfrm rot="10801235">
                <a:off x="4715835" y="2306102"/>
                <a:ext cx="576064" cy="1008008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Retângulo 86"/>
              <p:cNvSpPr/>
              <p:nvPr/>
            </p:nvSpPr>
            <p:spPr>
              <a:xfrm>
                <a:off x="4716017" y="2305998"/>
                <a:ext cx="576064" cy="422259"/>
              </a:xfrm>
              <a:prstGeom prst="rect">
                <a:avLst/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8" name="Retângulo de cantos arredondados 87"/>
              <p:cNvSpPr/>
              <p:nvPr/>
            </p:nvSpPr>
            <p:spPr>
              <a:xfrm>
                <a:off x="4623672" y="1297992"/>
                <a:ext cx="576064" cy="201622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9" name="Retângulo de cantos arredondados 88"/>
              <p:cNvSpPr/>
              <p:nvPr/>
            </p:nvSpPr>
            <p:spPr>
              <a:xfrm rot="10801235">
                <a:off x="4623854" y="2306103"/>
                <a:ext cx="576064" cy="100800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Retângulo 89"/>
              <p:cNvSpPr/>
              <p:nvPr/>
            </p:nvSpPr>
            <p:spPr>
              <a:xfrm>
                <a:off x="4624036" y="2305999"/>
                <a:ext cx="576064" cy="42225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8" name="Grupo 97"/>
            <p:cNvGrpSpPr/>
            <p:nvPr/>
          </p:nvGrpSpPr>
          <p:grpSpPr>
            <a:xfrm rot="5400000">
              <a:off x="8815066" y="1449900"/>
              <a:ext cx="472005" cy="1647826"/>
              <a:chOff x="4623672" y="1297992"/>
              <a:chExt cx="668409" cy="2017638"/>
            </a:xfrm>
            <a:solidFill>
              <a:schemeClr val="bg1"/>
            </a:solidFill>
          </p:grpSpPr>
          <p:sp>
            <p:nvSpPr>
              <p:cNvPr id="99" name="Retângulo de cantos arredondados 98"/>
              <p:cNvSpPr/>
              <p:nvPr/>
            </p:nvSpPr>
            <p:spPr>
              <a:xfrm>
                <a:off x="4716015" y="1299406"/>
                <a:ext cx="576064" cy="2016224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0" name="Retângulo de cantos arredondados 99"/>
              <p:cNvSpPr/>
              <p:nvPr/>
            </p:nvSpPr>
            <p:spPr>
              <a:xfrm rot="10801235">
                <a:off x="4715835" y="2306102"/>
                <a:ext cx="576064" cy="1008008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Retângulo 100"/>
              <p:cNvSpPr/>
              <p:nvPr/>
            </p:nvSpPr>
            <p:spPr>
              <a:xfrm>
                <a:off x="4716017" y="2305998"/>
                <a:ext cx="576064" cy="422259"/>
              </a:xfrm>
              <a:prstGeom prst="rect">
                <a:avLst/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" name="Retângulo de cantos arredondados 101"/>
              <p:cNvSpPr/>
              <p:nvPr/>
            </p:nvSpPr>
            <p:spPr>
              <a:xfrm>
                <a:off x="4623672" y="1297992"/>
                <a:ext cx="576064" cy="201622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03" name="Retângulo de cantos arredondados 102"/>
              <p:cNvSpPr/>
              <p:nvPr/>
            </p:nvSpPr>
            <p:spPr>
              <a:xfrm rot="10801235">
                <a:off x="4623854" y="2306103"/>
                <a:ext cx="576064" cy="100800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" name="Retângulo 103"/>
              <p:cNvSpPr/>
              <p:nvPr/>
            </p:nvSpPr>
            <p:spPr>
              <a:xfrm>
                <a:off x="4624036" y="2305999"/>
                <a:ext cx="576064" cy="42225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5" name="Grupo 104"/>
            <p:cNvGrpSpPr/>
            <p:nvPr/>
          </p:nvGrpSpPr>
          <p:grpSpPr>
            <a:xfrm>
              <a:off x="5094390" y="3390106"/>
              <a:ext cx="806813" cy="861560"/>
              <a:chOff x="2015727" y="1453420"/>
              <a:chExt cx="1279128" cy="1365925"/>
            </a:xfrm>
          </p:grpSpPr>
          <p:grpSp>
            <p:nvGrpSpPr>
              <p:cNvPr id="106" name="Agrupar 6">
                <a:extLst>
                  <a:ext uri="{FF2B5EF4-FFF2-40B4-BE49-F238E27FC236}">
                    <a16:creationId xmlns="" xmlns:a16="http://schemas.microsoft.com/office/drawing/2014/main" id="{E976DEB7-185B-4375-9DBA-5D78AF26D6D7}"/>
                  </a:ext>
                </a:extLst>
              </p:cNvPr>
              <p:cNvGrpSpPr/>
              <p:nvPr/>
            </p:nvGrpSpPr>
            <p:grpSpPr>
              <a:xfrm rot="3216273">
                <a:off x="1972328" y="1496819"/>
                <a:ext cx="1365925" cy="1279128"/>
                <a:chOff x="4040808" y="1617353"/>
                <a:chExt cx="1158330" cy="1017301"/>
              </a:xfrm>
            </p:grpSpPr>
            <p:sp>
              <p:nvSpPr>
                <p:cNvPr id="108" name="Elipse 107">
                  <a:extLst>
                    <a:ext uri="{FF2B5EF4-FFF2-40B4-BE49-F238E27FC236}">
                      <a16:creationId xmlns="" xmlns:a16="http://schemas.microsoft.com/office/drawing/2014/main" id="{8DA61EDA-D65F-407B-82BD-B427144766D3}"/>
                    </a:ext>
                  </a:extLst>
                </p:cNvPr>
                <p:cNvSpPr/>
                <p:nvPr/>
              </p:nvSpPr>
              <p:spPr>
                <a:xfrm>
                  <a:off x="4091699" y="1698550"/>
                  <a:ext cx="1107439" cy="936104"/>
                </a:xfrm>
                <a:prstGeom prst="ellipse">
                  <a:avLst/>
                </a:prstGeom>
                <a:solidFill>
                  <a:srgbClr val="E0E0E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09" name="Elipse 108">
                  <a:extLst>
                    <a:ext uri="{FF2B5EF4-FFF2-40B4-BE49-F238E27FC236}">
                      <a16:creationId xmlns="" xmlns:a16="http://schemas.microsoft.com/office/drawing/2014/main" id="{A6965E2E-3446-4C27-9E1F-A31F25446713}"/>
                    </a:ext>
                  </a:extLst>
                </p:cNvPr>
                <p:cNvSpPr/>
                <p:nvPr/>
              </p:nvSpPr>
              <p:spPr>
                <a:xfrm>
                  <a:off x="4040808" y="1617353"/>
                  <a:ext cx="1107439" cy="93610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cxnSp>
            <p:nvCxnSpPr>
              <p:cNvPr id="107" name="Conector reto 106"/>
              <p:cNvCxnSpPr>
                <a:stCxn id="109" idx="0"/>
                <a:endCxn id="109" idx="4"/>
              </p:cNvCxnSpPr>
              <p:nvPr/>
            </p:nvCxnSpPr>
            <p:spPr>
              <a:xfrm flipH="1">
                <a:off x="2204856" y="1732742"/>
                <a:ext cx="947442" cy="698398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upo 109"/>
            <p:cNvGrpSpPr/>
            <p:nvPr/>
          </p:nvGrpSpPr>
          <p:grpSpPr>
            <a:xfrm rot="3434257">
              <a:off x="8146808" y="4719593"/>
              <a:ext cx="806813" cy="861560"/>
              <a:chOff x="2015727" y="1453420"/>
              <a:chExt cx="1279128" cy="1365925"/>
            </a:xfrm>
          </p:grpSpPr>
          <p:grpSp>
            <p:nvGrpSpPr>
              <p:cNvPr id="111" name="Agrupar 6">
                <a:extLst>
                  <a:ext uri="{FF2B5EF4-FFF2-40B4-BE49-F238E27FC236}">
                    <a16:creationId xmlns="" xmlns:a16="http://schemas.microsoft.com/office/drawing/2014/main" id="{E976DEB7-185B-4375-9DBA-5D78AF26D6D7}"/>
                  </a:ext>
                </a:extLst>
              </p:cNvPr>
              <p:cNvGrpSpPr/>
              <p:nvPr/>
            </p:nvGrpSpPr>
            <p:grpSpPr>
              <a:xfrm rot="3216273">
                <a:off x="1972328" y="1496819"/>
                <a:ext cx="1365925" cy="1279128"/>
                <a:chOff x="4040808" y="1617353"/>
                <a:chExt cx="1158330" cy="1017301"/>
              </a:xfrm>
            </p:grpSpPr>
            <p:sp>
              <p:nvSpPr>
                <p:cNvPr id="113" name="Elipse 112">
                  <a:extLst>
                    <a:ext uri="{FF2B5EF4-FFF2-40B4-BE49-F238E27FC236}">
                      <a16:creationId xmlns="" xmlns:a16="http://schemas.microsoft.com/office/drawing/2014/main" id="{8DA61EDA-D65F-407B-82BD-B427144766D3}"/>
                    </a:ext>
                  </a:extLst>
                </p:cNvPr>
                <p:cNvSpPr/>
                <p:nvPr/>
              </p:nvSpPr>
              <p:spPr>
                <a:xfrm>
                  <a:off x="4091699" y="1698550"/>
                  <a:ext cx="1107439" cy="936104"/>
                </a:xfrm>
                <a:prstGeom prst="ellipse">
                  <a:avLst/>
                </a:prstGeom>
                <a:solidFill>
                  <a:srgbClr val="E0E0E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14" name="Elipse 113">
                  <a:extLst>
                    <a:ext uri="{FF2B5EF4-FFF2-40B4-BE49-F238E27FC236}">
                      <a16:creationId xmlns="" xmlns:a16="http://schemas.microsoft.com/office/drawing/2014/main" id="{A6965E2E-3446-4C27-9E1F-A31F25446713}"/>
                    </a:ext>
                  </a:extLst>
                </p:cNvPr>
                <p:cNvSpPr/>
                <p:nvPr/>
              </p:nvSpPr>
              <p:spPr>
                <a:xfrm>
                  <a:off x="4040808" y="1617353"/>
                  <a:ext cx="1107439" cy="93610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cxnSp>
            <p:nvCxnSpPr>
              <p:cNvPr id="112" name="Conector reto 111"/>
              <p:cNvCxnSpPr>
                <a:stCxn id="114" idx="0"/>
                <a:endCxn id="114" idx="4"/>
              </p:cNvCxnSpPr>
              <p:nvPr/>
            </p:nvCxnSpPr>
            <p:spPr>
              <a:xfrm flipH="1">
                <a:off x="2204856" y="1732742"/>
                <a:ext cx="947442" cy="698398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Grupo 114"/>
            <p:cNvGrpSpPr/>
            <p:nvPr/>
          </p:nvGrpSpPr>
          <p:grpSpPr>
            <a:xfrm>
              <a:off x="9984298" y="1933000"/>
              <a:ext cx="806813" cy="861560"/>
              <a:chOff x="2015727" y="1453420"/>
              <a:chExt cx="1279128" cy="1365925"/>
            </a:xfrm>
          </p:grpSpPr>
          <p:grpSp>
            <p:nvGrpSpPr>
              <p:cNvPr id="116" name="Agrupar 6">
                <a:extLst>
                  <a:ext uri="{FF2B5EF4-FFF2-40B4-BE49-F238E27FC236}">
                    <a16:creationId xmlns="" xmlns:a16="http://schemas.microsoft.com/office/drawing/2014/main" id="{E976DEB7-185B-4375-9DBA-5D78AF26D6D7}"/>
                  </a:ext>
                </a:extLst>
              </p:cNvPr>
              <p:cNvGrpSpPr/>
              <p:nvPr/>
            </p:nvGrpSpPr>
            <p:grpSpPr>
              <a:xfrm rot="3216273">
                <a:off x="1972328" y="1496819"/>
                <a:ext cx="1365925" cy="1279128"/>
                <a:chOff x="4040808" y="1617353"/>
                <a:chExt cx="1158330" cy="1017301"/>
              </a:xfrm>
            </p:grpSpPr>
            <p:sp>
              <p:nvSpPr>
                <p:cNvPr id="118" name="Elipse 117">
                  <a:extLst>
                    <a:ext uri="{FF2B5EF4-FFF2-40B4-BE49-F238E27FC236}">
                      <a16:creationId xmlns="" xmlns:a16="http://schemas.microsoft.com/office/drawing/2014/main" id="{8DA61EDA-D65F-407B-82BD-B427144766D3}"/>
                    </a:ext>
                  </a:extLst>
                </p:cNvPr>
                <p:cNvSpPr/>
                <p:nvPr/>
              </p:nvSpPr>
              <p:spPr>
                <a:xfrm>
                  <a:off x="4091699" y="1698550"/>
                  <a:ext cx="1107439" cy="936104"/>
                </a:xfrm>
                <a:prstGeom prst="ellipse">
                  <a:avLst/>
                </a:prstGeom>
                <a:solidFill>
                  <a:srgbClr val="E0E0E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19" name="Elipse 118">
                  <a:extLst>
                    <a:ext uri="{FF2B5EF4-FFF2-40B4-BE49-F238E27FC236}">
                      <a16:creationId xmlns="" xmlns:a16="http://schemas.microsoft.com/office/drawing/2014/main" id="{A6965E2E-3446-4C27-9E1F-A31F25446713}"/>
                    </a:ext>
                  </a:extLst>
                </p:cNvPr>
                <p:cNvSpPr/>
                <p:nvPr/>
              </p:nvSpPr>
              <p:spPr>
                <a:xfrm>
                  <a:off x="4040808" y="1617353"/>
                  <a:ext cx="1107439" cy="93610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cxnSp>
            <p:nvCxnSpPr>
              <p:cNvPr id="117" name="Conector reto 116"/>
              <p:cNvCxnSpPr>
                <a:stCxn id="119" idx="0"/>
                <a:endCxn id="119" idx="4"/>
              </p:cNvCxnSpPr>
              <p:nvPr/>
            </p:nvCxnSpPr>
            <p:spPr>
              <a:xfrm flipH="1">
                <a:off x="2204856" y="1732742"/>
                <a:ext cx="947442" cy="698398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Grupo 119"/>
            <p:cNvGrpSpPr/>
            <p:nvPr/>
          </p:nvGrpSpPr>
          <p:grpSpPr>
            <a:xfrm rot="3490403">
              <a:off x="7568809" y="3398056"/>
              <a:ext cx="1838616" cy="609100"/>
              <a:chOff x="3155680" y="2960252"/>
              <a:chExt cx="3605346" cy="1194386"/>
            </a:xfrm>
          </p:grpSpPr>
          <p:grpSp>
            <p:nvGrpSpPr>
              <p:cNvPr id="121" name="Grupo 120"/>
              <p:cNvGrpSpPr/>
              <p:nvPr/>
            </p:nvGrpSpPr>
            <p:grpSpPr>
              <a:xfrm rot="5348328">
                <a:off x="4361160" y="1754772"/>
                <a:ext cx="1194386" cy="3605346"/>
                <a:chOff x="4623674" y="1297992"/>
                <a:chExt cx="668407" cy="2017638"/>
              </a:xfrm>
            </p:grpSpPr>
            <p:sp>
              <p:nvSpPr>
                <p:cNvPr id="123" name="Retângulo de cantos arredondados 122"/>
                <p:cNvSpPr/>
                <p:nvPr/>
              </p:nvSpPr>
              <p:spPr>
                <a:xfrm>
                  <a:off x="4716016" y="1299406"/>
                  <a:ext cx="576064" cy="20162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759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4" name="Retângulo de cantos arredondados 123"/>
                <p:cNvSpPr/>
                <p:nvPr/>
              </p:nvSpPr>
              <p:spPr>
                <a:xfrm rot="10801235">
                  <a:off x="4715835" y="2306102"/>
                  <a:ext cx="576064" cy="100800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5" name="Retângulo 124"/>
                <p:cNvSpPr/>
                <p:nvPr/>
              </p:nvSpPr>
              <p:spPr>
                <a:xfrm>
                  <a:off x="4716017" y="2305998"/>
                  <a:ext cx="576064" cy="42225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6" name="Retângulo de cantos arredondados 125"/>
                <p:cNvSpPr/>
                <p:nvPr/>
              </p:nvSpPr>
              <p:spPr>
                <a:xfrm>
                  <a:off x="4623674" y="1297992"/>
                  <a:ext cx="576064" cy="20162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" name="Retângulo de cantos arredondados 126"/>
                <p:cNvSpPr/>
                <p:nvPr/>
              </p:nvSpPr>
              <p:spPr>
                <a:xfrm rot="10801235">
                  <a:off x="4623854" y="2306103"/>
                  <a:ext cx="576064" cy="100800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8" name="Retângulo 127"/>
                <p:cNvSpPr/>
                <p:nvPr/>
              </p:nvSpPr>
              <p:spPr>
                <a:xfrm>
                  <a:off x="4624036" y="2305999"/>
                  <a:ext cx="576064" cy="422259"/>
                </a:xfrm>
                <a:prstGeom prst="rect">
                  <a:avLst/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2" name="Retângulo: Cantos Arredondados 8">
                <a:extLst>
                  <a:ext uri="{FF2B5EF4-FFF2-40B4-BE49-F238E27FC236}">
                    <a16:creationId xmlns="" xmlns:a16="http://schemas.microsoft.com/office/drawing/2014/main" id="{F8102B5C-A279-4902-B60D-5047349AC13D}"/>
                  </a:ext>
                </a:extLst>
              </p:cNvPr>
              <p:cNvSpPr/>
              <p:nvPr/>
            </p:nvSpPr>
            <p:spPr>
              <a:xfrm rot="5264378">
                <a:off x="5818160" y="2735222"/>
                <a:ext cx="257344" cy="919612"/>
              </a:xfrm>
              <a:prstGeom prst="roundRect">
                <a:avLst>
                  <a:gd name="adj" fmla="val 50000"/>
                </a:avLst>
              </a:prstGeom>
              <a:solidFill>
                <a:srgbClr val="43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29" name="Grupo 128"/>
            <p:cNvGrpSpPr/>
            <p:nvPr/>
          </p:nvGrpSpPr>
          <p:grpSpPr>
            <a:xfrm rot="6416700">
              <a:off x="9184284" y="3244049"/>
              <a:ext cx="1838616" cy="609100"/>
              <a:chOff x="3155680" y="2960252"/>
              <a:chExt cx="3605346" cy="1194386"/>
            </a:xfrm>
          </p:grpSpPr>
          <p:grpSp>
            <p:nvGrpSpPr>
              <p:cNvPr id="130" name="Grupo 129"/>
              <p:cNvGrpSpPr/>
              <p:nvPr/>
            </p:nvGrpSpPr>
            <p:grpSpPr>
              <a:xfrm rot="5348328">
                <a:off x="4361160" y="1754772"/>
                <a:ext cx="1194386" cy="3605346"/>
                <a:chOff x="4623674" y="1297992"/>
                <a:chExt cx="668407" cy="2017638"/>
              </a:xfrm>
            </p:grpSpPr>
            <p:sp>
              <p:nvSpPr>
                <p:cNvPr id="132" name="Retângulo de cantos arredondados 131"/>
                <p:cNvSpPr/>
                <p:nvPr/>
              </p:nvSpPr>
              <p:spPr>
                <a:xfrm>
                  <a:off x="4716016" y="1299406"/>
                  <a:ext cx="576064" cy="20162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759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3" name="Retângulo de cantos arredondados 132"/>
                <p:cNvSpPr/>
                <p:nvPr/>
              </p:nvSpPr>
              <p:spPr>
                <a:xfrm rot="10801235">
                  <a:off x="4715835" y="2306102"/>
                  <a:ext cx="576064" cy="100800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4" name="Retângulo 133"/>
                <p:cNvSpPr/>
                <p:nvPr/>
              </p:nvSpPr>
              <p:spPr>
                <a:xfrm>
                  <a:off x="4716017" y="2305998"/>
                  <a:ext cx="576064" cy="42225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" name="Retângulo de cantos arredondados 134"/>
                <p:cNvSpPr/>
                <p:nvPr/>
              </p:nvSpPr>
              <p:spPr>
                <a:xfrm>
                  <a:off x="4623674" y="1297992"/>
                  <a:ext cx="576064" cy="20162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" name="Retângulo de cantos arredondados 135"/>
                <p:cNvSpPr/>
                <p:nvPr/>
              </p:nvSpPr>
              <p:spPr>
                <a:xfrm rot="10801235">
                  <a:off x="4623854" y="2306103"/>
                  <a:ext cx="576064" cy="100800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" name="Retângulo 136"/>
                <p:cNvSpPr/>
                <p:nvPr/>
              </p:nvSpPr>
              <p:spPr>
                <a:xfrm>
                  <a:off x="4624036" y="2305999"/>
                  <a:ext cx="576064" cy="422259"/>
                </a:xfrm>
                <a:prstGeom prst="rect">
                  <a:avLst/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1" name="Retângulo: Cantos Arredondados 8">
                <a:extLst>
                  <a:ext uri="{FF2B5EF4-FFF2-40B4-BE49-F238E27FC236}">
                    <a16:creationId xmlns="" xmlns:a16="http://schemas.microsoft.com/office/drawing/2014/main" id="{F8102B5C-A279-4902-B60D-5047349AC13D}"/>
                  </a:ext>
                </a:extLst>
              </p:cNvPr>
              <p:cNvSpPr/>
              <p:nvPr/>
            </p:nvSpPr>
            <p:spPr>
              <a:xfrm rot="5264378">
                <a:off x="5818160" y="2735222"/>
                <a:ext cx="257344" cy="919612"/>
              </a:xfrm>
              <a:prstGeom prst="roundRect">
                <a:avLst>
                  <a:gd name="adj" fmla="val 50000"/>
                </a:avLst>
              </a:prstGeom>
              <a:solidFill>
                <a:srgbClr val="43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38" name="Grupo 137"/>
            <p:cNvGrpSpPr/>
            <p:nvPr/>
          </p:nvGrpSpPr>
          <p:grpSpPr>
            <a:xfrm rot="19430769">
              <a:off x="9144035" y="4563065"/>
              <a:ext cx="1838616" cy="609100"/>
              <a:chOff x="3155680" y="2960252"/>
              <a:chExt cx="3605346" cy="1194386"/>
            </a:xfrm>
          </p:grpSpPr>
          <p:grpSp>
            <p:nvGrpSpPr>
              <p:cNvPr id="139" name="Grupo 138"/>
              <p:cNvGrpSpPr/>
              <p:nvPr/>
            </p:nvGrpSpPr>
            <p:grpSpPr>
              <a:xfrm rot="5348328">
                <a:off x="4361160" y="1754772"/>
                <a:ext cx="1194386" cy="3605346"/>
                <a:chOff x="4623674" y="1297992"/>
                <a:chExt cx="668407" cy="2017638"/>
              </a:xfrm>
            </p:grpSpPr>
            <p:sp>
              <p:nvSpPr>
                <p:cNvPr id="141" name="Retângulo de cantos arredondados 140"/>
                <p:cNvSpPr/>
                <p:nvPr/>
              </p:nvSpPr>
              <p:spPr>
                <a:xfrm>
                  <a:off x="4716016" y="1299406"/>
                  <a:ext cx="576064" cy="20162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759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2" name="Retângulo de cantos arredondados 141"/>
                <p:cNvSpPr/>
                <p:nvPr/>
              </p:nvSpPr>
              <p:spPr>
                <a:xfrm rot="10801235">
                  <a:off x="4715835" y="2306102"/>
                  <a:ext cx="576064" cy="100800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3" name="Retângulo 142"/>
                <p:cNvSpPr/>
                <p:nvPr/>
              </p:nvSpPr>
              <p:spPr>
                <a:xfrm>
                  <a:off x="4716017" y="2305998"/>
                  <a:ext cx="576064" cy="42225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4" name="Retângulo de cantos arredondados 143"/>
                <p:cNvSpPr/>
                <p:nvPr/>
              </p:nvSpPr>
              <p:spPr>
                <a:xfrm>
                  <a:off x="4623674" y="1297992"/>
                  <a:ext cx="576064" cy="20162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5" name="Retângulo de cantos arredondados 144"/>
                <p:cNvSpPr/>
                <p:nvPr/>
              </p:nvSpPr>
              <p:spPr>
                <a:xfrm rot="10801235">
                  <a:off x="4623854" y="2306103"/>
                  <a:ext cx="576064" cy="100800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6" name="Retângulo 145"/>
                <p:cNvSpPr/>
                <p:nvPr/>
              </p:nvSpPr>
              <p:spPr>
                <a:xfrm>
                  <a:off x="4624036" y="2305999"/>
                  <a:ext cx="576064" cy="422259"/>
                </a:xfrm>
                <a:prstGeom prst="rect">
                  <a:avLst/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40" name="Retângulo: Cantos Arredondados 8">
                <a:extLst>
                  <a:ext uri="{FF2B5EF4-FFF2-40B4-BE49-F238E27FC236}">
                    <a16:creationId xmlns="" xmlns:a16="http://schemas.microsoft.com/office/drawing/2014/main" id="{F8102B5C-A279-4902-B60D-5047349AC13D}"/>
                  </a:ext>
                </a:extLst>
              </p:cNvPr>
              <p:cNvSpPr/>
              <p:nvPr/>
            </p:nvSpPr>
            <p:spPr>
              <a:xfrm rot="5264378">
                <a:off x="5818160" y="2735222"/>
                <a:ext cx="257344" cy="919612"/>
              </a:xfrm>
              <a:prstGeom prst="roundRect">
                <a:avLst>
                  <a:gd name="adj" fmla="val 50000"/>
                </a:avLst>
              </a:prstGeom>
              <a:solidFill>
                <a:srgbClr val="43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47" name="Grupo 146"/>
            <p:cNvGrpSpPr/>
            <p:nvPr/>
          </p:nvGrpSpPr>
          <p:grpSpPr>
            <a:xfrm rot="3434257">
              <a:off x="6023183" y="3614971"/>
              <a:ext cx="806813" cy="861560"/>
              <a:chOff x="2015727" y="1453420"/>
              <a:chExt cx="1279128" cy="1365925"/>
            </a:xfrm>
          </p:grpSpPr>
          <p:grpSp>
            <p:nvGrpSpPr>
              <p:cNvPr id="148" name="Agrupar 6">
                <a:extLst>
                  <a:ext uri="{FF2B5EF4-FFF2-40B4-BE49-F238E27FC236}">
                    <a16:creationId xmlns="" xmlns:a16="http://schemas.microsoft.com/office/drawing/2014/main" id="{E976DEB7-185B-4375-9DBA-5D78AF26D6D7}"/>
                  </a:ext>
                </a:extLst>
              </p:cNvPr>
              <p:cNvGrpSpPr/>
              <p:nvPr/>
            </p:nvGrpSpPr>
            <p:grpSpPr>
              <a:xfrm rot="3216273">
                <a:off x="1972328" y="1496819"/>
                <a:ext cx="1365925" cy="1279128"/>
                <a:chOff x="4040808" y="1617353"/>
                <a:chExt cx="1158330" cy="1017301"/>
              </a:xfrm>
            </p:grpSpPr>
            <p:sp>
              <p:nvSpPr>
                <p:cNvPr id="150" name="Elipse 149">
                  <a:extLst>
                    <a:ext uri="{FF2B5EF4-FFF2-40B4-BE49-F238E27FC236}">
                      <a16:creationId xmlns="" xmlns:a16="http://schemas.microsoft.com/office/drawing/2014/main" id="{8DA61EDA-D65F-407B-82BD-B427144766D3}"/>
                    </a:ext>
                  </a:extLst>
                </p:cNvPr>
                <p:cNvSpPr/>
                <p:nvPr/>
              </p:nvSpPr>
              <p:spPr>
                <a:xfrm>
                  <a:off x="4091699" y="1698550"/>
                  <a:ext cx="1107439" cy="936104"/>
                </a:xfrm>
                <a:prstGeom prst="ellipse">
                  <a:avLst/>
                </a:prstGeom>
                <a:solidFill>
                  <a:srgbClr val="E0E0E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51" name="Elipse 150">
                  <a:extLst>
                    <a:ext uri="{FF2B5EF4-FFF2-40B4-BE49-F238E27FC236}">
                      <a16:creationId xmlns="" xmlns:a16="http://schemas.microsoft.com/office/drawing/2014/main" id="{A6965E2E-3446-4C27-9E1F-A31F25446713}"/>
                    </a:ext>
                  </a:extLst>
                </p:cNvPr>
                <p:cNvSpPr/>
                <p:nvPr/>
              </p:nvSpPr>
              <p:spPr>
                <a:xfrm>
                  <a:off x="4040808" y="1617353"/>
                  <a:ext cx="1107439" cy="93610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cxnSp>
            <p:nvCxnSpPr>
              <p:cNvPr id="149" name="Conector reto 148"/>
              <p:cNvCxnSpPr>
                <a:stCxn id="151" idx="0"/>
                <a:endCxn id="151" idx="4"/>
              </p:cNvCxnSpPr>
              <p:nvPr/>
            </p:nvCxnSpPr>
            <p:spPr>
              <a:xfrm flipH="1">
                <a:off x="2204856" y="1732742"/>
                <a:ext cx="947442" cy="698398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Grupo 151"/>
            <p:cNvGrpSpPr/>
            <p:nvPr/>
          </p:nvGrpSpPr>
          <p:grpSpPr>
            <a:xfrm rot="20952443">
              <a:off x="7683182" y="3614423"/>
              <a:ext cx="472005" cy="1647826"/>
              <a:chOff x="4623672" y="1297992"/>
              <a:chExt cx="668409" cy="2017638"/>
            </a:xfrm>
            <a:solidFill>
              <a:schemeClr val="bg1"/>
            </a:solidFill>
          </p:grpSpPr>
          <p:sp>
            <p:nvSpPr>
              <p:cNvPr id="153" name="Retângulo de cantos arredondados 152"/>
              <p:cNvSpPr/>
              <p:nvPr/>
            </p:nvSpPr>
            <p:spPr>
              <a:xfrm>
                <a:off x="4716015" y="1299406"/>
                <a:ext cx="576064" cy="2016224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Retângulo de cantos arredondados 153"/>
              <p:cNvSpPr/>
              <p:nvPr/>
            </p:nvSpPr>
            <p:spPr>
              <a:xfrm rot="10801235">
                <a:off x="4715835" y="2306102"/>
                <a:ext cx="576064" cy="1008008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Retângulo 154"/>
              <p:cNvSpPr/>
              <p:nvPr/>
            </p:nvSpPr>
            <p:spPr>
              <a:xfrm>
                <a:off x="4716017" y="2305998"/>
                <a:ext cx="576064" cy="422259"/>
              </a:xfrm>
              <a:prstGeom prst="rect">
                <a:avLst/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Retângulo de cantos arredondados 155"/>
              <p:cNvSpPr/>
              <p:nvPr/>
            </p:nvSpPr>
            <p:spPr>
              <a:xfrm>
                <a:off x="4623672" y="1297992"/>
                <a:ext cx="576064" cy="201622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57" name="Retângulo de cantos arredondados 156"/>
              <p:cNvSpPr/>
              <p:nvPr/>
            </p:nvSpPr>
            <p:spPr>
              <a:xfrm rot="10801235">
                <a:off x="4623854" y="2306103"/>
                <a:ext cx="576064" cy="100800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Retângulo 157"/>
              <p:cNvSpPr/>
              <p:nvPr/>
            </p:nvSpPr>
            <p:spPr>
              <a:xfrm>
                <a:off x="4624036" y="2305999"/>
                <a:ext cx="576064" cy="42225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59" name="Grupo 158"/>
            <p:cNvGrpSpPr/>
            <p:nvPr/>
          </p:nvGrpSpPr>
          <p:grpSpPr>
            <a:xfrm rot="2545418">
              <a:off x="5927177" y="1685920"/>
              <a:ext cx="472005" cy="1647826"/>
              <a:chOff x="4623672" y="1297992"/>
              <a:chExt cx="668409" cy="2017638"/>
            </a:xfrm>
            <a:solidFill>
              <a:schemeClr val="bg1"/>
            </a:solidFill>
          </p:grpSpPr>
          <p:sp>
            <p:nvSpPr>
              <p:cNvPr id="160" name="Retângulo de cantos arredondados 159"/>
              <p:cNvSpPr/>
              <p:nvPr/>
            </p:nvSpPr>
            <p:spPr>
              <a:xfrm>
                <a:off x="4716015" y="1299406"/>
                <a:ext cx="576064" cy="2016224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1" name="Retângulo de cantos arredondados 160"/>
              <p:cNvSpPr/>
              <p:nvPr/>
            </p:nvSpPr>
            <p:spPr>
              <a:xfrm rot="10801235">
                <a:off x="4715835" y="2306102"/>
                <a:ext cx="576064" cy="1008008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2" name="Retângulo 161"/>
              <p:cNvSpPr/>
              <p:nvPr/>
            </p:nvSpPr>
            <p:spPr>
              <a:xfrm>
                <a:off x="4716017" y="2305998"/>
                <a:ext cx="576064" cy="422259"/>
              </a:xfrm>
              <a:prstGeom prst="rect">
                <a:avLst/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3" name="Retângulo de cantos arredondados 162"/>
              <p:cNvSpPr/>
              <p:nvPr/>
            </p:nvSpPr>
            <p:spPr>
              <a:xfrm>
                <a:off x="4623672" y="1297992"/>
                <a:ext cx="576064" cy="201622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64" name="Retângulo de cantos arredondados 163"/>
              <p:cNvSpPr/>
              <p:nvPr/>
            </p:nvSpPr>
            <p:spPr>
              <a:xfrm rot="10801235">
                <a:off x="4623854" y="2306103"/>
                <a:ext cx="576064" cy="100800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5" name="Retângulo 164"/>
              <p:cNvSpPr/>
              <p:nvPr/>
            </p:nvSpPr>
            <p:spPr>
              <a:xfrm>
                <a:off x="4624036" y="2305999"/>
                <a:ext cx="576064" cy="42225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0" name="Grupo 69"/>
            <p:cNvGrpSpPr/>
            <p:nvPr/>
          </p:nvGrpSpPr>
          <p:grpSpPr>
            <a:xfrm rot="4152078">
              <a:off x="5003287" y="2438485"/>
              <a:ext cx="1838616" cy="609100"/>
              <a:chOff x="3155680" y="2960252"/>
              <a:chExt cx="3605346" cy="1194386"/>
            </a:xfrm>
          </p:grpSpPr>
          <p:grpSp>
            <p:nvGrpSpPr>
              <p:cNvPr id="71" name="Grupo 70"/>
              <p:cNvGrpSpPr/>
              <p:nvPr/>
            </p:nvGrpSpPr>
            <p:grpSpPr>
              <a:xfrm rot="5348328">
                <a:off x="4361160" y="1754772"/>
                <a:ext cx="1194386" cy="3605346"/>
                <a:chOff x="4623674" y="1297992"/>
                <a:chExt cx="668407" cy="2017638"/>
              </a:xfrm>
            </p:grpSpPr>
            <p:sp>
              <p:nvSpPr>
                <p:cNvPr id="73" name="Retângulo de cantos arredondados 72"/>
                <p:cNvSpPr/>
                <p:nvPr/>
              </p:nvSpPr>
              <p:spPr>
                <a:xfrm>
                  <a:off x="4716016" y="1299406"/>
                  <a:ext cx="576064" cy="20162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759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Retângulo de cantos arredondados 73"/>
                <p:cNvSpPr/>
                <p:nvPr/>
              </p:nvSpPr>
              <p:spPr>
                <a:xfrm rot="10801235">
                  <a:off x="4715835" y="2306102"/>
                  <a:ext cx="576064" cy="100800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5" name="Retângulo 74"/>
                <p:cNvSpPr/>
                <p:nvPr/>
              </p:nvSpPr>
              <p:spPr>
                <a:xfrm>
                  <a:off x="4716017" y="2305998"/>
                  <a:ext cx="576064" cy="42225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6" name="Retângulo de cantos arredondados 75"/>
                <p:cNvSpPr/>
                <p:nvPr/>
              </p:nvSpPr>
              <p:spPr>
                <a:xfrm>
                  <a:off x="4623674" y="1297992"/>
                  <a:ext cx="576064" cy="20162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Retângulo de cantos arredondados 76"/>
                <p:cNvSpPr/>
                <p:nvPr/>
              </p:nvSpPr>
              <p:spPr>
                <a:xfrm rot="10801235">
                  <a:off x="4623854" y="2306103"/>
                  <a:ext cx="576064" cy="100800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Retângulo 77"/>
                <p:cNvSpPr/>
                <p:nvPr/>
              </p:nvSpPr>
              <p:spPr>
                <a:xfrm>
                  <a:off x="4624036" y="2305999"/>
                  <a:ext cx="576064" cy="422259"/>
                </a:xfrm>
                <a:prstGeom prst="rect">
                  <a:avLst/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72" name="Retângulo: Cantos Arredondados 8">
                <a:extLst>
                  <a:ext uri="{FF2B5EF4-FFF2-40B4-BE49-F238E27FC236}">
                    <a16:creationId xmlns="" xmlns:a16="http://schemas.microsoft.com/office/drawing/2014/main" id="{F8102B5C-A279-4902-B60D-5047349AC13D}"/>
                  </a:ext>
                </a:extLst>
              </p:cNvPr>
              <p:cNvSpPr/>
              <p:nvPr/>
            </p:nvSpPr>
            <p:spPr>
              <a:xfrm rot="5264378">
                <a:off x="5818160" y="2735222"/>
                <a:ext cx="257344" cy="919612"/>
              </a:xfrm>
              <a:prstGeom prst="roundRect">
                <a:avLst>
                  <a:gd name="adj" fmla="val 50000"/>
                </a:avLst>
              </a:prstGeom>
              <a:solidFill>
                <a:srgbClr val="43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42400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719138" y="190500"/>
            <a:ext cx="2041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Imagem 4</a:t>
            </a:r>
            <a:endParaRPr lang="pt-BR" sz="3600" dirty="0"/>
          </a:p>
        </p:txBody>
      </p:sp>
      <p:grpSp>
        <p:nvGrpSpPr>
          <p:cNvPr id="8" name="Grupo 7"/>
          <p:cNvGrpSpPr/>
          <p:nvPr/>
        </p:nvGrpSpPr>
        <p:grpSpPr>
          <a:xfrm>
            <a:off x="3771629" y="1275065"/>
            <a:ext cx="4045027" cy="4500917"/>
            <a:chOff x="5699997" y="896767"/>
            <a:chExt cx="4045027" cy="4500917"/>
          </a:xfrm>
        </p:grpSpPr>
        <p:sp>
          <p:nvSpPr>
            <p:cNvPr id="9" name="Retângulo 4"/>
            <p:cNvSpPr/>
            <p:nvPr/>
          </p:nvSpPr>
          <p:spPr>
            <a:xfrm rot="19113608">
              <a:off x="7862326" y="1477437"/>
              <a:ext cx="1017640" cy="3920247"/>
            </a:xfrm>
            <a:custGeom>
              <a:avLst/>
              <a:gdLst>
                <a:gd name="connsiteX0" fmla="*/ 0 w 1397985"/>
                <a:gd name="connsiteY0" fmla="*/ 0 h 4258811"/>
                <a:gd name="connsiteX1" fmla="*/ 1397985 w 1397985"/>
                <a:gd name="connsiteY1" fmla="*/ 0 h 4258811"/>
                <a:gd name="connsiteX2" fmla="*/ 1397985 w 1397985"/>
                <a:gd name="connsiteY2" fmla="*/ 4258811 h 4258811"/>
                <a:gd name="connsiteX3" fmla="*/ 0 w 1397985"/>
                <a:gd name="connsiteY3" fmla="*/ 4258811 h 4258811"/>
                <a:gd name="connsiteX4" fmla="*/ 0 w 1397985"/>
                <a:gd name="connsiteY4" fmla="*/ 0 h 4258811"/>
                <a:gd name="connsiteX0" fmla="*/ 0 w 1445386"/>
                <a:gd name="connsiteY0" fmla="*/ 0 h 4258811"/>
                <a:gd name="connsiteX1" fmla="*/ 1445386 w 1445386"/>
                <a:gd name="connsiteY1" fmla="*/ 41848 h 4258811"/>
                <a:gd name="connsiteX2" fmla="*/ 1397985 w 1445386"/>
                <a:gd name="connsiteY2" fmla="*/ 4258811 h 4258811"/>
                <a:gd name="connsiteX3" fmla="*/ 0 w 1445386"/>
                <a:gd name="connsiteY3" fmla="*/ 4258811 h 4258811"/>
                <a:gd name="connsiteX4" fmla="*/ 0 w 1445386"/>
                <a:gd name="connsiteY4" fmla="*/ 0 h 4258811"/>
                <a:gd name="connsiteX0" fmla="*/ 278464 w 1445386"/>
                <a:gd name="connsiteY0" fmla="*/ 723046 h 4216963"/>
                <a:gd name="connsiteX1" fmla="*/ 1445386 w 1445386"/>
                <a:gd name="connsiteY1" fmla="*/ 0 h 4216963"/>
                <a:gd name="connsiteX2" fmla="*/ 1397985 w 1445386"/>
                <a:gd name="connsiteY2" fmla="*/ 4216963 h 4216963"/>
                <a:gd name="connsiteX3" fmla="*/ 0 w 1445386"/>
                <a:gd name="connsiteY3" fmla="*/ 4216963 h 4216963"/>
                <a:gd name="connsiteX4" fmla="*/ 278464 w 1445386"/>
                <a:gd name="connsiteY4" fmla="*/ 723046 h 4216963"/>
                <a:gd name="connsiteX0" fmla="*/ 278464 w 1445386"/>
                <a:gd name="connsiteY0" fmla="*/ 723046 h 4216963"/>
                <a:gd name="connsiteX1" fmla="*/ 1445386 w 1445386"/>
                <a:gd name="connsiteY1" fmla="*/ 0 h 4216963"/>
                <a:gd name="connsiteX2" fmla="*/ 1068841 w 1445386"/>
                <a:gd name="connsiteY2" fmla="*/ 3634409 h 4216963"/>
                <a:gd name="connsiteX3" fmla="*/ 0 w 1445386"/>
                <a:gd name="connsiteY3" fmla="*/ 4216963 h 4216963"/>
                <a:gd name="connsiteX4" fmla="*/ 278464 w 1445386"/>
                <a:gd name="connsiteY4" fmla="*/ 723046 h 4216963"/>
                <a:gd name="connsiteX0" fmla="*/ 293704 w 1460626"/>
                <a:gd name="connsiteY0" fmla="*/ 723046 h 4248924"/>
                <a:gd name="connsiteX1" fmla="*/ 1460626 w 1460626"/>
                <a:gd name="connsiteY1" fmla="*/ 0 h 4248924"/>
                <a:gd name="connsiteX2" fmla="*/ 1084081 w 1460626"/>
                <a:gd name="connsiteY2" fmla="*/ 3634409 h 4248924"/>
                <a:gd name="connsiteX3" fmla="*/ 0 w 1460626"/>
                <a:gd name="connsiteY3" fmla="*/ 4248924 h 4248924"/>
                <a:gd name="connsiteX4" fmla="*/ 293704 w 1460626"/>
                <a:gd name="connsiteY4" fmla="*/ 723046 h 4248924"/>
                <a:gd name="connsiteX0" fmla="*/ 302385 w 1469307"/>
                <a:gd name="connsiteY0" fmla="*/ 723046 h 4248924"/>
                <a:gd name="connsiteX1" fmla="*/ 1469307 w 1469307"/>
                <a:gd name="connsiteY1" fmla="*/ 0 h 4248924"/>
                <a:gd name="connsiteX2" fmla="*/ 1092762 w 1469307"/>
                <a:gd name="connsiteY2" fmla="*/ 3634409 h 4248924"/>
                <a:gd name="connsiteX3" fmla="*/ 8681 w 1469307"/>
                <a:gd name="connsiteY3" fmla="*/ 4248924 h 4248924"/>
                <a:gd name="connsiteX4" fmla="*/ 302385 w 1469307"/>
                <a:gd name="connsiteY4" fmla="*/ 723046 h 4248924"/>
                <a:gd name="connsiteX0" fmla="*/ 324594 w 1491516"/>
                <a:gd name="connsiteY0" fmla="*/ 723046 h 4248924"/>
                <a:gd name="connsiteX1" fmla="*/ 1491516 w 1491516"/>
                <a:gd name="connsiteY1" fmla="*/ 0 h 4248924"/>
                <a:gd name="connsiteX2" fmla="*/ 1114971 w 1491516"/>
                <a:gd name="connsiteY2" fmla="*/ 3634409 h 4248924"/>
                <a:gd name="connsiteX3" fmla="*/ 30890 w 1491516"/>
                <a:gd name="connsiteY3" fmla="*/ 4248924 h 4248924"/>
                <a:gd name="connsiteX4" fmla="*/ 324594 w 1491516"/>
                <a:gd name="connsiteY4" fmla="*/ 723046 h 4248924"/>
                <a:gd name="connsiteX0" fmla="*/ 293704 w 1460626"/>
                <a:gd name="connsiteY0" fmla="*/ 723046 h 4248924"/>
                <a:gd name="connsiteX1" fmla="*/ 1460626 w 1460626"/>
                <a:gd name="connsiteY1" fmla="*/ 0 h 4248924"/>
                <a:gd name="connsiteX2" fmla="*/ 1084081 w 1460626"/>
                <a:gd name="connsiteY2" fmla="*/ 3634409 h 4248924"/>
                <a:gd name="connsiteX3" fmla="*/ 0 w 1460626"/>
                <a:gd name="connsiteY3" fmla="*/ 4248924 h 4248924"/>
                <a:gd name="connsiteX4" fmla="*/ 293704 w 1460626"/>
                <a:gd name="connsiteY4" fmla="*/ 723046 h 4248924"/>
                <a:gd name="connsiteX0" fmla="*/ 276327 w 1460626"/>
                <a:gd name="connsiteY0" fmla="*/ 720681 h 4248924"/>
                <a:gd name="connsiteX1" fmla="*/ 1460626 w 1460626"/>
                <a:gd name="connsiteY1" fmla="*/ 0 h 4248924"/>
                <a:gd name="connsiteX2" fmla="*/ 1084081 w 1460626"/>
                <a:gd name="connsiteY2" fmla="*/ 3634409 h 4248924"/>
                <a:gd name="connsiteX3" fmla="*/ 0 w 1460626"/>
                <a:gd name="connsiteY3" fmla="*/ 4248924 h 4248924"/>
                <a:gd name="connsiteX4" fmla="*/ 276327 w 1460626"/>
                <a:gd name="connsiteY4" fmla="*/ 720681 h 4248924"/>
                <a:gd name="connsiteX0" fmla="*/ 276327 w 1460626"/>
                <a:gd name="connsiteY0" fmla="*/ 720681 h 4248924"/>
                <a:gd name="connsiteX1" fmla="*/ 1460626 w 1460626"/>
                <a:gd name="connsiteY1" fmla="*/ 0 h 4248924"/>
                <a:gd name="connsiteX2" fmla="*/ 1084081 w 1460626"/>
                <a:gd name="connsiteY2" fmla="*/ 3634409 h 4248924"/>
                <a:gd name="connsiteX3" fmla="*/ 0 w 1460626"/>
                <a:gd name="connsiteY3" fmla="*/ 4248924 h 4248924"/>
                <a:gd name="connsiteX4" fmla="*/ 276327 w 1460626"/>
                <a:gd name="connsiteY4" fmla="*/ 720681 h 4248924"/>
                <a:gd name="connsiteX0" fmla="*/ 276327 w 1460626"/>
                <a:gd name="connsiteY0" fmla="*/ 720681 h 4248924"/>
                <a:gd name="connsiteX1" fmla="*/ 1460626 w 1460626"/>
                <a:gd name="connsiteY1" fmla="*/ 0 h 4248924"/>
                <a:gd name="connsiteX2" fmla="*/ 1084081 w 1460626"/>
                <a:gd name="connsiteY2" fmla="*/ 3634409 h 4248924"/>
                <a:gd name="connsiteX3" fmla="*/ 0 w 1460626"/>
                <a:gd name="connsiteY3" fmla="*/ 4248924 h 4248924"/>
                <a:gd name="connsiteX4" fmla="*/ 276327 w 1460626"/>
                <a:gd name="connsiteY4" fmla="*/ 720681 h 4248924"/>
                <a:gd name="connsiteX0" fmla="*/ 276327 w 1460626"/>
                <a:gd name="connsiteY0" fmla="*/ 720681 h 4248924"/>
                <a:gd name="connsiteX1" fmla="*/ 1460626 w 1460626"/>
                <a:gd name="connsiteY1" fmla="*/ 0 h 4248924"/>
                <a:gd name="connsiteX2" fmla="*/ 1084081 w 1460626"/>
                <a:gd name="connsiteY2" fmla="*/ 3634409 h 4248924"/>
                <a:gd name="connsiteX3" fmla="*/ 0 w 1460626"/>
                <a:gd name="connsiteY3" fmla="*/ 4248924 h 4248924"/>
                <a:gd name="connsiteX4" fmla="*/ 276327 w 1460626"/>
                <a:gd name="connsiteY4" fmla="*/ 720681 h 4248924"/>
                <a:gd name="connsiteX0" fmla="*/ 290911 w 1460626"/>
                <a:gd name="connsiteY0" fmla="*/ 733557 h 4248924"/>
                <a:gd name="connsiteX1" fmla="*/ 1460626 w 1460626"/>
                <a:gd name="connsiteY1" fmla="*/ 0 h 4248924"/>
                <a:gd name="connsiteX2" fmla="*/ 1084081 w 1460626"/>
                <a:gd name="connsiteY2" fmla="*/ 3634409 h 4248924"/>
                <a:gd name="connsiteX3" fmla="*/ 0 w 1460626"/>
                <a:gd name="connsiteY3" fmla="*/ 4248924 h 4248924"/>
                <a:gd name="connsiteX4" fmla="*/ 290911 w 1460626"/>
                <a:gd name="connsiteY4" fmla="*/ 733557 h 4248924"/>
                <a:gd name="connsiteX0" fmla="*/ 290911 w 1460626"/>
                <a:gd name="connsiteY0" fmla="*/ 733557 h 4248924"/>
                <a:gd name="connsiteX1" fmla="*/ 1460626 w 1460626"/>
                <a:gd name="connsiteY1" fmla="*/ 0 h 4248924"/>
                <a:gd name="connsiteX2" fmla="*/ 1084081 w 1460626"/>
                <a:gd name="connsiteY2" fmla="*/ 3634409 h 4248924"/>
                <a:gd name="connsiteX3" fmla="*/ 0 w 1460626"/>
                <a:gd name="connsiteY3" fmla="*/ 4248924 h 4248924"/>
                <a:gd name="connsiteX4" fmla="*/ 290911 w 1460626"/>
                <a:gd name="connsiteY4" fmla="*/ 733557 h 4248924"/>
                <a:gd name="connsiteX0" fmla="*/ 290911 w 1460626"/>
                <a:gd name="connsiteY0" fmla="*/ 733557 h 4248924"/>
                <a:gd name="connsiteX1" fmla="*/ 1460626 w 1460626"/>
                <a:gd name="connsiteY1" fmla="*/ 0 h 4248924"/>
                <a:gd name="connsiteX2" fmla="*/ 1084081 w 1460626"/>
                <a:gd name="connsiteY2" fmla="*/ 3634409 h 4248924"/>
                <a:gd name="connsiteX3" fmla="*/ 0 w 1460626"/>
                <a:gd name="connsiteY3" fmla="*/ 4248924 h 4248924"/>
                <a:gd name="connsiteX4" fmla="*/ 290911 w 1460626"/>
                <a:gd name="connsiteY4" fmla="*/ 733557 h 4248924"/>
                <a:gd name="connsiteX0" fmla="*/ 290911 w 1460626"/>
                <a:gd name="connsiteY0" fmla="*/ 733557 h 4248924"/>
                <a:gd name="connsiteX1" fmla="*/ 1460626 w 1460626"/>
                <a:gd name="connsiteY1" fmla="*/ 0 h 4248924"/>
                <a:gd name="connsiteX2" fmla="*/ 1084081 w 1460626"/>
                <a:gd name="connsiteY2" fmla="*/ 3634409 h 4248924"/>
                <a:gd name="connsiteX3" fmla="*/ 0 w 1460626"/>
                <a:gd name="connsiteY3" fmla="*/ 4248924 h 4248924"/>
                <a:gd name="connsiteX4" fmla="*/ 290911 w 1460626"/>
                <a:gd name="connsiteY4" fmla="*/ 733557 h 4248924"/>
                <a:gd name="connsiteX0" fmla="*/ 290911 w 1460626"/>
                <a:gd name="connsiteY0" fmla="*/ 733557 h 4248924"/>
                <a:gd name="connsiteX1" fmla="*/ 1460626 w 1460626"/>
                <a:gd name="connsiteY1" fmla="*/ 0 h 4248924"/>
                <a:gd name="connsiteX2" fmla="*/ 1084081 w 1460626"/>
                <a:gd name="connsiteY2" fmla="*/ 3634409 h 4248924"/>
                <a:gd name="connsiteX3" fmla="*/ 0 w 1460626"/>
                <a:gd name="connsiteY3" fmla="*/ 4248924 h 4248924"/>
                <a:gd name="connsiteX4" fmla="*/ 290911 w 1460626"/>
                <a:gd name="connsiteY4" fmla="*/ 733557 h 4248924"/>
                <a:gd name="connsiteX0" fmla="*/ 290911 w 1109552"/>
                <a:gd name="connsiteY0" fmla="*/ 557867 h 4073234"/>
                <a:gd name="connsiteX1" fmla="*/ 1109552 w 1109552"/>
                <a:gd name="connsiteY1" fmla="*/ 0 h 4073234"/>
                <a:gd name="connsiteX2" fmla="*/ 1084081 w 1109552"/>
                <a:gd name="connsiteY2" fmla="*/ 3458719 h 4073234"/>
                <a:gd name="connsiteX3" fmla="*/ 0 w 1109552"/>
                <a:gd name="connsiteY3" fmla="*/ 4073234 h 4073234"/>
                <a:gd name="connsiteX4" fmla="*/ 290911 w 1109552"/>
                <a:gd name="connsiteY4" fmla="*/ 557867 h 4073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9552" h="4073234">
                  <a:moveTo>
                    <a:pt x="290911" y="557867"/>
                  </a:moveTo>
                  <a:cubicBezTo>
                    <a:pt x="531650" y="278981"/>
                    <a:pt x="686700" y="176503"/>
                    <a:pt x="1109552" y="0"/>
                  </a:cubicBezTo>
                  <a:cubicBezTo>
                    <a:pt x="281181" y="603925"/>
                    <a:pt x="874022" y="2392178"/>
                    <a:pt x="1084081" y="3458719"/>
                  </a:cubicBezTo>
                  <a:lnTo>
                    <a:pt x="0" y="4073234"/>
                  </a:lnTo>
                  <a:cubicBezTo>
                    <a:pt x="57596" y="2803963"/>
                    <a:pt x="-46585" y="1593002"/>
                    <a:pt x="290911" y="557867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" name="Grupo 9"/>
            <p:cNvGrpSpPr/>
            <p:nvPr/>
          </p:nvGrpSpPr>
          <p:grpSpPr>
            <a:xfrm>
              <a:off x="5699997" y="896767"/>
              <a:ext cx="4045027" cy="4366426"/>
              <a:chOff x="5699997" y="896767"/>
              <a:chExt cx="4045027" cy="4366426"/>
            </a:xfrm>
          </p:grpSpPr>
          <p:sp>
            <p:nvSpPr>
              <p:cNvPr id="12" name="Retângulo 1"/>
              <p:cNvSpPr/>
              <p:nvPr/>
            </p:nvSpPr>
            <p:spPr>
              <a:xfrm rot="19604205">
                <a:off x="5784374" y="1868660"/>
                <a:ext cx="3960650" cy="2797937"/>
              </a:xfrm>
              <a:custGeom>
                <a:avLst/>
                <a:gdLst>
                  <a:gd name="connsiteX0" fmla="*/ 0 w 4924425"/>
                  <a:gd name="connsiteY0" fmla="*/ 0 h 1219200"/>
                  <a:gd name="connsiteX1" fmla="*/ 4924425 w 4924425"/>
                  <a:gd name="connsiteY1" fmla="*/ 0 h 1219200"/>
                  <a:gd name="connsiteX2" fmla="*/ 4924425 w 4924425"/>
                  <a:gd name="connsiteY2" fmla="*/ 1219200 h 1219200"/>
                  <a:gd name="connsiteX3" fmla="*/ 0 w 4924425"/>
                  <a:gd name="connsiteY3" fmla="*/ 1219200 h 1219200"/>
                  <a:gd name="connsiteX4" fmla="*/ 0 w 4924425"/>
                  <a:gd name="connsiteY4" fmla="*/ 0 h 1219200"/>
                  <a:gd name="connsiteX0" fmla="*/ 0 w 4924425"/>
                  <a:gd name="connsiteY0" fmla="*/ 214339 h 1433539"/>
                  <a:gd name="connsiteX1" fmla="*/ 2843706 w 4924425"/>
                  <a:gd name="connsiteY1" fmla="*/ 0 h 1433539"/>
                  <a:gd name="connsiteX2" fmla="*/ 4924425 w 4924425"/>
                  <a:gd name="connsiteY2" fmla="*/ 1433539 h 1433539"/>
                  <a:gd name="connsiteX3" fmla="*/ 0 w 4924425"/>
                  <a:gd name="connsiteY3" fmla="*/ 1433539 h 1433539"/>
                  <a:gd name="connsiteX4" fmla="*/ 0 w 4924425"/>
                  <a:gd name="connsiteY4" fmla="*/ 214339 h 1433539"/>
                  <a:gd name="connsiteX0" fmla="*/ 0 w 4924425"/>
                  <a:gd name="connsiteY0" fmla="*/ 214339 h 1433539"/>
                  <a:gd name="connsiteX1" fmla="*/ 2843706 w 4924425"/>
                  <a:gd name="connsiteY1" fmla="*/ 0 h 1433539"/>
                  <a:gd name="connsiteX2" fmla="*/ 4924425 w 4924425"/>
                  <a:gd name="connsiteY2" fmla="*/ 1433539 h 1433539"/>
                  <a:gd name="connsiteX3" fmla="*/ 0 w 4924425"/>
                  <a:gd name="connsiteY3" fmla="*/ 1433539 h 1433539"/>
                  <a:gd name="connsiteX4" fmla="*/ 0 w 4924425"/>
                  <a:gd name="connsiteY4" fmla="*/ 214339 h 1433539"/>
                  <a:gd name="connsiteX0" fmla="*/ 0 w 4924425"/>
                  <a:gd name="connsiteY0" fmla="*/ 507488 h 1726688"/>
                  <a:gd name="connsiteX1" fmla="*/ 2830955 w 4924425"/>
                  <a:gd name="connsiteY1" fmla="*/ 0 h 1726688"/>
                  <a:gd name="connsiteX2" fmla="*/ 4924425 w 4924425"/>
                  <a:gd name="connsiteY2" fmla="*/ 1726688 h 1726688"/>
                  <a:gd name="connsiteX3" fmla="*/ 0 w 4924425"/>
                  <a:gd name="connsiteY3" fmla="*/ 1726688 h 1726688"/>
                  <a:gd name="connsiteX4" fmla="*/ 0 w 4924425"/>
                  <a:gd name="connsiteY4" fmla="*/ 507488 h 1726688"/>
                  <a:gd name="connsiteX0" fmla="*/ 0 w 4924425"/>
                  <a:gd name="connsiteY0" fmla="*/ 507488 h 1726688"/>
                  <a:gd name="connsiteX1" fmla="*/ 2830955 w 4924425"/>
                  <a:gd name="connsiteY1" fmla="*/ 0 h 1726688"/>
                  <a:gd name="connsiteX2" fmla="*/ 4924425 w 4924425"/>
                  <a:gd name="connsiteY2" fmla="*/ 1726688 h 1726688"/>
                  <a:gd name="connsiteX3" fmla="*/ 0 w 4924425"/>
                  <a:gd name="connsiteY3" fmla="*/ 1726688 h 1726688"/>
                  <a:gd name="connsiteX4" fmla="*/ 0 w 4924425"/>
                  <a:gd name="connsiteY4" fmla="*/ 507488 h 1726688"/>
                  <a:gd name="connsiteX0" fmla="*/ 0 w 4924425"/>
                  <a:gd name="connsiteY0" fmla="*/ 507488 h 1726688"/>
                  <a:gd name="connsiteX1" fmla="*/ 2830955 w 4924425"/>
                  <a:gd name="connsiteY1" fmla="*/ 0 h 1726688"/>
                  <a:gd name="connsiteX2" fmla="*/ 4924425 w 4924425"/>
                  <a:gd name="connsiteY2" fmla="*/ 1726688 h 1726688"/>
                  <a:gd name="connsiteX3" fmla="*/ 0 w 4924425"/>
                  <a:gd name="connsiteY3" fmla="*/ 1726688 h 1726688"/>
                  <a:gd name="connsiteX4" fmla="*/ 0 w 4924425"/>
                  <a:gd name="connsiteY4" fmla="*/ 507488 h 1726688"/>
                  <a:gd name="connsiteX0" fmla="*/ 0 w 4924425"/>
                  <a:gd name="connsiteY0" fmla="*/ 507488 h 1726688"/>
                  <a:gd name="connsiteX1" fmla="*/ 2830955 w 4924425"/>
                  <a:gd name="connsiteY1" fmla="*/ 0 h 1726688"/>
                  <a:gd name="connsiteX2" fmla="*/ 4924425 w 4924425"/>
                  <a:gd name="connsiteY2" fmla="*/ 1726688 h 1726688"/>
                  <a:gd name="connsiteX3" fmla="*/ 0 w 4924425"/>
                  <a:gd name="connsiteY3" fmla="*/ 1726688 h 1726688"/>
                  <a:gd name="connsiteX4" fmla="*/ 0 w 4924425"/>
                  <a:gd name="connsiteY4" fmla="*/ 507488 h 1726688"/>
                  <a:gd name="connsiteX0" fmla="*/ 0 w 5281653"/>
                  <a:gd name="connsiteY0" fmla="*/ 507488 h 1726688"/>
                  <a:gd name="connsiteX1" fmla="*/ 2830955 w 5281653"/>
                  <a:gd name="connsiteY1" fmla="*/ 0 h 1726688"/>
                  <a:gd name="connsiteX2" fmla="*/ 5281653 w 5281653"/>
                  <a:gd name="connsiteY2" fmla="*/ 1095271 h 1726688"/>
                  <a:gd name="connsiteX3" fmla="*/ 0 w 5281653"/>
                  <a:gd name="connsiteY3" fmla="*/ 1726688 h 1726688"/>
                  <a:gd name="connsiteX4" fmla="*/ 0 w 5281653"/>
                  <a:gd name="connsiteY4" fmla="*/ 507488 h 1726688"/>
                  <a:gd name="connsiteX0" fmla="*/ 0 w 4692468"/>
                  <a:gd name="connsiteY0" fmla="*/ 507488 h 1726688"/>
                  <a:gd name="connsiteX1" fmla="*/ 2830955 w 4692468"/>
                  <a:gd name="connsiteY1" fmla="*/ 0 h 1726688"/>
                  <a:gd name="connsiteX2" fmla="*/ 4692468 w 4692468"/>
                  <a:gd name="connsiteY2" fmla="*/ 378440 h 1726688"/>
                  <a:gd name="connsiteX3" fmla="*/ 0 w 4692468"/>
                  <a:gd name="connsiteY3" fmla="*/ 1726688 h 1726688"/>
                  <a:gd name="connsiteX4" fmla="*/ 0 w 4692468"/>
                  <a:gd name="connsiteY4" fmla="*/ 507488 h 1726688"/>
                  <a:gd name="connsiteX0" fmla="*/ 0 w 4843025"/>
                  <a:gd name="connsiteY0" fmla="*/ 1169214 h 2388414"/>
                  <a:gd name="connsiteX1" fmla="*/ 2830955 w 4843025"/>
                  <a:gd name="connsiteY1" fmla="*/ 661726 h 2388414"/>
                  <a:gd name="connsiteX2" fmla="*/ 3959456 w 4843025"/>
                  <a:gd name="connsiteY2" fmla="*/ 4235 h 2388414"/>
                  <a:gd name="connsiteX3" fmla="*/ 4692468 w 4843025"/>
                  <a:gd name="connsiteY3" fmla="*/ 1040166 h 2388414"/>
                  <a:gd name="connsiteX4" fmla="*/ 0 w 4843025"/>
                  <a:gd name="connsiteY4" fmla="*/ 2388414 h 2388414"/>
                  <a:gd name="connsiteX5" fmla="*/ 0 w 4843025"/>
                  <a:gd name="connsiteY5" fmla="*/ 1169214 h 2388414"/>
                  <a:gd name="connsiteX0" fmla="*/ 0 w 4780066"/>
                  <a:gd name="connsiteY0" fmla="*/ 510063 h 1729263"/>
                  <a:gd name="connsiteX1" fmla="*/ 2830955 w 4780066"/>
                  <a:gd name="connsiteY1" fmla="*/ 2575 h 1729263"/>
                  <a:gd name="connsiteX2" fmla="*/ 4692468 w 4780066"/>
                  <a:gd name="connsiteY2" fmla="*/ 381015 h 1729263"/>
                  <a:gd name="connsiteX3" fmla="*/ 0 w 4780066"/>
                  <a:gd name="connsiteY3" fmla="*/ 1729263 h 1729263"/>
                  <a:gd name="connsiteX4" fmla="*/ 0 w 4780066"/>
                  <a:gd name="connsiteY4" fmla="*/ 510063 h 1729263"/>
                  <a:gd name="connsiteX0" fmla="*/ 0 w 3810256"/>
                  <a:gd name="connsiteY0" fmla="*/ 508581 h 1727781"/>
                  <a:gd name="connsiteX1" fmla="*/ 2830955 w 3810256"/>
                  <a:gd name="connsiteY1" fmla="*/ 1093 h 1727781"/>
                  <a:gd name="connsiteX2" fmla="*/ 3623923 w 3810256"/>
                  <a:gd name="connsiteY2" fmla="*/ 567138 h 1727781"/>
                  <a:gd name="connsiteX3" fmla="*/ 0 w 3810256"/>
                  <a:gd name="connsiteY3" fmla="*/ 1727781 h 1727781"/>
                  <a:gd name="connsiteX4" fmla="*/ 0 w 3810256"/>
                  <a:gd name="connsiteY4" fmla="*/ 508581 h 1727781"/>
                  <a:gd name="connsiteX0" fmla="*/ 270716 w 4080972"/>
                  <a:gd name="connsiteY0" fmla="*/ 508581 h 1914726"/>
                  <a:gd name="connsiteX1" fmla="*/ 3101671 w 4080972"/>
                  <a:gd name="connsiteY1" fmla="*/ 1093 h 1914726"/>
                  <a:gd name="connsiteX2" fmla="*/ 3894639 w 4080972"/>
                  <a:gd name="connsiteY2" fmla="*/ 567138 h 1914726"/>
                  <a:gd name="connsiteX3" fmla="*/ 0 w 4080972"/>
                  <a:gd name="connsiteY3" fmla="*/ 1914726 h 1914726"/>
                  <a:gd name="connsiteX4" fmla="*/ 270716 w 4080972"/>
                  <a:gd name="connsiteY4" fmla="*/ 508581 h 1914726"/>
                  <a:gd name="connsiteX0" fmla="*/ 270716 w 4257821"/>
                  <a:gd name="connsiteY0" fmla="*/ 1255704 h 2661849"/>
                  <a:gd name="connsiteX1" fmla="*/ 3101671 w 4257821"/>
                  <a:gd name="connsiteY1" fmla="*/ 748216 h 2661849"/>
                  <a:gd name="connsiteX2" fmla="*/ 3999717 w 4257821"/>
                  <a:gd name="connsiteY2" fmla="*/ 7903 h 2661849"/>
                  <a:gd name="connsiteX3" fmla="*/ 3894639 w 4257821"/>
                  <a:gd name="connsiteY3" fmla="*/ 1314261 h 2661849"/>
                  <a:gd name="connsiteX4" fmla="*/ 0 w 4257821"/>
                  <a:gd name="connsiteY4" fmla="*/ 2661849 h 2661849"/>
                  <a:gd name="connsiteX5" fmla="*/ 270716 w 4257821"/>
                  <a:gd name="connsiteY5" fmla="*/ 1255704 h 2661849"/>
                  <a:gd name="connsiteX0" fmla="*/ 270716 w 4257821"/>
                  <a:gd name="connsiteY0" fmla="*/ 1247866 h 2654011"/>
                  <a:gd name="connsiteX1" fmla="*/ 3101671 w 4257821"/>
                  <a:gd name="connsiteY1" fmla="*/ 740378 h 2654011"/>
                  <a:gd name="connsiteX2" fmla="*/ 3999717 w 4257821"/>
                  <a:gd name="connsiteY2" fmla="*/ 65 h 2654011"/>
                  <a:gd name="connsiteX3" fmla="*/ 3894639 w 4257821"/>
                  <a:gd name="connsiteY3" fmla="*/ 1306423 h 2654011"/>
                  <a:gd name="connsiteX4" fmla="*/ 0 w 4257821"/>
                  <a:gd name="connsiteY4" fmla="*/ 2654011 h 2654011"/>
                  <a:gd name="connsiteX5" fmla="*/ 270716 w 4257821"/>
                  <a:gd name="connsiteY5" fmla="*/ 1247866 h 2654011"/>
                  <a:gd name="connsiteX0" fmla="*/ 270716 w 4198965"/>
                  <a:gd name="connsiteY0" fmla="*/ 1300661 h 2706806"/>
                  <a:gd name="connsiteX1" fmla="*/ 3101671 w 4198965"/>
                  <a:gd name="connsiteY1" fmla="*/ 793173 h 2706806"/>
                  <a:gd name="connsiteX2" fmla="*/ 3999717 w 4198965"/>
                  <a:gd name="connsiteY2" fmla="*/ 52860 h 2706806"/>
                  <a:gd name="connsiteX3" fmla="*/ 3894639 w 4198965"/>
                  <a:gd name="connsiteY3" fmla="*/ 1359218 h 2706806"/>
                  <a:gd name="connsiteX4" fmla="*/ 0 w 4198965"/>
                  <a:gd name="connsiteY4" fmla="*/ 2706806 h 2706806"/>
                  <a:gd name="connsiteX5" fmla="*/ 270716 w 4198965"/>
                  <a:gd name="connsiteY5" fmla="*/ 1300661 h 2706806"/>
                  <a:gd name="connsiteX0" fmla="*/ 270716 w 4073874"/>
                  <a:gd name="connsiteY0" fmla="*/ 507488 h 1913633"/>
                  <a:gd name="connsiteX1" fmla="*/ 3101671 w 4073874"/>
                  <a:gd name="connsiteY1" fmla="*/ 0 h 1913633"/>
                  <a:gd name="connsiteX2" fmla="*/ 3894639 w 4073874"/>
                  <a:gd name="connsiteY2" fmla="*/ 566045 h 1913633"/>
                  <a:gd name="connsiteX3" fmla="*/ 0 w 4073874"/>
                  <a:gd name="connsiteY3" fmla="*/ 1913633 h 1913633"/>
                  <a:gd name="connsiteX4" fmla="*/ 270716 w 4073874"/>
                  <a:gd name="connsiteY4" fmla="*/ 507488 h 1913633"/>
                  <a:gd name="connsiteX0" fmla="*/ 270716 w 3101671"/>
                  <a:gd name="connsiteY0" fmla="*/ 507488 h 1913633"/>
                  <a:gd name="connsiteX1" fmla="*/ 3101671 w 3101671"/>
                  <a:gd name="connsiteY1" fmla="*/ 0 h 1913633"/>
                  <a:gd name="connsiteX2" fmla="*/ 0 w 3101671"/>
                  <a:gd name="connsiteY2" fmla="*/ 1913633 h 1913633"/>
                  <a:gd name="connsiteX3" fmla="*/ 270716 w 3101671"/>
                  <a:gd name="connsiteY3" fmla="*/ 507488 h 1913633"/>
                  <a:gd name="connsiteX0" fmla="*/ 270716 w 3764782"/>
                  <a:gd name="connsiteY0" fmla="*/ 514922 h 1921067"/>
                  <a:gd name="connsiteX1" fmla="*/ 3101671 w 3764782"/>
                  <a:gd name="connsiteY1" fmla="*/ 7434 h 1921067"/>
                  <a:gd name="connsiteX2" fmla="*/ 3549548 w 3764782"/>
                  <a:gd name="connsiteY2" fmla="*/ 543838 h 1921067"/>
                  <a:gd name="connsiteX3" fmla="*/ 0 w 3764782"/>
                  <a:gd name="connsiteY3" fmla="*/ 1921067 h 1921067"/>
                  <a:gd name="connsiteX4" fmla="*/ 270716 w 3764782"/>
                  <a:gd name="connsiteY4" fmla="*/ 514922 h 1921067"/>
                  <a:gd name="connsiteX0" fmla="*/ 270716 w 3829101"/>
                  <a:gd name="connsiteY0" fmla="*/ 2145800 h 3551945"/>
                  <a:gd name="connsiteX1" fmla="*/ 3101671 w 3829101"/>
                  <a:gd name="connsiteY1" fmla="*/ 1638312 h 3551945"/>
                  <a:gd name="connsiteX2" fmla="*/ 3504313 w 3829101"/>
                  <a:gd name="connsiteY2" fmla="*/ 3467 h 3551945"/>
                  <a:gd name="connsiteX3" fmla="*/ 3549548 w 3829101"/>
                  <a:gd name="connsiteY3" fmla="*/ 2174716 h 3551945"/>
                  <a:gd name="connsiteX4" fmla="*/ 0 w 3829101"/>
                  <a:gd name="connsiteY4" fmla="*/ 3551945 h 3551945"/>
                  <a:gd name="connsiteX5" fmla="*/ 270716 w 3829101"/>
                  <a:gd name="connsiteY5" fmla="*/ 2145800 h 3551945"/>
                  <a:gd name="connsiteX0" fmla="*/ 270716 w 3912666"/>
                  <a:gd name="connsiteY0" fmla="*/ 1620791 h 3026936"/>
                  <a:gd name="connsiteX1" fmla="*/ 3101671 w 3912666"/>
                  <a:gd name="connsiteY1" fmla="*/ 1113303 h 3026936"/>
                  <a:gd name="connsiteX2" fmla="*/ 3751284 w 3912666"/>
                  <a:gd name="connsiteY2" fmla="*/ 4985 h 3026936"/>
                  <a:gd name="connsiteX3" fmla="*/ 3549548 w 3912666"/>
                  <a:gd name="connsiteY3" fmla="*/ 1649707 h 3026936"/>
                  <a:gd name="connsiteX4" fmla="*/ 0 w 3912666"/>
                  <a:gd name="connsiteY4" fmla="*/ 3026936 h 3026936"/>
                  <a:gd name="connsiteX5" fmla="*/ 270716 w 3912666"/>
                  <a:gd name="connsiteY5" fmla="*/ 1620791 h 3026936"/>
                  <a:gd name="connsiteX0" fmla="*/ 270716 w 4031083"/>
                  <a:gd name="connsiteY0" fmla="*/ 1309776 h 2715921"/>
                  <a:gd name="connsiteX1" fmla="*/ 3101671 w 4031083"/>
                  <a:gd name="connsiteY1" fmla="*/ 802288 h 2715921"/>
                  <a:gd name="connsiteX2" fmla="*/ 3967603 w 4031083"/>
                  <a:gd name="connsiteY2" fmla="*/ 6735 h 2715921"/>
                  <a:gd name="connsiteX3" fmla="*/ 3549548 w 4031083"/>
                  <a:gd name="connsiteY3" fmla="*/ 1338692 h 2715921"/>
                  <a:gd name="connsiteX4" fmla="*/ 0 w 4031083"/>
                  <a:gd name="connsiteY4" fmla="*/ 2715921 h 2715921"/>
                  <a:gd name="connsiteX5" fmla="*/ 270716 w 4031083"/>
                  <a:gd name="connsiteY5" fmla="*/ 1309776 h 2715921"/>
                  <a:gd name="connsiteX0" fmla="*/ 270716 w 3978139"/>
                  <a:gd name="connsiteY0" fmla="*/ 1309776 h 2715921"/>
                  <a:gd name="connsiteX1" fmla="*/ 3101671 w 3978139"/>
                  <a:gd name="connsiteY1" fmla="*/ 802288 h 2715921"/>
                  <a:gd name="connsiteX2" fmla="*/ 3967603 w 3978139"/>
                  <a:gd name="connsiteY2" fmla="*/ 6735 h 2715921"/>
                  <a:gd name="connsiteX3" fmla="*/ 3549548 w 3978139"/>
                  <a:gd name="connsiteY3" fmla="*/ 1338692 h 2715921"/>
                  <a:gd name="connsiteX4" fmla="*/ 0 w 3978139"/>
                  <a:gd name="connsiteY4" fmla="*/ 2715921 h 2715921"/>
                  <a:gd name="connsiteX5" fmla="*/ 270716 w 3978139"/>
                  <a:gd name="connsiteY5" fmla="*/ 1309776 h 2715921"/>
                  <a:gd name="connsiteX0" fmla="*/ 270716 w 3997782"/>
                  <a:gd name="connsiteY0" fmla="*/ 1326890 h 2733035"/>
                  <a:gd name="connsiteX1" fmla="*/ 3101671 w 3997782"/>
                  <a:gd name="connsiteY1" fmla="*/ 819402 h 2733035"/>
                  <a:gd name="connsiteX2" fmla="*/ 3967603 w 3997782"/>
                  <a:gd name="connsiteY2" fmla="*/ 23849 h 2733035"/>
                  <a:gd name="connsiteX3" fmla="*/ 3549548 w 3997782"/>
                  <a:gd name="connsiteY3" fmla="*/ 1355806 h 2733035"/>
                  <a:gd name="connsiteX4" fmla="*/ 0 w 3997782"/>
                  <a:gd name="connsiteY4" fmla="*/ 2733035 h 2733035"/>
                  <a:gd name="connsiteX5" fmla="*/ 270716 w 3997782"/>
                  <a:gd name="connsiteY5" fmla="*/ 1326890 h 2733035"/>
                  <a:gd name="connsiteX0" fmla="*/ 270716 w 3981690"/>
                  <a:gd name="connsiteY0" fmla="*/ 1325819 h 2731964"/>
                  <a:gd name="connsiteX1" fmla="*/ 3101671 w 3981690"/>
                  <a:gd name="connsiteY1" fmla="*/ 818331 h 2731964"/>
                  <a:gd name="connsiteX2" fmla="*/ 3967603 w 3981690"/>
                  <a:gd name="connsiteY2" fmla="*/ 22778 h 2731964"/>
                  <a:gd name="connsiteX3" fmla="*/ 3494565 w 3981690"/>
                  <a:gd name="connsiteY3" fmla="*/ 1421191 h 2731964"/>
                  <a:gd name="connsiteX4" fmla="*/ 0 w 3981690"/>
                  <a:gd name="connsiteY4" fmla="*/ 2731964 h 2731964"/>
                  <a:gd name="connsiteX5" fmla="*/ 270716 w 3981690"/>
                  <a:gd name="connsiteY5" fmla="*/ 1325819 h 2731964"/>
                  <a:gd name="connsiteX0" fmla="*/ 270716 w 3981690"/>
                  <a:gd name="connsiteY0" fmla="*/ 1325819 h 2731964"/>
                  <a:gd name="connsiteX1" fmla="*/ 3101671 w 3981690"/>
                  <a:gd name="connsiteY1" fmla="*/ 818331 h 2731964"/>
                  <a:gd name="connsiteX2" fmla="*/ 3967603 w 3981690"/>
                  <a:gd name="connsiteY2" fmla="*/ 22778 h 2731964"/>
                  <a:gd name="connsiteX3" fmla="*/ 3494565 w 3981690"/>
                  <a:gd name="connsiteY3" fmla="*/ 1421191 h 2731964"/>
                  <a:gd name="connsiteX4" fmla="*/ 0 w 3981690"/>
                  <a:gd name="connsiteY4" fmla="*/ 2731964 h 2731964"/>
                  <a:gd name="connsiteX5" fmla="*/ 270716 w 3981690"/>
                  <a:gd name="connsiteY5" fmla="*/ 1325819 h 2731964"/>
                  <a:gd name="connsiteX0" fmla="*/ 270716 w 3981690"/>
                  <a:gd name="connsiteY0" fmla="*/ 1331311 h 2737456"/>
                  <a:gd name="connsiteX1" fmla="*/ 3101671 w 3981690"/>
                  <a:gd name="connsiteY1" fmla="*/ 823823 h 2737456"/>
                  <a:gd name="connsiteX2" fmla="*/ 3506141 w 3981690"/>
                  <a:gd name="connsiteY2" fmla="*/ 456326 h 2737456"/>
                  <a:gd name="connsiteX3" fmla="*/ 3967603 w 3981690"/>
                  <a:gd name="connsiteY3" fmla="*/ 28270 h 2737456"/>
                  <a:gd name="connsiteX4" fmla="*/ 3494565 w 3981690"/>
                  <a:gd name="connsiteY4" fmla="*/ 1426683 h 2737456"/>
                  <a:gd name="connsiteX5" fmla="*/ 0 w 3981690"/>
                  <a:gd name="connsiteY5" fmla="*/ 2737456 h 2737456"/>
                  <a:gd name="connsiteX6" fmla="*/ 270716 w 3981690"/>
                  <a:gd name="connsiteY6" fmla="*/ 1331311 h 2737456"/>
                  <a:gd name="connsiteX0" fmla="*/ 270716 w 3981690"/>
                  <a:gd name="connsiteY0" fmla="*/ 1407690 h 2813835"/>
                  <a:gd name="connsiteX1" fmla="*/ 3101671 w 3981690"/>
                  <a:gd name="connsiteY1" fmla="*/ 900202 h 2813835"/>
                  <a:gd name="connsiteX2" fmla="*/ 3506141 w 3981690"/>
                  <a:gd name="connsiteY2" fmla="*/ 532705 h 2813835"/>
                  <a:gd name="connsiteX3" fmla="*/ 3967603 w 3981690"/>
                  <a:gd name="connsiteY3" fmla="*/ 104649 h 2813835"/>
                  <a:gd name="connsiteX4" fmla="*/ 3494565 w 3981690"/>
                  <a:gd name="connsiteY4" fmla="*/ 1503062 h 2813835"/>
                  <a:gd name="connsiteX5" fmla="*/ 0 w 3981690"/>
                  <a:gd name="connsiteY5" fmla="*/ 2813835 h 2813835"/>
                  <a:gd name="connsiteX6" fmla="*/ 270716 w 3981690"/>
                  <a:gd name="connsiteY6" fmla="*/ 1407690 h 2813835"/>
                  <a:gd name="connsiteX0" fmla="*/ 270716 w 3981690"/>
                  <a:gd name="connsiteY0" fmla="*/ 1407690 h 2813835"/>
                  <a:gd name="connsiteX1" fmla="*/ 3101671 w 3981690"/>
                  <a:gd name="connsiteY1" fmla="*/ 900202 h 2813835"/>
                  <a:gd name="connsiteX2" fmla="*/ 3506141 w 3981690"/>
                  <a:gd name="connsiteY2" fmla="*/ 532705 h 2813835"/>
                  <a:gd name="connsiteX3" fmla="*/ 3967603 w 3981690"/>
                  <a:gd name="connsiteY3" fmla="*/ 104649 h 2813835"/>
                  <a:gd name="connsiteX4" fmla="*/ 3494565 w 3981690"/>
                  <a:gd name="connsiteY4" fmla="*/ 1503062 h 2813835"/>
                  <a:gd name="connsiteX5" fmla="*/ 0 w 3981690"/>
                  <a:gd name="connsiteY5" fmla="*/ 2813835 h 2813835"/>
                  <a:gd name="connsiteX6" fmla="*/ 270716 w 3981690"/>
                  <a:gd name="connsiteY6" fmla="*/ 1407690 h 2813835"/>
                  <a:gd name="connsiteX0" fmla="*/ 270716 w 3981690"/>
                  <a:gd name="connsiteY0" fmla="*/ 1341084 h 2747229"/>
                  <a:gd name="connsiteX1" fmla="*/ 3101671 w 3981690"/>
                  <a:gd name="connsiteY1" fmla="*/ 833596 h 2747229"/>
                  <a:gd name="connsiteX2" fmla="*/ 3506141 w 3981690"/>
                  <a:gd name="connsiteY2" fmla="*/ 466099 h 2747229"/>
                  <a:gd name="connsiteX3" fmla="*/ 3967603 w 3981690"/>
                  <a:gd name="connsiteY3" fmla="*/ 38043 h 2747229"/>
                  <a:gd name="connsiteX4" fmla="*/ 3494565 w 3981690"/>
                  <a:gd name="connsiteY4" fmla="*/ 1436456 h 2747229"/>
                  <a:gd name="connsiteX5" fmla="*/ 0 w 3981690"/>
                  <a:gd name="connsiteY5" fmla="*/ 2747229 h 2747229"/>
                  <a:gd name="connsiteX6" fmla="*/ 270716 w 3981690"/>
                  <a:gd name="connsiteY6" fmla="*/ 1341084 h 2747229"/>
                  <a:gd name="connsiteX0" fmla="*/ 270716 w 3981690"/>
                  <a:gd name="connsiteY0" fmla="*/ 1341084 h 2747229"/>
                  <a:gd name="connsiteX1" fmla="*/ 3101671 w 3981690"/>
                  <a:gd name="connsiteY1" fmla="*/ 833596 h 2747229"/>
                  <a:gd name="connsiteX2" fmla="*/ 3506141 w 3981690"/>
                  <a:gd name="connsiteY2" fmla="*/ 466099 h 2747229"/>
                  <a:gd name="connsiteX3" fmla="*/ 3967603 w 3981690"/>
                  <a:gd name="connsiteY3" fmla="*/ 38043 h 2747229"/>
                  <a:gd name="connsiteX4" fmla="*/ 3494565 w 3981690"/>
                  <a:gd name="connsiteY4" fmla="*/ 1436456 h 2747229"/>
                  <a:gd name="connsiteX5" fmla="*/ 0 w 3981690"/>
                  <a:gd name="connsiteY5" fmla="*/ 2747229 h 2747229"/>
                  <a:gd name="connsiteX6" fmla="*/ 270716 w 3981690"/>
                  <a:gd name="connsiteY6" fmla="*/ 1341084 h 2747229"/>
                  <a:gd name="connsiteX0" fmla="*/ 270716 w 3981690"/>
                  <a:gd name="connsiteY0" fmla="*/ 1325819 h 2731964"/>
                  <a:gd name="connsiteX1" fmla="*/ 3101671 w 3981690"/>
                  <a:gd name="connsiteY1" fmla="*/ 818331 h 2731964"/>
                  <a:gd name="connsiteX2" fmla="*/ 3967603 w 3981690"/>
                  <a:gd name="connsiteY2" fmla="*/ 22778 h 2731964"/>
                  <a:gd name="connsiteX3" fmla="*/ 3494565 w 3981690"/>
                  <a:gd name="connsiteY3" fmla="*/ 1421191 h 2731964"/>
                  <a:gd name="connsiteX4" fmla="*/ 0 w 3981690"/>
                  <a:gd name="connsiteY4" fmla="*/ 2731964 h 2731964"/>
                  <a:gd name="connsiteX5" fmla="*/ 270716 w 3981690"/>
                  <a:gd name="connsiteY5" fmla="*/ 1325819 h 2731964"/>
                  <a:gd name="connsiteX0" fmla="*/ 270716 w 3981690"/>
                  <a:gd name="connsiteY0" fmla="*/ 1325819 h 2731964"/>
                  <a:gd name="connsiteX1" fmla="*/ 3115116 w 3981690"/>
                  <a:gd name="connsiteY1" fmla="*/ 849933 h 2731964"/>
                  <a:gd name="connsiteX2" fmla="*/ 3967603 w 3981690"/>
                  <a:gd name="connsiteY2" fmla="*/ 22778 h 2731964"/>
                  <a:gd name="connsiteX3" fmla="*/ 3494565 w 3981690"/>
                  <a:gd name="connsiteY3" fmla="*/ 1421191 h 2731964"/>
                  <a:gd name="connsiteX4" fmla="*/ 0 w 3981690"/>
                  <a:gd name="connsiteY4" fmla="*/ 2731964 h 2731964"/>
                  <a:gd name="connsiteX5" fmla="*/ 270716 w 3981690"/>
                  <a:gd name="connsiteY5" fmla="*/ 1325819 h 2731964"/>
                  <a:gd name="connsiteX0" fmla="*/ 270716 w 3979616"/>
                  <a:gd name="connsiteY0" fmla="*/ 1338805 h 2744950"/>
                  <a:gd name="connsiteX1" fmla="*/ 3115116 w 3979616"/>
                  <a:gd name="connsiteY1" fmla="*/ 862919 h 2744950"/>
                  <a:gd name="connsiteX2" fmla="*/ 3964863 w 3979616"/>
                  <a:gd name="connsiteY2" fmla="*/ 22575 h 2744950"/>
                  <a:gd name="connsiteX3" fmla="*/ 3494565 w 3979616"/>
                  <a:gd name="connsiteY3" fmla="*/ 1434177 h 2744950"/>
                  <a:gd name="connsiteX4" fmla="*/ 0 w 3979616"/>
                  <a:gd name="connsiteY4" fmla="*/ 2744950 h 2744950"/>
                  <a:gd name="connsiteX5" fmla="*/ 270716 w 3979616"/>
                  <a:gd name="connsiteY5" fmla="*/ 1338805 h 2744950"/>
                  <a:gd name="connsiteX0" fmla="*/ 270716 w 3979616"/>
                  <a:gd name="connsiteY0" fmla="*/ 1338805 h 2744950"/>
                  <a:gd name="connsiteX1" fmla="*/ 3115116 w 3979616"/>
                  <a:gd name="connsiteY1" fmla="*/ 862919 h 2744950"/>
                  <a:gd name="connsiteX2" fmla="*/ 3964863 w 3979616"/>
                  <a:gd name="connsiteY2" fmla="*/ 22575 h 2744950"/>
                  <a:gd name="connsiteX3" fmla="*/ 3494565 w 3979616"/>
                  <a:gd name="connsiteY3" fmla="*/ 1434177 h 2744950"/>
                  <a:gd name="connsiteX4" fmla="*/ 0 w 3979616"/>
                  <a:gd name="connsiteY4" fmla="*/ 2744950 h 2744950"/>
                  <a:gd name="connsiteX5" fmla="*/ 270716 w 3979616"/>
                  <a:gd name="connsiteY5" fmla="*/ 1338805 h 2744950"/>
                  <a:gd name="connsiteX0" fmla="*/ 270716 w 3979616"/>
                  <a:gd name="connsiteY0" fmla="*/ 1338805 h 2744950"/>
                  <a:gd name="connsiteX1" fmla="*/ 3147171 w 3979616"/>
                  <a:gd name="connsiteY1" fmla="*/ 856261 h 2744950"/>
                  <a:gd name="connsiteX2" fmla="*/ 3964863 w 3979616"/>
                  <a:gd name="connsiteY2" fmla="*/ 22575 h 2744950"/>
                  <a:gd name="connsiteX3" fmla="*/ 3494565 w 3979616"/>
                  <a:gd name="connsiteY3" fmla="*/ 1434177 h 2744950"/>
                  <a:gd name="connsiteX4" fmla="*/ 0 w 3979616"/>
                  <a:gd name="connsiteY4" fmla="*/ 2744950 h 2744950"/>
                  <a:gd name="connsiteX5" fmla="*/ 270716 w 3979616"/>
                  <a:gd name="connsiteY5" fmla="*/ 1338805 h 2744950"/>
                  <a:gd name="connsiteX0" fmla="*/ 270716 w 3979616"/>
                  <a:gd name="connsiteY0" fmla="*/ 1338805 h 2744950"/>
                  <a:gd name="connsiteX1" fmla="*/ 3147171 w 3979616"/>
                  <a:gd name="connsiteY1" fmla="*/ 856261 h 2744950"/>
                  <a:gd name="connsiteX2" fmla="*/ 3964863 w 3979616"/>
                  <a:gd name="connsiteY2" fmla="*/ 22575 h 2744950"/>
                  <a:gd name="connsiteX3" fmla="*/ 3494565 w 3979616"/>
                  <a:gd name="connsiteY3" fmla="*/ 1434177 h 2744950"/>
                  <a:gd name="connsiteX4" fmla="*/ 0 w 3979616"/>
                  <a:gd name="connsiteY4" fmla="*/ 2744950 h 2744950"/>
                  <a:gd name="connsiteX5" fmla="*/ 270716 w 3979616"/>
                  <a:gd name="connsiteY5" fmla="*/ 1338805 h 2744950"/>
                  <a:gd name="connsiteX0" fmla="*/ 270716 w 3979616"/>
                  <a:gd name="connsiteY0" fmla="*/ 1338805 h 2744950"/>
                  <a:gd name="connsiteX1" fmla="*/ 3147171 w 3979616"/>
                  <a:gd name="connsiteY1" fmla="*/ 856261 h 2744950"/>
                  <a:gd name="connsiteX2" fmla="*/ 3964863 w 3979616"/>
                  <a:gd name="connsiteY2" fmla="*/ 22575 h 2744950"/>
                  <a:gd name="connsiteX3" fmla="*/ 3494565 w 3979616"/>
                  <a:gd name="connsiteY3" fmla="*/ 1434177 h 2744950"/>
                  <a:gd name="connsiteX4" fmla="*/ 0 w 3979616"/>
                  <a:gd name="connsiteY4" fmla="*/ 2744950 h 2744950"/>
                  <a:gd name="connsiteX5" fmla="*/ 270716 w 3979616"/>
                  <a:gd name="connsiteY5" fmla="*/ 1338805 h 2744950"/>
                  <a:gd name="connsiteX0" fmla="*/ 270716 w 3987461"/>
                  <a:gd name="connsiteY0" fmla="*/ 1290171 h 2696316"/>
                  <a:gd name="connsiteX1" fmla="*/ 3147171 w 3987461"/>
                  <a:gd name="connsiteY1" fmla="*/ 807627 h 2696316"/>
                  <a:gd name="connsiteX2" fmla="*/ 3975128 w 3987461"/>
                  <a:gd name="connsiteY2" fmla="*/ 23350 h 2696316"/>
                  <a:gd name="connsiteX3" fmla="*/ 3494565 w 3987461"/>
                  <a:gd name="connsiteY3" fmla="*/ 1385543 h 2696316"/>
                  <a:gd name="connsiteX4" fmla="*/ 0 w 3987461"/>
                  <a:gd name="connsiteY4" fmla="*/ 2696316 h 2696316"/>
                  <a:gd name="connsiteX5" fmla="*/ 270716 w 3987461"/>
                  <a:gd name="connsiteY5" fmla="*/ 1290171 h 2696316"/>
                  <a:gd name="connsiteX0" fmla="*/ 270716 w 4052855"/>
                  <a:gd name="connsiteY0" fmla="*/ 1291744 h 2697889"/>
                  <a:gd name="connsiteX1" fmla="*/ 3147171 w 4052855"/>
                  <a:gd name="connsiteY1" fmla="*/ 809200 h 2697889"/>
                  <a:gd name="connsiteX2" fmla="*/ 3975128 w 4052855"/>
                  <a:gd name="connsiteY2" fmla="*/ 24923 h 2697889"/>
                  <a:gd name="connsiteX3" fmla="*/ 3668247 w 4052855"/>
                  <a:gd name="connsiteY3" fmla="*/ 1295999 h 2697889"/>
                  <a:gd name="connsiteX4" fmla="*/ 0 w 4052855"/>
                  <a:gd name="connsiteY4" fmla="*/ 2697889 h 2697889"/>
                  <a:gd name="connsiteX5" fmla="*/ 270716 w 4052855"/>
                  <a:gd name="connsiteY5" fmla="*/ 1291744 h 2697889"/>
                  <a:gd name="connsiteX0" fmla="*/ 270716 w 3994568"/>
                  <a:gd name="connsiteY0" fmla="*/ 1296864 h 2703009"/>
                  <a:gd name="connsiteX1" fmla="*/ 3147171 w 3994568"/>
                  <a:gd name="connsiteY1" fmla="*/ 814320 h 2703009"/>
                  <a:gd name="connsiteX2" fmla="*/ 3975128 w 3994568"/>
                  <a:gd name="connsiteY2" fmla="*/ 30043 h 2703009"/>
                  <a:gd name="connsiteX3" fmla="*/ 3668247 w 3994568"/>
                  <a:gd name="connsiteY3" fmla="*/ 1301119 h 2703009"/>
                  <a:gd name="connsiteX4" fmla="*/ 0 w 3994568"/>
                  <a:gd name="connsiteY4" fmla="*/ 2703009 h 2703009"/>
                  <a:gd name="connsiteX5" fmla="*/ 270716 w 3994568"/>
                  <a:gd name="connsiteY5" fmla="*/ 1296864 h 2703009"/>
                  <a:gd name="connsiteX0" fmla="*/ 270716 w 4005801"/>
                  <a:gd name="connsiteY0" fmla="*/ 1301070 h 2707215"/>
                  <a:gd name="connsiteX1" fmla="*/ 3147171 w 4005801"/>
                  <a:gd name="connsiteY1" fmla="*/ 818526 h 2707215"/>
                  <a:gd name="connsiteX2" fmla="*/ 3975128 w 4005801"/>
                  <a:gd name="connsiteY2" fmla="*/ 34249 h 2707215"/>
                  <a:gd name="connsiteX3" fmla="*/ 3668247 w 4005801"/>
                  <a:gd name="connsiteY3" fmla="*/ 1305325 h 2707215"/>
                  <a:gd name="connsiteX4" fmla="*/ 0 w 4005801"/>
                  <a:gd name="connsiteY4" fmla="*/ 2707215 h 2707215"/>
                  <a:gd name="connsiteX5" fmla="*/ 270716 w 4005801"/>
                  <a:gd name="connsiteY5" fmla="*/ 1301070 h 2707215"/>
                  <a:gd name="connsiteX0" fmla="*/ 270716 w 3960650"/>
                  <a:gd name="connsiteY0" fmla="*/ 1391792 h 2797937"/>
                  <a:gd name="connsiteX1" fmla="*/ 3147171 w 3960650"/>
                  <a:gd name="connsiteY1" fmla="*/ 909248 h 2797937"/>
                  <a:gd name="connsiteX2" fmla="*/ 3891389 w 3960650"/>
                  <a:gd name="connsiteY2" fmla="*/ 31331 h 2797937"/>
                  <a:gd name="connsiteX3" fmla="*/ 3668247 w 3960650"/>
                  <a:gd name="connsiteY3" fmla="*/ 1396047 h 2797937"/>
                  <a:gd name="connsiteX4" fmla="*/ 0 w 3960650"/>
                  <a:gd name="connsiteY4" fmla="*/ 2797937 h 2797937"/>
                  <a:gd name="connsiteX5" fmla="*/ 270716 w 3960650"/>
                  <a:gd name="connsiteY5" fmla="*/ 1391792 h 2797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60650" h="2797937">
                    <a:moveTo>
                      <a:pt x="270716" y="1391792"/>
                    </a:moveTo>
                    <a:cubicBezTo>
                      <a:pt x="1218618" y="1320346"/>
                      <a:pt x="2411184" y="1187184"/>
                      <a:pt x="3147171" y="909248"/>
                    </a:cubicBezTo>
                    <a:cubicBezTo>
                      <a:pt x="3724295" y="624949"/>
                      <a:pt x="3815514" y="220212"/>
                      <a:pt x="3891389" y="31331"/>
                    </a:cubicBezTo>
                    <a:cubicBezTo>
                      <a:pt x="3889825" y="-179868"/>
                      <a:pt x="4151288" y="721288"/>
                      <a:pt x="3668247" y="1396047"/>
                    </a:cubicBezTo>
                    <a:cubicBezTo>
                      <a:pt x="3050248" y="1686104"/>
                      <a:pt x="444304" y="2741434"/>
                      <a:pt x="0" y="2797937"/>
                    </a:cubicBezTo>
                    <a:lnTo>
                      <a:pt x="270716" y="1391792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2"/>
              <p:cNvSpPr/>
              <p:nvPr/>
            </p:nvSpPr>
            <p:spPr>
              <a:xfrm>
                <a:off x="7410249" y="896767"/>
                <a:ext cx="1269902" cy="987053"/>
              </a:xfrm>
              <a:custGeom>
                <a:avLst/>
                <a:gdLst>
                  <a:gd name="connsiteX0" fmla="*/ 0 w 1296365"/>
                  <a:gd name="connsiteY0" fmla="*/ 0 h 946592"/>
                  <a:gd name="connsiteX1" fmla="*/ 1296365 w 1296365"/>
                  <a:gd name="connsiteY1" fmla="*/ 0 h 946592"/>
                  <a:gd name="connsiteX2" fmla="*/ 1296365 w 1296365"/>
                  <a:gd name="connsiteY2" fmla="*/ 946592 h 946592"/>
                  <a:gd name="connsiteX3" fmla="*/ 0 w 1296365"/>
                  <a:gd name="connsiteY3" fmla="*/ 946592 h 946592"/>
                  <a:gd name="connsiteX4" fmla="*/ 0 w 1296365"/>
                  <a:gd name="connsiteY4" fmla="*/ 0 h 946592"/>
                  <a:gd name="connsiteX0" fmla="*/ 0 w 1296365"/>
                  <a:gd name="connsiteY0" fmla="*/ 5919 h 952511"/>
                  <a:gd name="connsiteX1" fmla="*/ 1296365 w 1296365"/>
                  <a:gd name="connsiteY1" fmla="*/ 0 h 952511"/>
                  <a:gd name="connsiteX2" fmla="*/ 1296365 w 1296365"/>
                  <a:gd name="connsiteY2" fmla="*/ 952511 h 952511"/>
                  <a:gd name="connsiteX3" fmla="*/ 0 w 1296365"/>
                  <a:gd name="connsiteY3" fmla="*/ 952511 h 952511"/>
                  <a:gd name="connsiteX4" fmla="*/ 0 w 1296365"/>
                  <a:gd name="connsiteY4" fmla="*/ 5919 h 952511"/>
                  <a:gd name="connsiteX0" fmla="*/ 0 w 1296365"/>
                  <a:gd name="connsiteY0" fmla="*/ 5919 h 952511"/>
                  <a:gd name="connsiteX1" fmla="*/ 1296365 w 1296365"/>
                  <a:gd name="connsiteY1" fmla="*/ 0 h 952511"/>
                  <a:gd name="connsiteX2" fmla="*/ 1296365 w 1296365"/>
                  <a:gd name="connsiteY2" fmla="*/ 952511 h 952511"/>
                  <a:gd name="connsiteX3" fmla="*/ 0 w 1296365"/>
                  <a:gd name="connsiteY3" fmla="*/ 952511 h 952511"/>
                  <a:gd name="connsiteX4" fmla="*/ 0 w 1296365"/>
                  <a:gd name="connsiteY4" fmla="*/ 5919 h 952511"/>
                  <a:gd name="connsiteX0" fmla="*/ 0 w 1296365"/>
                  <a:gd name="connsiteY0" fmla="*/ 5919 h 952511"/>
                  <a:gd name="connsiteX1" fmla="*/ 1296365 w 1296365"/>
                  <a:gd name="connsiteY1" fmla="*/ 0 h 952511"/>
                  <a:gd name="connsiteX2" fmla="*/ 1284528 w 1296365"/>
                  <a:gd name="connsiteY2" fmla="*/ 937715 h 952511"/>
                  <a:gd name="connsiteX3" fmla="*/ 0 w 1296365"/>
                  <a:gd name="connsiteY3" fmla="*/ 952511 h 952511"/>
                  <a:gd name="connsiteX4" fmla="*/ 0 w 1296365"/>
                  <a:gd name="connsiteY4" fmla="*/ 5919 h 952511"/>
                  <a:gd name="connsiteX0" fmla="*/ 0 w 1296365"/>
                  <a:gd name="connsiteY0" fmla="*/ 5919 h 952511"/>
                  <a:gd name="connsiteX1" fmla="*/ 1296365 w 1296365"/>
                  <a:gd name="connsiteY1" fmla="*/ 0 h 952511"/>
                  <a:gd name="connsiteX2" fmla="*/ 1284528 w 1296365"/>
                  <a:gd name="connsiteY2" fmla="*/ 937715 h 952511"/>
                  <a:gd name="connsiteX3" fmla="*/ 0 w 1296365"/>
                  <a:gd name="connsiteY3" fmla="*/ 952511 h 952511"/>
                  <a:gd name="connsiteX4" fmla="*/ 0 w 1296365"/>
                  <a:gd name="connsiteY4" fmla="*/ 5919 h 952511"/>
                  <a:gd name="connsiteX0" fmla="*/ 0 w 1296365"/>
                  <a:gd name="connsiteY0" fmla="*/ 5919 h 952511"/>
                  <a:gd name="connsiteX1" fmla="*/ 1296365 w 1296365"/>
                  <a:gd name="connsiteY1" fmla="*/ 0 h 952511"/>
                  <a:gd name="connsiteX2" fmla="*/ 1284528 w 1296365"/>
                  <a:gd name="connsiteY2" fmla="*/ 937715 h 952511"/>
                  <a:gd name="connsiteX3" fmla="*/ 0 w 1296365"/>
                  <a:gd name="connsiteY3" fmla="*/ 952511 h 952511"/>
                  <a:gd name="connsiteX4" fmla="*/ 0 w 1296365"/>
                  <a:gd name="connsiteY4" fmla="*/ 5919 h 952511"/>
                  <a:gd name="connsiteX0" fmla="*/ 0 w 1296365"/>
                  <a:gd name="connsiteY0" fmla="*/ 5919 h 952511"/>
                  <a:gd name="connsiteX1" fmla="*/ 1296365 w 1296365"/>
                  <a:gd name="connsiteY1" fmla="*/ 0 h 952511"/>
                  <a:gd name="connsiteX2" fmla="*/ 1284528 w 1296365"/>
                  <a:gd name="connsiteY2" fmla="*/ 937715 h 952511"/>
                  <a:gd name="connsiteX3" fmla="*/ 0 w 1296365"/>
                  <a:gd name="connsiteY3" fmla="*/ 952511 h 952511"/>
                  <a:gd name="connsiteX4" fmla="*/ 0 w 1296365"/>
                  <a:gd name="connsiteY4" fmla="*/ 5919 h 952511"/>
                  <a:gd name="connsiteX0" fmla="*/ 0 w 1296365"/>
                  <a:gd name="connsiteY0" fmla="*/ 5919 h 952511"/>
                  <a:gd name="connsiteX1" fmla="*/ 1296365 w 1296365"/>
                  <a:gd name="connsiteY1" fmla="*/ 0 h 952511"/>
                  <a:gd name="connsiteX2" fmla="*/ 1284528 w 1296365"/>
                  <a:gd name="connsiteY2" fmla="*/ 937715 h 952511"/>
                  <a:gd name="connsiteX3" fmla="*/ 0 w 1296365"/>
                  <a:gd name="connsiteY3" fmla="*/ 952511 h 952511"/>
                  <a:gd name="connsiteX4" fmla="*/ 0 w 1296365"/>
                  <a:gd name="connsiteY4" fmla="*/ 5919 h 952511"/>
                  <a:gd name="connsiteX0" fmla="*/ 0 w 1296365"/>
                  <a:gd name="connsiteY0" fmla="*/ 5919 h 967307"/>
                  <a:gd name="connsiteX1" fmla="*/ 1296365 w 1296365"/>
                  <a:gd name="connsiteY1" fmla="*/ 0 h 967307"/>
                  <a:gd name="connsiteX2" fmla="*/ 1284528 w 1296365"/>
                  <a:gd name="connsiteY2" fmla="*/ 937715 h 967307"/>
                  <a:gd name="connsiteX3" fmla="*/ 127247 w 1296365"/>
                  <a:gd name="connsiteY3" fmla="*/ 967307 h 967307"/>
                  <a:gd name="connsiteX4" fmla="*/ 0 w 1296365"/>
                  <a:gd name="connsiteY4" fmla="*/ 5919 h 967307"/>
                  <a:gd name="connsiteX0" fmla="*/ 0 w 1296365"/>
                  <a:gd name="connsiteY0" fmla="*/ 5919 h 967307"/>
                  <a:gd name="connsiteX1" fmla="*/ 1296365 w 1296365"/>
                  <a:gd name="connsiteY1" fmla="*/ 0 h 967307"/>
                  <a:gd name="connsiteX2" fmla="*/ 1284528 w 1296365"/>
                  <a:gd name="connsiteY2" fmla="*/ 937715 h 967307"/>
                  <a:gd name="connsiteX3" fmla="*/ 127247 w 1296365"/>
                  <a:gd name="connsiteY3" fmla="*/ 967307 h 967307"/>
                  <a:gd name="connsiteX4" fmla="*/ 0 w 1296365"/>
                  <a:gd name="connsiteY4" fmla="*/ 5919 h 967307"/>
                  <a:gd name="connsiteX0" fmla="*/ 0 w 1296365"/>
                  <a:gd name="connsiteY0" fmla="*/ 5919 h 967307"/>
                  <a:gd name="connsiteX1" fmla="*/ 1296365 w 1296365"/>
                  <a:gd name="connsiteY1" fmla="*/ 0 h 967307"/>
                  <a:gd name="connsiteX2" fmla="*/ 1127689 w 1296365"/>
                  <a:gd name="connsiteY2" fmla="*/ 937715 h 967307"/>
                  <a:gd name="connsiteX3" fmla="*/ 127247 w 1296365"/>
                  <a:gd name="connsiteY3" fmla="*/ 967307 h 967307"/>
                  <a:gd name="connsiteX4" fmla="*/ 0 w 1296365"/>
                  <a:gd name="connsiteY4" fmla="*/ 5919 h 967307"/>
                  <a:gd name="connsiteX0" fmla="*/ 0 w 1296365"/>
                  <a:gd name="connsiteY0" fmla="*/ 5919 h 967307"/>
                  <a:gd name="connsiteX1" fmla="*/ 1296365 w 1296365"/>
                  <a:gd name="connsiteY1" fmla="*/ 0 h 967307"/>
                  <a:gd name="connsiteX2" fmla="*/ 1127689 w 1296365"/>
                  <a:gd name="connsiteY2" fmla="*/ 937715 h 967307"/>
                  <a:gd name="connsiteX3" fmla="*/ 127247 w 1296365"/>
                  <a:gd name="connsiteY3" fmla="*/ 967307 h 967307"/>
                  <a:gd name="connsiteX4" fmla="*/ 0 w 1296365"/>
                  <a:gd name="connsiteY4" fmla="*/ 5919 h 967307"/>
                  <a:gd name="connsiteX0" fmla="*/ 0 w 1296365"/>
                  <a:gd name="connsiteY0" fmla="*/ 5919 h 967307"/>
                  <a:gd name="connsiteX1" fmla="*/ 1296365 w 1296365"/>
                  <a:gd name="connsiteY1" fmla="*/ 0 h 967307"/>
                  <a:gd name="connsiteX2" fmla="*/ 1127689 w 1296365"/>
                  <a:gd name="connsiteY2" fmla="*/ 937715 h 967307"/>
                  <a:gd name="connsiteX3" fmla="*/ 127247 w 1296365"/>
                  <a:gd name="connsiteY3" fmla="*/ 967307 h 967307"/>
                  <a:gd name="connsiteX4" fmla="*/ 0 w 1296365"/>
                  <a:gd name="connsiteY4" fmla="*/ 5919 h 967307"/>
                  <a:gd name="connsiteX0" fmla="*/ 0 w 1249018"/>
                  <a:gd name="connsiteY0" fmla="*/ 177554 h 967307"/>
                  <a:gd name="connsiteX1" fmla="*/ 1249018 w 1249018"/>
                  <a:gd name="connsiteY1" fmla="*/ 0 h 967307"/>
                  <a:gd name="connsiteX2" fmla="*/ 1080342 w 1249018"/>
                  <a:gd name="connsiteY2" fmla="*/ 937715 h 967307"/>
                  <a:gd name="connsiteX3" fmla="*/ 79900 w 1249018"/>
                  <a:gd name="connsiteY3" fmla="*/ 967307 h 967307"/>
                  <a:gd name="connsiteX4" fmla="*/ 0 w 1249018"/>
                  <a:gd name="connsiteY4" fmla="*/ 177554 h 967307"/>
                  <a:gd name="connsiteX0" fmla="*/ 0 w 1293407"/>
                  <a:gd name="connsiteY0" fmla="*/ 349189 h 967307"/>
                  <a:gd name="connsiteX1" fmla="*/ 1293407 w 1293407"/>
                  <a:gd name="connsiteY1" fmla="*/ 0 h 967307"/>
                  <a:gd name="connsiteX2" fmla="*/ 1124731 w 1293407"/>
                  <a:gd name="connsiteY2" fmla="*/ 937715 h 967307"/>
                  <a:gd name="connsiteX3" fmla="*/ 124289 w 1293407"/>
                  <a:gd name="connsiteY3" fmla="*/ 967307 h 967307"/>
                  <a:gd name="connsiteX4" fmla="*/ 0 w 1293407"/>
                  <a:gd name="connsiteY4" fmla="*/ 349189 h 967307"/>
                  <a:gd name="connsiteX0" fmla="*/ 0 w 1293407"/>
                  <a:gd name="connsiteY0" fmla="*/ 349189 h 967307"/>
                  <a:gd name="connsiteX1" fmla="*/ 1293407 w 1293407"/>
                  <a:gd name="connsiteY1" fmla="*/ 0 h 967307"/>
                  <a:gd name="connsiteX2" fmla="*/ 1124731 w 1293407"/>
                  <a:gd name="connsiteY2" fmla="*/ 937715 h 967307"/>
                  <a:gd name="connsiteX3" fmla="*/ 124289 w 1293407"/>
                  <a:gd name="connsiteY3" fmla="*/ 967307 h 967307"/>
                  <a:gd name="connsiteX4" fmla="*/ 0 w 1293407"/>
                  <a:gd name="connsiteY4" fmla="*/ 349189 h 967307"/>
                  <a:gd name="connsiteX0" fmla="*/ 0 w 1148405"/>
                  <a:gd name="connsiteY0" fmla="*/ 0 h 618118"/>
                  <a:gd name="connsiteX1" fmla="*/ 1148405 w 1148405"/>
                  <a:gd name="connsiteY1" fmla="*/ 50307 h 618118"/>
                  <a:gd name="connsiteX2" fmla="*/ 1124731 w 1148405"/>
                  <a:gd name="connsiteY2" fmla="*/ 588526 h 618118"/>
                  <a:gd name="connsiteX3" fmla="*/ 124289 w 1148405"/>
                  <a:gd name="connsiteY3" fmla="*/ 618118 h 618118"/>
                  <a:gd name="connsiteX4" fmla="*/ 0 w 1148405"/>
                  <a:gd name="connsiteY4" fmla="*/ 0 h 618118"/>
                  <a:gd name="connsiteX0" fmla="*/ 0 w 1257896"/>
                  <a:gd name="connsiteY0" fmla="*/ 147961 h 766079"/>
                  <a:gd name="connsiteX1" fmla="*/ 1257896 w 1257896"/>
                  <a:gd name="connsiteY1" fmla="*/ 0 h 766079"/>
                  <a:gd name="connsiteX2" fmla="*/ 1124731 w 1257896"/>
                  <a:gd name="connsiteY2" fmla="*/ 736487 h 766079"/>
                  <a:gd name="connsiteX3" fmla="*/ 124289 w 1257896"/>
                  <a:gd name="connsiteY3" fmla="*/ 766079 h 766079"/>
                  <a:gd name="connsiteX4" fmla="*/ 0 w 1257896"/>
                  <a:gd name="connsiteY4" fmla="*/ 147961 h 766079"/>
                  <a:gd name="connsiteX0" fmla="*/ 0 w 1266094"/>
                  <a:gd name="connsiteY0" fmla="*/ 147961 h 766079"/>
                  <a:gd name="connsiteX1" fmla="*/ 1257896 w 1266094"/>
                  <a:gd name="connsiteY1" fmla="*/ 0 h 766079"/>
                  <a:gd name="connsiteX2" fmla="*/ 1124731 w 1266094"/>
                  <a:gd name="connsiteY2" fmla="*/ 736487 h 766079"/>
                  <a:gd name="connsiteX3" fmla="*/ 124289 w 1266094"/>
                  <a:gd name="connsiteY3" fmla="*/ 766079 h 766079"/>
                  <a:gd name="connsiteX4" fmla="*/ 0 w 1266094"/>
                  <a:gd name="connsiteY4" fmla="*/ 147961 h 766079"/>
                  <a:gd name="connsiteX0" fmla="*/ 0 w 1270231"/>
                  <a:gd name="connsiteY0" fmla="*/ 147961 h 766079"/>
                  <a:gd name="connsiteX1" fmla="*/ 1257896 w 1270231"/>
                  <a:gd name="connsiteY1" fmla="*/ 0 h 766079"/>
                  <a:gd name="connsiteX2" fmla="*/ 1124731 w 1270231"/>
                  <a:gd name="connsiteY2" fmla="*/ 736487 h 766079"/>
                  <a:gd name="connsiteX3" fmla="*/ 124289 w 1270231"/>
                  <a:gd name="connsiteY3" fmla="*/ 766079 h 766079"/>
                  <a:gd name="connsiteX4" fmla="*/ 0 w 1270231"/>
                  <a:gd name="connsiteY4" fmla="*/ 147961 h 766079"/>
                  <a:gd name="connsiteX0" fmla="*/ 0 w 1261805"/>
                  <a:gd name="connsiteY0" fmla="*/ 147961 h 766079"/>
                  <a:gd name="connsiteX1" fmla="*/ 1257896 w 1261805"/>
                  <a:gd name="connsiteY1" fmla="*/ 0 h 766079"/>
                  <a:gd name="connsiteX2" fmla="*/ 1124731 w 1261805"/>
                  <a:gd name="connsiteY2" fmla="*/ 736487 h 766079"/>
                  <a:gd name="connsiteX3" fmla="*/ 124289 w 1261805"/>
                  <a:gd name="connsiteY3" fmla="*/ 766079 h 766079"/>
                  <a:gd name="connsiteX4" fmla="*/ 0 w 1261805"/>
                  <a:gd name="connsiteY4" fmla="*/ 147961 h 766079"/>
                  <a:gd name="connsiteX0" fmla="*/ 0 w 1257896"/>
                  <a:gd name="connsiteY0" fmla="*/ 147961 h 766079"/>
                  <a:gd name="connsiteX1" fmla="*/ 1257896 w 1257896"/>
                  <a:gd name="connsiteY1" fmla="*/ 0 h 766079"/>
                  <a:gd name="connsiteX2" fmla="*/ 1124731 w 1257896"/>
                  <a:gd name="connsiteY2" fmla="*/ 736487 h 766079"/>
                  <a:gd name="connsiteX3" fmla="*/ 124289 w 1257896"/>
                  <a:gd name="connsiteY3" fmla="*/ 766079 h 766079"/>
                  <a:gd name="connsiteX4" fmla="*/ 0 w 1257896"/>
                  <a:gd name="connsiteY4" fmla="*/ 147961 h 766079"/>
                  <a:gd name="connsiteX0" fmla="*/ 0 w 1243099"/>
                  <a:gd name="connsiteY0" fmla="*/ 130205 h 748323"/>
                  <a:gd name="connsiteX1" fmla="*/ 1243099 w 1243099"/>
                  <a:gd name="connsiteY1" fmla="*/ 0 h 748323"/>
                  <a:gd name="connsiteX2" fmla="*/ 1124731 w 1243099"/>
                  <a:gd name="connsiteY2" fmla="*/ 718731 h 748323"/>
                  <a:gd name="connsiteX3" fmla="*/ 124289 w 1243099"/>
                  <a:gd name="connsiteY3" fmla="*/ 748323 h 748323"/>
                  <a:gd name="connsiteX4" fmla="*/ 0 w 1243099"/>
                  <a:gd name="connsiteY4" fmla="*/ 130205 h 748323"/>
                  <a:gd name="connsiteX0" fmla="*/ 0 w 1254517"/>
                  <a:gd name="connsiteY0" fmla="*/ 130205 h 748323"/>
                  <a:gd name="connsiteX1" fmla="*/ 1243099 w 1254517"/>
                  <a:gd name="connsiteY1" fmla="*/ 0 h 748323"/>
                  <a:gd name="connsiteX2" fmla="*/ 1124731 w 1254517"/>
                  <a:gd name="connsiteY2" fmla="*/ 718731 h 748323"/>
                  <a:gd name="connsiteX3" fmla="*/ 124289 w 1254517"/>
                  <a:gd name="connsiteY3" fmla="*/ 748323 h 748323"/>
                  <a:gd name="connsiteX4" fmla="*/ 0 w 1254517"/>
                  <a:gd name="connsiteY4" fmla="*/ 130205 h 748323"/>
                  <a:gd name="connsiteX0" fmla="*/ 0 w 1256988"/>
                  <a:gd name="connsiteY0" fmla="*/ 130205 h 748323"/>
                  <a:gd name="connsiteX1" fmla="*/ 1243099 w 1256988"/>
                  <a:gd name="connsiteY1" fmla="*/ 0 h 748323"/>
                  <a:gd name="connsiteX2" fmla="*/ 1124731 w 1256988"/>
                  <a:gd name="connsiteY2" fmla="*/ 718731 h 748323"/>
                  <a:gd name="connsiteX3" fmla="*/ 124289 w 1256988"/>
                  <a:gd name="connsiteY3" fmla="*/ 748323 h 748323"/>
                  <a:gd name="connsiteX4" fmla="*/ 0 w 1256988"/>
                  <a:gd name="connsiteY4" fmla="*/ 130205 h 748323"/>
                  <a:gd name="connsiteX0" fmla="*/ 0 w 1256988"/>
                  <a:gd name="connsiteY0" fmla="*/ 130205 h 751283"/>
                  <a:gd name="connsiteX1" fmla="*/ 1243099 w 1256988"/>
                  <a:gd name="connsiteY1" fmla="*/ 0 h 751283"/>
                  <a:gd name="connsiteX2" fmla="*/ 1124731 w 1256988"/>
                  <a:gd name="connsiteY2" fmla="*/ 718731 h 751283"/>
                  <a:gd name="connsiteX3" fmla="*/ 139085 w 1256988"/>
                  <a:gd name="connsiteY3" fmla="*/ 751283 h 751283"/>
                  <a:gd name="connsiteX4" fmla="*/ 0 w 1256988"/>
                  <a:gd name="connsiteY4" fmla="*/ 130205 h 751283"/>
                  <a:gd name="connsiteX0" fmla="*/ 0 w 1256988"/>
                  <a:gd name="connsiteY0" fmla="*/ 130205 h 751283"/>
                  <a:gd name="connsiteX1" fmla="*/ 1243099 w 1256988"/>
                  <a:gd name="connsiteY1" fmla="*/ 0 h 751283"/>
                  <a:gd name="connsiteX2" fmla="*/ 1124731 w 1256988"/>
                  <a:gd name="connsiteY2" fmla="*/ 718731 h 751283"/>
                  <a:gd name="connsiteX3" fmla="*/ 139085 w 1256988"/>
                  <a:gd name="connsiteY3" fmla="*/ 751283 h 751283"/>
                  <a:gd name="connsiteX4" fmla="*/ 0 w 1256988"/>
                  <a:gd name="connsiteY4" fmla="*/ 130205 h 751283"/>
                  <a:gd name="connsiteX0" fmla="*/ 0 w 1256988"/>
                  <a:gd name="connsiteY0" fmla="*/ 280313 h 901391"/>
                  <a:gd name="connsiteX1" fmla="*/ 1243099 w 1256988"/>
                  <a:gd name="connsiteY1" fmla="*/ 150108 h 901391"/>
                  <a:gd name="connsiteX2" fmla="*/ 1124731 w 1256988"/>
                  <a:gd name="connsiteY2" fmla="*/ 868839 h 901391"/>
                  <a:gd name="connsiteX3" fmla="*/ 139085 w 1256988"/>
                  <a:gd name="connsiteY3" fmla="*/ 901391 h 901391"/>
                  <a:gd name="connsiteX4" fmla="*/ 0 w 1256988"/>
                  <a:gd name="connsiteY4" fmla="*/ 280313 h 901391"/>
                  <a:gd name="connsiteX0" fmla="*/ 0 w 1256988"/>
                  <a:gd name="connsiteY0" fmla="*/ 362333 h 983411"/>
                  <a:gd name="connsiteX1" fmla="*/ 1243099 w 1256988"/>
                  <a:gd name="connsiteY1" fmla="*/ 232128 h 983411"/>
                  <a:gd name="connsiteX2" fmla="*/ 1124731 w 1256988"/>
                  <a:gd name="connsiteY2" fmla="*/ 950859 h 983411"/>
                  <a:gd name="connsiteX3" fmla="*/ 139085 w 1256988"/>
                  <a:gd name="connsiteY3" fmla="*/ 983411 h 983411"/>
                  <a:gd name="connsiteX4" fmla="*/ 0 w 1256988"/>
                  <a:gd name="connsiteY4" fmla="*/ 362333 h 983411"/>
                  <a:gd name="connsiteX0" fmla="*/ 0 w 1253077"/>
                  <a:gd name="connsiteY0" fmla="*/ 360297 h 981375"/>
                  <a:gd name="connsiteX1" fmla="*/ 1238639 w 1253077"/>
                  <a:gd name="connsiteY1" fmla="*/ 234553 h 981375"/>
                  <a:gd name="connsiteX2" fmla="*/ 1124731 w 1253077"/>
                  <a:gd name="connsiteY2" fmla="*/ 948823 h 981375"/>
                  <a:gd name="connsiteX3" fmla="*/ 139085 w 1253077"/>
                  <a:gd name="connsiteY3" fmla="*/ 981375 h 981375"/>
                  <a:gd name="connsiteX4" fmla="*/ 0 w 1253077"/>
                  <a:gd name="connsiteY4" fmla="*/ 360297 h 981375"/>
                  <a:gd name="connsiteX0" fmla="*/ 0 w 1256988"/>
                  <a:gd name="connsiteY0" fmla="*/ 364387 h 985465"/>
                  <a:gd name="connsiteX1" fmla="*/ 1243099 w 1256988"/>
                  <a:gd name="connsiteY1" fmla="*/ 229722 h 985465"/>
                  <a:gd name="connsiteX2" fmla="*/ 1124731 w 1256988"/>
                  <a:gd name="connsiteY2" fmla="*/ 952913 h 985465"/>
                  <a:gd name="connsiteX3" fmla="*/ 139085 w 1256988"/>
                  <a:gd name="connsiteY3" fmla="*/ 985465 h 985465"/>
                  <a:gd name="connsiteX4" fmla="*/ 0 w 1256988"/>
                  <a:gd name="connsiteY4" fmla="*/ 364387 h 985465"/>
                  <a:gd name="connsiteX0" fmla="*/ 0 w 1256988"/>
                  <a:gd name="connsiteY0" fmla="*/ 351884 h 972962"/>
                  <a:gd name="connsiteX1" fmla="*/ 1243099 w 1256988"/>
                  <a:gd name="connsiteY1" fmla="*/ 217219 h 972962"/>
                  <a:gd name="connsiteX2" fmla="*/ 1124731 w 1256988"/>
                  <a:gd name="connsiteY2" fmla="*/ 940410 h 972962"/>
                  <a:gd name="connsiteX3" fmla="*/ 139085 w 1256988"/>
                  <a:gd name="connsiteY3" fmla="*/ 972962 h 972962"/>
                  <a:gd name="connsiteX4" fmla="*/ 0 w 1256988"/>
                  <a:gd name="connsiteY4" fmla="*/ 351884 h 972962"/>
                  <a:gd name="connsiteX0" fmla="*/ 0 w 1256988"/>
                  <a:gd name="connsiteY0" fmla="*/ 365975 h 987053"/>
                  <a:gd name="connsiteX1" fmla="*/ 1243099 w 1256988"/>
                  <a:gd name="connsiteY1" fmla="*/ 231310 h 987053"/>
                  <a:gd name="connsiteX2" fmla="*/ 1124731 w 1256988"/>
                  <a:gd name="connsiteY2" fmla="*/ 954501 h 987053"/>
                  <a:gd name="connsiteX3" fmla="*/ 139085 w 1256988"/>
                  <a:gd name="connsiteY3" fmla="*/ 987053 h 987053"/>
                  <a:gd name="connsiteX4" fmla="*/ 0 w 1256988"/>
                  <a:gd name="connsiteY4" fmla="*/ 365975 h 987053"/>
                  <a:gd name="connsiteX0" fmla="*/ 0 w 1269902"/>
                  <a:gd name="connsiteY0" fmla="*/ 365975 h 987053"/>
                  <a:gd name="connsiteX1" fmla="*/ 1243099 w 1269902"/>
                  <a:gd name="connsiteY1" fmla="*/ 231310 h 987053"/>
                  <a:gd name="connsiteX2" fmla="*/ 1187178 w 1269902"/>
                  <a:gd name="connsiteY2" fmla="*/ 976803 h 987053"/>
                  <a:gd name="connsiteX3" fmla="*/ 139085 w 1269902"/>
                  <a:gd name="connsiteY3" fmla="*/ 987053 h 987053"/>
                  <a:gd name="connsiteX4" fmla="*/ 0 w 1269902"/>
                  <a:gd name="connsiteY4" fmla="*/ 365975 h 987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69902" h="987053">
                    <a:moveTo>
                      <a:pt x="0" y="365975"/>
                    </a:moveTo>
                    <a:cubicBezTo>
                      <a:pt x="29667" y="-204169"/>
                      <a:pt x="1270899" y="6880"/>
                      <a:pt x="1243099" y="231310"/>
                    </a:cubicBezTo>
                    <a:cubicBezTo>
                      <a:pt x="1287488" y="584325"/>
                      <a:pt x="1281873" y="753993"/>
                      <a:pt x="1187178" y="976803"/>
                    </a:cubicBezTo>
                    <a:cubicBezTo>
                      <a:pt x="1054923" y="969898"/>
                      <a:pt x="756651" y="698034"/>
                      <a:pt x="139085" y="987053"/>
                    </a:cubicBezTo>
                    <a:cubicBezTo>
                      <a:pt x="79900" y="795810"/>
                      <a:pt x="26634" y="743649"/>
                      <a:pt x="0" y="365975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ffectLst>
                <a:outerShdw dist="38100" dir="3000000" sx="105000" sy="105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4"/>
              <p:cNvSpPr/>
              <p:nvPr/>
            </p:nvSpPr>
            <p:spPr>
              <a:xfrm rot="19113608">
                <a:off x="7607407" y="1014269"/>
                <a:ext cx="1460626" cy="4248924"/>
              </a:xfrm>
              <a:custGeom>
                <a:avLst/>
                <a:gdLst>
                  <a:gd name="connsiteX0" fmla="*/ 0 w 1397985"/>
                  <a:gd name="connsiteY0" fmla="*/ 0 h 4258811"/>
                  <a:gd name="connsiteX1" fmla="*/ 1397985 w 1397985"/>
                  <a:gd name="connsiteY1" fmla="*/ 0 h 4258811"/>
                  <a:gd name="connsiteX2" fmla="*/ 1397985 w 1397985"/>
                  <a:gd name="connsiteY2" fmla="*/ 4258811 h 4258811"/>
                  <a:gd name="connsiteX3" fmla="*/ 0 w 1397985"/>
                  <a:gd name="connsiteY3" fmla="*/ 4258811 h 4258811"/>
                  <a:gd name="connsiteX4" fmla="*/ 0 w 1397985"/>
                  <a:gd name="connsiteY4" fmla="*/ 0 h 4258811"/>
                  <a:gd name="connsiteX0" fmla="*/ 0 w 1445386"/>
                  <a:gd name="connsiteY0" fmla="*/ 0 h 4258811"/>
                  <a:gd name="connsiteX1" fmla="*/ 1445386 w 1445386"/>
                  <a:gd name="connsiteY1" fmla="*/ 41848 h 4258811"/>
                  <a:gd name="connsiteX2" fmla="*/ 1397985 w 1445386"/>
                  <a:gd name="connsiteY2" fmla="*/ 4258811 h 4258811"/>
                  <a:gd name="connsiteX3" fmla="*/ 0 w 1445386"/>
                  <a:gd name="connsiteY3" fmla="*/ 4258811 h 4258811"/>
                  <a:gd name="connsiteX4" fmla="*/ 0 w 1445386"/>
                  <a:gd name="connsiteY4" fmla="*/ 0 h 4258811"/>
                  <a:gd name="connsiteX0" fmla="*/ 278464 w 1445386"/>
                  <a:gd name="connsiteY0" fmla="*/ 723046 h 4216963"/>
                  <a:gd name="connsiteX1" fmla="*/ 1445386 w 1445386"/>
                  <a:gd name="connsiteY1" fmla="*/ 0 h 4216963"/>
                  <a:gd name="connsiteX2" fmla="*/ 1397985 w 1445386"/>
                  <a:gd name="connsiteY2" fmla="*/ 4216963 h 4216963"/>
                  <a:gd name="connsiteX3" fmla="*/ 0 w 1445386"/>
                  <a:gd name="connsiteY3" fmla="*/ 4216963 h 4216963"/>
                  <a:gd name="connsiteX4" fmla="*/ 278464 w 1445386"/>
                  <a:gd name="connsiteY4" fmla="*/ 723046 h 4216963"/>
                  <a:gd name="connsiteX0" fmla="*/ 278464 w 1445386"/>
                  <a:gd name="connsiteY0" fmla="*/ 723046 h 4216963"/>
                  <a:gd name="connsiteX1" fmla="*/ 1445386 w 1445386"/>
                  <a:gd name="connsiteY1" fmla="*/ 0 h 4216963"/>
                  <a:gd name="connsiteX2" fmla="*/ 1068841 w 1445386"/>
                  <a:gd name="connsiteY2" fmla="*/ 3634409 h 4216963"/>
                  <a:gd name="connsiteX3" fmla="*/ 0 w 1445386"/>
                  <a:gd name="connsiteY3" fmla="*/ 4216963 h 4216963"/>
                  <a:gd name="connsiteX4" fmla="*/ 278464 w 1445386"/>
                  <a:gd name="connsiteY4" fmla="*/ 723046 h 4216963"/>
                  <a:gd name="connsiteX0" fmla="*/ 293704 w 1460626"/>
                  <a:gd name="connsiteY0" fmla="*/ 723046 h 4248924"/>
                  <a:gd name="connsiteX1" fmla="*/ 1460626 w 1460626"/>
                  <a:gd name="connsiteY1" fmla="*/ 0 h 4248924"/>
                  <a:gd name="connsiteX2" fmla="*/ 1084081 w 1460626"/>
                  <a:gd name="connsiteY2" fmla="*/ 3634409 h 4248924"/>
                  <a:gd name="connsiteX3" fmla="*/ 0 w 1460626"/>
                  <a:gd name="connsiteY3" fmla="*/ 4248924 h 4248924"/>
                  <a:gd name="connsiteX4" fmla="*/ 293704 w 1460626"/>
                  <a:gd name="connsiteY4" fmla="*/ 723046 h 4248924"/>
                  <a:gd name="connsiteX0" fmla="*/ 302385 w 1469307"/>
                  <a:gd name="connsiteY0" fmla="*/ 723046 h 4248924"/>
                  <a:gd name="connsiteX1" fmla="*/ 1469307 w 1469307"/>
                  <a:gd name="connsiteY1" fmla="*/ 0 h 4248924"/>
                  <a:gd name="connsiteX2" fmla="*/ 1092762 w 1469307"/>
                  <a:gd name="connsiteY2" fmla="*/ 3634409 h 4248924"/>
                  <a:gd name="connsiteX3" fmla="*/ 8681 w 1469307"/>
                  <a:gd name="connsiteY3" fmla="*/ 4248924 h 4248924"/>
                  <a:gd name="connsiteX4" fmla="*/ 302385 w 1469307"/>
                  <a:gd name="connsiteY4" fmla="*/ 723046 h 4248924"/>
                  <a:gd name="connsiteX0" fmla="*/ 324594 w 1491516"/>
                  <a:gd name="connsiteY0" fmla="*/ 723046 h 4248924"/>
                  <a:gd name="connsiteX1" fmla="*/ 1491516 w 1491516"/>
                  <a:gd name="connsiteY1" fmla="*/ 0 h 4248924"/>
                  <a:gd name="connsiteX2" fmla="*/ 1114971 w 1491516"/>
                  <a:gd name="connsiteY2" fmla="*/ 3634409 h 4248924"/>
                  <a:gd name="connsiteX3" fmla="*/ 30890 w 1491516"/>
                  <a:gd name="connsiteY3" fmla="*/ 4248924 h 4248924"/>
                  <a:gd name="connsiteX4" fmla="*/ 324594 w 1491516"/>
                  <a:gd name="connsiteY4" fmla="*/ 723046 h 4248924"/>
                  <a:gd name="connsiteX0" fmla="*/ 293704 w 1460626"/>
                  <a:gd name="connsiteY0" fmla="*/ 723046 h 4248924"/>
                  <a:gd name="connsiteX1" fmla="*/ 1460626 w 1460626"/>
                  <a:gd name="connsiteY1" fmla="*/ 0 h 4248924"/>
                  <a:gd name="connsiteX2" fmla="*/ 1084081 w 1460626"/>
                  <a:gd name="connsiteY2" fmla="*/ 3634409 h 4248924"/>
                  <a:gd name="connsiteX3" fmla="*/ 0 w 1460626"/>
                  <a:gd name="connsiteY3" fmla="*/ 4248924 h 4248924"/>
                  <a:gd name="connsiteX4" fmla="*/ 293704 w 1460626"/>
                  <a:gd name="connsiteY4" fmla="*/ 723046 h 4248924"/>
                  <a:gd name="connsiteX0" fmla="*/ 276327 w 1460626"/>
                  <a:gd name="connsiteY0" fmla="*/ 720681 h 4248924"/>
                  <a:gd name="connsiteX1" fmla="*/ 1460626 w 1460626"/>
                  <a:gd name="connsiteY1" fmla="*/ 0 h 4248924"/>
                  <a:gd name="connsiteX2" fmla="*/ 1084081 w 1460626"/>
                  <a:gd name="connsiteY2" fmla="*/ 3634409 h 4248924"/>
                  <a:gd name="connsiteX3" fmla="*/ 0 w 1460626"/>
                  <a:gd name="connsiteY3" fmla="*/ 4248924 h 4248924"/>
                  <a:gd name="connsiteX4" fmla="*/ 276327 w 1460626"/>
                  <a:gd name="connsiteY4" fmla="*/ 720681 h 4248924"/>
                  <a:gd name="connsiteX0" fmla="*/ 276327 w 1460626"/>
                  <a:gd name="connsiteY0" fmla="*/ 720681 h 4248924"/>
                  <a:gd name="connsiteX1" fmla="*/ 1460626 w 1460626"/>
                  <a:gd name="connsiteY1" fmla="*/ 0 h 4248924"/>
                  <a:gd name="connsiteX2" fmla="*/ 1084081 w 1460626"/>
                  <a:gd name="connsiteY2" fmla="*/ 3634409 h 4248924"/>
                  <a:gd name="connsiteX3" fmla="*/ 0 w 1460626"/>
                  <a:gd name="connsiteY3" fmla="*/ 4248924 h 4248924"/>
                  <a:gd name="connsiteX4" fmla="*/ 276327 w 1460626"/>
                  <a:gd name="connsiteY4" fmla="*/ 720681 h 4248924"/>
                  <a:gd name="connsiteX0" fmla="*/ 276327 w 1460626"/>
                  <a:gd name="connsiteY0" fmla="*/ 720681 h 4248924"/>
                  <a:gd name="connsiteX1" fmla="*/ 1460626 w 1460626"/>
                  <a:gd name="connsiteY1" fmla="*/ 0 h 4248924"/>
                  <a:gd name="connsiteX2" fmla="*/ 1084081 w 1460626"/>
                  <a:gd name="connsiteY2" fmla="*/ 3634409 h 4248924"/>
                  <a:gd name="connsiteX3" fmla="*/ 0 w 1460626"/>
                  <a:gd name="connsiteY3" fmla="*/ 4248924 h 4248924"/>
                  <a:gd name="connsiteX4" fmla="*/ 276327 w 1460626"/>
                  <a:gd name="connsiteY4" fmla="*/ 720681 h 4248924"/>
                  <a:gd name="connsiteX0" fmla="*/ 276327 w 1460626"/>
                  <a:gd name="connsiteY0" fmla="*/ 720681 h 4248924"/>
                  <a:gd name="connsiteX1" fmla="*/ 1460626 w 1460626"/>
                  <a:gd name="connsiteY1" fmla="*/ 0 h 4248924"/>
                  <a:gd name="connsiteX2" fmla="*/ 1084081 w 1460626"/>
                  <a:gd name="connsiteY2" fmla="*/ 3634409 h 4248924"/>
                  <a:gd name="connsiteX3" fmla="*/ 0 w 1460626"/>
                  <a:gd name="connsiteY3" fmla="*/ 4248924 h 4248924"/>
                  <a:gd name="connsiteX4" fmla="*/ 276327 w 1460626"/>
                  <a:gd name="connsiteY4" fmla="*/ 720681 h 4248924"/>
                  <a:gd name="connsiteX0" fmla="*/ 290911 w 1460626"/>
                  <a:gd name="connsiteY0" fmla="*/ 733557 h 4248924"/>
                  <a:gd name="connsiteX1" fmla="*/ 1460626 w 1460626"/>
                  <a:gd name="connsiteY1" fmla="*/ 0 h 4248924"/>
                  <a:gd name="connsiteX2" fmla="*/ 1084081 w 1460626"/>
                  <a:gd name="connsiteY2" fmla="*/ 3634409 h 4248924"/>
                  <a:gd name="connsiteX3" fmla="*/ 0 w 1460626"/>
                  <a:gd name="connsiteY3" fmla="*/ 4248924 h 4248924"/>
                  <a:gd name="connsiteX4" fmla="*/ 290911 w 1460626"/>
                  <a:gd name="connsiteY4" fmla="*/ 733557 h 4248924"/>
                  <a:gd name="connsiteX0" fmla="*/ 290911 w 1460626"/>
                  <a:gd name="connsiteY0" fmla="*/ 733557 h 4248924"/>
                  <a:gd name="connsiteX1" fmla="*/ 1460626 w 1460626"/>
                  <a:gd name="connsiteY1" fmla="*/ 0 h 4248924"/>
                  <a:gd name="connsiteX2" fmla="*/ 1084081 w 1460626"/>
                  <a:gd name="connsiteY2" fmla="*/ 3634409 h 4248924"/>
                  <a:gd name="connsiteX3" fmla="*/ 0 w 1460626"/>
                  <a:gd name="connsiteY3" fmla="*/ 4248924 h 4248924"/>
                  <a:gd name="connsiteX4" fmla="*/ 290911 w 1460626"/>
                  <a:gd name="connsiteY4" fmla="*/ 733557 h 4248924"/>
                  <a:gd name="connsiteX0" fmla="*/ 290911 w 1460626"/>
                  <a:gd name="connsiteY0" fmla="*/ 733557 h 4248924"/>
                  <a:gd name="connsiteX1" fmla="*/ 1460626 w 1460626"/>
                  <a:gd name="connsiteY1" fmla="*/ 0 h 4248924"/>
                  <a:gd name="connsiteX2" fmla="*/ 1084081 w 1460626"/>
                  <a:gd name="connsiteY2" fmla="*/ 3634409 h 4248924"/>
                  <a:gd name="connsiteX3" fmla="*/ 0 w 1460626"/>
                  <a:gd name="connsiteY3" fmla="*/ 4248924 h 4248924"/>
                  <a:gd name="connsiteX4" fmla="*/ 290911 w 1460626"/>
                  <a:gd name="connsiteY4" fmla="*/ 733557 h 4248924"/>
                  <a:gd name="connsiteX0" fmla="*/ 290911 w 1460626"/>
                  <a:gd name="connsiteY0" fmla="*/ 733557 h 4248924"/>
                  <a:gd name="connsiteX1" fmla="*/ 1460626 w 1460626"/>
                  <a:gd name="connsiteY1" fmla="*/ 0 h 4248924"/>
                  <a:gd name="connsiteX2" fmla="*/ 1084081 w 1460626"/>
                  <a:gd name="connsiteY2" fmla="*/ 3634409 h 4248924"/>
                  <a:gd name="connsiteX3" fmla="*/ 0 w 1460626"/>
                  <a:gd name="connsiteY3" fmla="*/ 4248924 h 4248924"/>
                  <a:gd name="connsiteX4" fmla="*/ 290911 w 1460626"/>
                  <a:gd name="connsiteY4" fmla="*/ 733557 h 4248924"/>
                  <a:gd name="connsiteX0" fmla="*/ 290911 w 1460626"/>
                  <a:gd name="connsiteY0" fmla="*/ 733557 h 4248924"/>
                  <a:gd name="connsiteX1" fmla="*/ 1460626 w 1460626"/>
                  <a:gd name="connsiteY1" fmla="*/ 0 h 4248924"/>
                  <a:gd name="connsiteX2" fmla="*/ 1084081 w 1460626"/>
                  <a:gd name="connsiteY2" fmla="*/ 3634409 h 4248924"/>
                  <a:gd name="connsiteX3" fmla="*/ 0 w 1460626"/>
                  <a:gd name="connsiteY3" fmla="*/ 4248924 h 4248924"/>
                  <a:gd name="connsiteX4" fmla="*/ 290911 w 1460626"/>
                  <a:gd name="connsiteY4" fmla="*/ 733557 h 4248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60626" h="4248924">
                    <a:moveTo>
                      <a:pt x="290911" y="733557"/>
                    </a:moveTo>
                    <a:cubicBezTo>
                      <a:pt x="531650" y="454671"/>
                      <a:pt x="1037774" y="176503"/>
                      <a:pt x="1460626" y="0"/>
                    </a:cubicBezTo>
                    <a:cubicBezTo>
                      <a:pt x="632255" y="603925"/>
                      <a:pt x="874022" y="2567868"/>
                      <a:pt x="1084081" y="3634409"/>
                    </a:cubicBezTo>
                    <a:lnTo>
                      <a:pt x="0" y="4248924"/>
                    </a:lnTo>
                    <a:cubicBezTo>
                      <a:pt x="57596" y="2979653"/>
                      <a:pt x="-46585" y="1768692"/>
                      <a:pt x="290911" y="733557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 1"/>
              <p:cNvSpPr/>
              <p:nvPr/>
            </p:nvSpPr>
            <p:spPr>
              <a:xfrm rot="19604205">
                <a:off x="5699997" y="1909793"/>
                <a:ext cx="4005801" cy="2707215"/>
              </a:xfrm>
              <a:custGeom>
                <a:avLst/>
                <a:gdLst>
                  <a:gd name="connsiteX0" fmla="*/ 0 w 4924425"/>
                  <a:gd name="connsiteY0" fmla="*/ 0 h 1219200"/>
                  <a:gd name="connsiteX1" fmla="*/ 4924425 w 4924425"/>
                  <a:gd name="connsiteY1" fmla="*/ 0 h 1219200"/>
                  <a:gd name="connsiteX2" fmla="*/ 4924425 w 4924425"/>
                  <a:gd name="connsiteY2" fmla="*/ 1219200 h 1219200"/>
                  <a:gd name="connsiteX3" fmla="*/ 0 w 4924425"/>
                  <a:gd name="connsiteY3" fmla="*/ 1219200 h 1219200"/>
                  <a:gd name="connsiteX4" fmla="*/ 0 w 4924425"/>
                  <a:gd name="connsiteY4" fmla="*/ 0 h 1219200"/>
                  <a:gd name="connsiteX0" fmla="*/ 0 w 4924425"/>
                  <a:gd name="connsiteY0" fmla="*/ 214339 h 1433539"/>
                  <a:gd name="connsiteX1" fmla="*/ 2843706 w 4924425"/>
                  <a:gd name="connsiteY1" fmla="*/ 0 h 1433539"/>
                  <a:gd name="connsiteX2" fmla="*/ 4924425 w 4924425"/>
                  <a:gd name="connsiteY2" fmla="*/ 1433539 h 1433539"/>
                  <a:gd name="connsiteX3" fmla="*/ 0 w 4924425"/>
                  <a:gd name="connsiteY3" fmla="*/ 1433539 h 1433539"/>
                  <a:gd name="connsiteX4" fmla="*/ 0 w 4924425"/>
                  <a:gd name="connsiteY4" fmla="*/ 214339 h 1433539"/>
                  <a:gd name="connsiteX0" fmla="*/ 0 w 4924425"/>
                  <a:gd name="connsiteY0" fmla="*/ 214339 h 1433539"/>
                  <a:gd name="connsiteX1" fmla="*/ 2843706 w 4924425"/>
                  <a:gd name="connsiteY1" fmla="*/ 0 h 1433539"/>
                  <a:gd name="connsiteX2" fmla="*/ 4924425 w 4924425"/>
                  <a:gd name="connsiteY2" fmla="*/ 1433539 h 1433539"/>
                  <a:gd name="connsiteX3" fmla="*/ 0 w 4924425"/>
                  <a:gd name="connsiteY3" fmla="*/ 1433539 h 1433539"/>
                  <a:gd name="connsiteX4" fmla="*/ 0 w 4924425"/>
                  <a:gd name="connsiteY4" fmla="*/ 214339 h 1433539"/>
                  <a:gd name="connsiteX0" fmla="*/ 0 w 4924425"/>
                  <a:gd name="connsiteY0" fmla="*/ 507488 h 1726688"/>
                  <a:gd name="connsiteX1" fmla="*/ 2830955 w 4924425"/>
                  <a:gd name="connsiteY1" fmla="*/ 0 h 1726688"/>
                  <a:gd name="connsiteX2" fmla="*/ 4924425 w 4924425"/>
                  <a:gd name="connsiteY2" fmla="*/ 1726688 h 1726688"/>
                  <a:gd name="connsiteX3" fmla="*/ 0 w 4924425"/>
                  <a:gd name="connsiteY3" fmla="*/ 1726688 h 1726688"/>
                  <a:gd name="connsiteX4" fmla="*/ 0 w 4924425"/>
                  <a:gd name="connsiteY4" fmla="*/ 507488 h 1726688"/>
                  <a:gd name="connsiteX0" fmla="*/ 0 w 4924425"/>
                  <a:gd name="connsiteY0" fmla="*/ 507488 h 1726688"/>
                  <a:gd name="connsiteX1" fmla="*/ 2830955 w 4924425"/>
                  <a:gd name="connsiteY1" fmla="*/ 0 h 1726688"/>
                  <a:gd name="connsiteX2" fmla="*/ 4924425 w 4924425"/>
                  <a:gd name="connsiteY2" fmla="*/ 1726688 h 1726688"/>
                  <a:gd name="connsiteX3" fmla="*/ 0 w 4924425"/>
                  <a:gd name="connsiteY3" fmla="*/ 1726688 h 1726688"/>
                  <a:gd name="connsiteX4" fmla="*/ 0 w 4924425"/>
                  <a:gd name="connsiteY4" fmla="*/ 507488 h 1726688"/>
                  <a:gd name="connsiteX0" fmla="*/ 0 w 4924425"/>
                  <a:gd name="connsiteY0" fmla="*/ 507488 h 1726688"/>
                  <a:gd name="connsiteX1" fmla="*/ 2830955 w 4924425"/>
                  <a:gd name="connsiteY1" fmla="*/ 0 h 1726688"/>
                  <a:gd name="connsiteX2" fmla="*/ 4924425 w 4924425"/>
                  <a:gd name="connsiteY2" fmla="*/ 1726688 h 1726688"/>
                  <a:gd name="connsiteX3" fmla="*/ 0 w 4924425"/>
                  <a:gd name="connsiteY3" fmla="*/ 1726688 h 1726688"/>
                  <a:gd name="connsiteX4" fmla="*/ 0 w 4924425"/>
                  <a:gd name="connsiteY4" fmla="*/ 507488 h 1726688"/>
                  <a:gd name="connsiteX0" fmla="*/ 0 w 4924425"/>
                  <a:gd name="connsiteY0" fmla="*/ 507488 h 1726688"/>
                  <a:gd name="connsiteX1" fmla="*/ 2830955 w 4924425"/>
                  <a:gd name="connsiteY1" fmla="*/ 0 h 1726688"/>
                  <a:gd name="connsiteX2" fmla="*/ 4924425 w 4924425"/>
                  <a:gd name="connsiteY2" fmla="*/ 1726688 h 1726688"/>
                  <a:gd name="connsiteX3" fmla="*/ 0 w 4924425"/>
                  <a:gd name="connsiteY3" fmla="*/ 1726688 h 1726688"/>
                  <a:gd name="connsiteX4" fmla="*/ 0 w 4924425"/>
                  <a:gd name="connsiteY4" fmla="*/ 507488 h 1726688"/>
                  <a:gd name="connsiteX0" fmla="*/ 0 w 5281653"/>
                  <a:gd name="connsiteY0" fmla="*/ 507488 h 1726688"/>
                  <a:gd name="connsiteX1" fmla="*/ 2830955 w 5281653"/>
                  <a:gd name="connsiteY1" fmla="*/ 0 h 1726688"/>
                  <a:gd name="connsiteX2" fmla="*/ 5281653 w 5281653"/>
                  <a:gd name="connsiteY2" fmla="*/ 1095271 h 1726688"/>
                  <a:gd name="connsiteX3" fmla="*/ 0 w 5281653"/>
                  <a:gd name="connsiteY3" fmla="*/ 1726688 h 1726688"/>
                  <a:gd name="connsiteX4" fmla="*/ 0 w 5281653"/>
                  <a:gd name="connsiteY4" fmla="*/ 507488 h 1726688"/>
                  <a:gd name="connsiteX0" fmla="*/ 0 w 4692468"/>
                  <a:gd name="connsiteY0" fmla="*/ 507488 h 1726688"/>
                  <a:gd name="connsiteX1" fmla="*/ 2830955 w 4692468"/>
                  <a:gd name="connsiteY1" fmla="*/ 0 h 1726688"/>
                  <a:gd name="connsiteX2" fmla="*/ 4692468 w 4692468"/>
                  <a:gd name="connsiteY2" fmla="*/ 378440 h 1726688"/>
                  <a:gd name="connsiteX3" fmla="*/ 0 w 4692468"/>
                  <a:gd name="connsiteY3" fmla="*/ 1726688 h 1726688"/>
                  <a:gd name="connsiteX4" fmla="*/ 0 w 4692468"/>
                  <a:gd name="connsiteY4" fmla="*/ 507488 h 1726688"/>
                  <a:gd name="connsiteX0" fmla="*/ 0 w 4843025"/>
                  <a:gd name="connsiteY0" fmla="*/ 1169214 h 2388414"/>
                  <a:gd name="connsiteX1" fmla="*/ 2830955 w 4843025"/>
                  <a:gd name="connsiteY1" fmla="*/ 661726 h 2388414"/>
                  <a:gd name="connsiteX2" fmla="*/ 3959456 w 4843025"/>
                  <a:gd name="connsiteY2" fmla="*/ 4235 h 2388414"/>
                  <a:gd name="connsiteX3" fmla="*/ 4692468 w 4843025"/>
                  <a:gd name="connsiteY3" fmla="*/ 1040166 h 2388414"/>
                  <a:gd name="connsiteX4" fmla="*/ 0 w 4843025"/>
                  <a:gd name="connsiteY4" fmla="*/ 2388414 h 2388414"/>
                  <a:gd name="connsiteX5" fmla="*/ 0 w 4843025"/>
                  <a:gd name="connsiteY5" fmla="*/ 1169214 h 2388414"/>
                  <a:gd name="connsiteX0" fmla="*/ 0 w 4780066"/>
                  <a:gd name="connsiteY0" fmla="*/ 510063 h 1729263"/>
                  <a:gd name="connsiteX1" fmla="*/ 2830955 w 4780066"/>
                  <a:gd name="connsiteY1" fmla="*/ 2575 h 1729263"/>
                  <a:gd name="connsiteX2" fmla="*/ 4692468 w 4780066"/>
                  <a:gd name="connsiteY2" fmla="*/ 381015 h 1729263"/>
                  <a:gd name="connsiteX3" fmla="*/ 0 w 4780066"/>
                  <a:gd name="connsiteY3" fmla="*/ 1729263 h 1729263"/>
                  <a:gd name="connsiteX4" fmla="*/ 0 w 4780066"/>
                  <a:gd name="connsiteY4" fmla="*/ 510063 h 1729263"/>
                  <a:gd name="connsiteX0" fmla="*/ 0 w 3810256"/>
                  <a:gd name="connsiteY0" fmla="*/ 508581 h 1727781"/>
                  <a:gd name="connsiteX1" fmla="*/ 2830955 w 3810256"/>
                  <a:gd name="connsiteY1" fmla="*/ 1093 h 1727781"/>
                  <a:gd name="connsiteX2" fmla="*/ 3623923 w 3810256"/>
                  <a:gd name="connsiteY2" fmla="*/ 567138 h 1727781"/>
                  <a:gd name="connsiteX3" fmla="*/ 0 w 3810256"/>
                  <a:gd name="connsiteY3" fmla="*/ 1727781 h 1727781"/>
                  <a:gd name="connsiteX4" fmla="*/ 0 w 3810256"/>
                  <a:gd name="connsiteY4" fmla="*/ 508581 h 1727781"/>
                  <a:gd name="connsiteX0" fmla="*/ 270716 w 4080972"/>
                  <a:gd name="connsiteY0" fmla="*/ 508581 h 1914726"/>
                  <a:gd name="connsiteX1" fmla="*/ 3101671 w 4080972"/>
                  <a:gd name="connsiteY1" fmla="*/ 1093 h 1914726"/>
                  <a:gd name="connsiteX2" fmla="*/ 3894639 w 4080972"/>
                  <a:gd name="connsiteY2" fmla="*/ 567138 h 1914726"/>
                  <a:gd name="connsiteX3" fmla="*/ 0 w 4080972"/>
                  <a:gd name="connsiteY3" fmla="*/ 1914726 h 1914726"/>
                  <a:gd name="connsiteX4" fmla="*/ 270716 w 4080972"/>
                  <a:gd name="connsiteY4" fmla="*/ 508581 h 1914726"/>
                  <a:gd name="connsiteX0" fmla="*/ 270716 w 4257821"/>
                  <a:gd name="connsiteY0" fmla="*/ 1255704 h 2661849"/>
                  <a:gd name="connsiteX1" fmla="*/ 3101671 w 4257821"/>
                  <a:gd name="connsiteY1" fmla="*/ 748216 h 2661849"/>
                  <a:gd name="connsiteX2" fmla="*/ 3999717 w 4257821"/>
                  <a:gd name="connsiteY2" fmla="*/ 7903 h 2661849"/>
                  <a:gd name="connsiteX3" fmla="*/ 3894639 w 4257821"/>
                  <a:gd name="connsiteY3" fmla="*/ 1314261 h 2661849"/>
                  <a:gd name="connsiteX4" fmla="*/ 0 w 4257821"/>
                  <a:gd name="connsiteY4" fmla="*/ 2661849 h 2661849"/>
                  <a:gd name="connsiteX5" fmla="*/ 270716 w 4257821"/>
                  <a:gd name="connsiteY5" fmla="*/ 1255704 h 2661849"/>
                  <a:gd name="connsiteX0" fmla="*/ 270716 w 4257821"/>
                  <a:gd name="connsiteY0" fmla="*/ 1247866 h 2654011"/>
                  <a:gd name="connsiteX1" fmla="*/ 3101671 w 4257821"/>
                  <a:gd name="connsiteY1" fmla="*/ 740378 h 2654011"/>
                  <a:gd name="connsiteX2" fmla="*/ 3999717 w 4257821"/>
                  <a:gd name="connsiteY2" fmla="*/ 65 h 2654011"/>
                  <a:gd name="connsiteX3" fmla="*/ 3894639 w 4257821"/>
                  <a:gd name="connsiteY3" fmla="*/ 1306423 h 2654011"/>
                  <a:gd name="connsiteX4" fmla="*/ 0 w 4257821"/>
                  <a:gd name="connsiteY4" fmla="*/ 2654011 h 2654011"/>
                  <a:gd name="connsiteX5" fmla="*/ 270716 w 4257821"/>
                  <a:gd name="connsiteY5" fmla="*/ 1247866 h 2654011"/>
                  <a:gd name="connsiteX0" fmla="*/ 270716 w 4198965"/>
                  <a:gd name="connsiteY0" fmla="*/ 1300661 h 2706806"/>
                  <a:gd name="connsiteX1" fmla="*/ 3101671 w 4198965"/>
                  <a:gd name="connsiteY1" fmla="*/ 793173 h 2706806"/>
                  <a:gd name="connsiteX2" fmla="*/ 3999717 w 4198965"/>
                  <a:gd name="connsiteY2" fmla="*/ 52860 h 2706806"/>
                  <a:gd name="connsiteX3" fmla="*/ 3894639 w 4198965"/>
                  <a:gd name="connsiteY3" fmla="*/ 1359218 h 2706806"/>
                  <a:gd name="connsiteX4" fmla="*/ 0 w 4198965"/>
                  <a:gd name="connsiteY4" fmla="*/ 2706806 h 2706806"/>
                  <a:gd name="connsiteX5" fmla="*/ 270716 w 4198965"/>
                  <a:gd name="connsiteY5" fmla="*/ 1300661 h 2706806"/>
                  <a:gd name="connsiteX0" fmla="*/ 270716 w 4073874"/>
                  <a:gd name="connsiteY0" fmla="*/ 507488 h 1913633"/>
                  <a:gd name="connsiteX1" fmla="*/ 3101671 w 4073874"/>
                  <a:gd name="connsiteY1" fmla="*/ 0 h 1913633"/>
                  <a:gd name="connsiteX2" fmla="*/ 3894639 w 4073874"/>
                  <a:gd name="connsiteY2" fmla="*/ 566045 h 1913633"/>
                  <a:gd name="connsiteX3" fmla="*/ 0 w 4073874"/>
                  <a:gd name="connsiteY3" fmla="*/ 1913633 h 1913633"/>
                  <a:gd name="connsiteX4" fmla="*/ 270716 w 4073874"/>
                  <a:gd name="connsiteY4" fmla="*/ 507488 h 1913633"/>
                  <a:gd name="connsiteX0" fmla="*/ 270716 w 3101671"/>
                  <a:gd name="connsiteY0" fmla="*/ 507488 h 1913633"/>
                  <a:gd name="connsiteX1" fmla="*/ 3101671 w 3101671"/>
                  <a:gd name="connsiteY1" fmla="*/ 0 h 1913633"/>
                  <a:gd name="connsiteX2" fmla="*/ 0 w 3101671"/>
                  <a:gd name="connsiteY2" fmla="*/ 1913633 h 1913633"/>
                  <a:gd name="connsiteX3" fmla="*/ 270716 w 3101671"/>
                  <a:gd name="connsiteY3" fmla="*/ 507488 h 1913633"/>
                  <a:gd name="connsiteX0" fmla="*/ 270716 w 3764782"/>
                  <a:gd name="connsiteY0" fmla="*/ 514922 h 1921067"/>
                  <a:gd name="connsiteX1" fmla="*/ 3101671 w 3764782"/>
                  <a:gd name="connsiteY1" fmla="*/ 7434 h 1921067"/>
                  <a:gd name="connsiteX2" fmla="*/ 3549548 w 3764782"/>
                  <a:gd name="connsiteY2" fmla="*/ 543838 h 1921067"/>
                  <a:gd name="connsiteX3" fmla="*/ 0 w 3764782"/>
                  <a:gd name="connsiteY3" fmla="*/ 1921067 h 1921067"/>
                  <a:gd name="connsiteX4" fmla="*/ 270716 w 3764782"/>
                  <a:gd name="connsiteY4" fmla="*/ 514922 h 1921067"/>
                  <a:gd name="connsiteX0" fmla="*/ 270716 w 3829101"/>
                  <a:gd name="connsiteY0" fmla="*/ 2145800 h 3551945"/>
                  <a:gd name="connsiteX1" fmla="*/ 3101671 w 3829101"/>
                  <a:gd name="connsiteY1" fmla="*/ 1638312 h 3551945"/>
                  <a:gd name="connsiteX2" fmla="*/ 3504313 w 3829101"/>
                  <a:gd name="connsiteY2" fmla="*/ 3467 h 3551945"/>
                  <a:gd name="connsiteX3" fmla="*/ 3549548 w 3829101"/>
                  <a:gd name="connsiteY3" fmla="*/ 2174716 h 3551945"/>
                  <a:gd name="connsiteX4" fmla="*/ 0 w 3829101"/>
                  <a:gd name="connsiteY4" fmla="*/ 3551945 h 3551945"/>
                  <a:gd name="connsiteX5" fmla="*/ 270716 w 3829101"/>
                  <a:gd name="connsiteY5" fmla="*/ 2145800 h 3551945"/>
                  <a:gd name="connsiteX0" fmla="*/ 270716 w 3912666"/>
                  <a:gd name="connsiteY0" fmla="*/ 1620791 h 3026936"/>
                  <a:gd name="connsiteX1" fmla="*/ 3101671 w 3912666"/>
                  <a:gd name="connsiteY1" fmla="*/ 1113303 h 3026936"/>
                  <a:gd name="connsiteX2" fmla="*/ 3751284 w 3912666"/>
                  <a:gd name="connsiteY2" fmla="*/ 4985 h 3026936"/>
                  <a:gd name="connsiteX3" fmla="*/ 3549548 w 3912666"/>
                  <a:gd name="connsiteY3" fmla="*/ 1649707 h 3026936"/>
                  <a:gd name="connsiteX4" fmla="*/ 0 w 3912666"/>
                  <a:gd name="connsiteY4" fmla="*/ 3026936 h 3026936"/>
                  <a:gd name="connsiteX5" fmla="*/ 270716 w 3912666"/>
                  <a:gd name="connsiteY5" fmla="*/ 1620791 h 3026936"/>
                  <a:gd name="connsiteX0" fmla="*/ 270716 w 4031083"/>
                  <a:gd name="connsiteY0" fmla="*/ 1309776 h 2715921"/>
                  <a:gd name="connsiteX1" fmla="*/ 3101671 w 4031083"/>
                  <a:gd name="connsiteY1" fmla="*/ 802288 h 2715921"/>
                  <a:gd name="connsiteX2" fmla="*/ 3967603 w 4031083"/>
                  <a:gd name="connsiteY2" fmla="*/ 6735 h 2715921"/>
                  <a:gd name="connsiteX3" fmla="*/ 3549548 w 4031083"/>
                  <a:gd name="connsiteY3" fmla="*/ 1338692 h 2715921"/>
                  <a:gd name="connsiteX4" fmla="*/ 0 w 4031083"/>
                  <a:gd name="connsiteY4" fmla="*/ 2715921 h 2715921"/>
                  <a:gd name="connsiteX5" fmla="*/ 270716 w 4031083"/>
                  <a:gd name="connsiteY5" fmla="*/ 1309776 h 2715921"/>
                  <a:gd name="connsiteX0" fmla="*/ 270716 w 3978139"/>
                  <a:gd name="connsiteY0" fmla="*/ 1309776 h 2715921"/>
                  <a:gd name="connsiteX1" fmla="*/ 3101671 w 3978139"/>
                  <a:gd name="connsiteY1" fmla="*/ 802288 h 2715921"/>
                  <a:gd name="connsiteX2" fmla="*/ 3967603 w 3978139"/>
                  <a:gd name="connsiteY2" fmla="*/ 6735 h 2715921"/>
                  <a:gd name="connsiteX3" fmla="*/ 3549548 w 3978139"/>
                  <a:gd name="connsiteY3" fmla="*/ 1338692 h 2715921"/>
                  <a:gd name="connsiteX4" fmla="*/ 0 w 3978139"/>
                  <a:gd name="connsiteY4" fmla="*/ 2715921 h 2715921"/>
                  <a:gd name="connsiteX5" fmla="*/ 270716 w 3978139"/>
                  <a:gd name="connsiteY5" fmla="*/ 1309776 h 2715921"/>
                  <a:gd name="connsiteX0" fmla="*/ 270716 w 3997782"/>
                  <a:gd name="connsiteY0" fmla="*/ 1326890 h 2733035"/>
                  <a:gd name="connsiteX1" fmla="*/ 3101671 w 3997782"/>
                  <a:gd name="connsiteY1" fmla="*/ 819402 h 2733035"/>
                  <a:gd name="connsiteX2" fmla="*/ 3967603 w 3997782"/>
                  <a:gd name="connsiteY2" fmla="*/ 23849 h 2733035"/>
                  <a:gd name="connsiteX3" fmla="*/ 3549548 w 3997782"/>
                  <a:gd name="connsiteY3" fmla="*/ 1355806 h 2733035"/>
                  <a:gd name="connsiteX4" fmla="*/ 0 w 3997782"/>
                  <a:gd name="connsiteY4" fmla="*/ 2733035 h 2733035"/>
                  <a:gd name="connsiteX5" fmla="*/ 270716 w 3997782"/>
                  <a:gd name="connsiteY5" fmla="*/ 1326890 h 2733035"/>
                  <a:gd name="connsiteX0" fmla="*/ 270716 w 3981690"/>
                  <a:gd name="connsiteY0" fmla="*/ 1325819 h 2731964"/>
                  <a:gd name="connsiteX1" fmla="*/ 3101671 w 3981690"/>
                  <a:gd name="connsiteY1" fmla="*/ 818331 h 2731964"/>
                  <a:gd name="connsiteX2" fmla="*/ 3967603 w 3981690"/>
                  <a:gd name="connsiteY2" fmla="*/ 22778 h 2731964"/>
                  <a:gd name="connsiteX3" fmla="*/ 3494565 w 3981690"/>
                  <a:gd name="connsiteY3" fmla="*/ 1421191 h 2731964"/>
                  <a:gd name="connsiteX4" fmla="*/ 0 w 3981690"/>
                  <a:gd name="connsiteY4" fmla="*/ 2731964 h 2731964"/>
                  <a:gd name="connsiteX5" fmla="*/ 270716 w 3981690"/>
                  <a:gd name="connsiteY5" fmla="*/ 1325819 h 2731964"/>
                  <a:gd name="connsiteX0" fmla="*/ 270716 w 3981690"/>
                  <a:gd name="connsiteY0" fmla="*/ 1325819 h 2731964"/>
                  <a:gd name="connsiteX1" fmla="*/ 3101671 w 3981690"/>
                  <a:gd name="connsiteY1" fmla="*/ 818331 h 2731964"/>
                  <a:gd name="connsiteX2" fmla="*/ 3967603 w 3981690"/>
                  <a:gd name="connsiteY2" fmla="*/ 22778 h 2731964"/>
                  <a:gd name="connsiteX3" fmla="*/ 3494565 w 3981690"/>
                  <a:gd name="connsiteY3" fmla="*/ 1421191 h 2731964"/>
                  <a:gd name="connsiteX4" fmla="*/ 0 w 3981690"/>
                  <a:gd name="connsiteY4" fmla="*/ 2731964 h 2731964"/>
                  <a:gd name="connsiteX5" fmla="*/ 270716 w 3981690"/>
                  <a:gd name="connsiteY5" fmla="*/ 1325819 h 2731964"/>
                  <a:gd name="connsiteX0" fmla="*/ 270716 w 3981690"/>
                  <a:gd name="connsiteY0" fmla="*/ 1331311 h 2737456"/>
                  <a:gd name="connsiteX1" fmla="*/ 3101671 w 3981690"/>
                  <a:gd name="connsiteY1" fmla="*/ 823823 h 2737456"/>
                  <a:gd name="connsiteX2" fmla="*/ 3506141 w 3981690"/>
                  <a:gd name="connsiteY2" fmla="*/ 456326 h 2737456"/>
                  <a:gd name="connsiteX3" fmla="*/ 3967603 w 3981690"/>
                  <a:gd name="connsiteY3" fmla="*/ 28270 h 2737456"/>
                  <a:gd name="connsiteX4" fmla="*/ 3494565 w 3981690"/>
                  <a:gd name="connsiteY4" fmla="*/ 1426683 h 2737456"/>
                  <a:gd name="connsiteX5" fmla="*/ 0 w 3981690"/>
                  <a:gd name="connsiteY5" fmla="*/ 2737456 h 2737456"/>
                  <a:gd name="connsiteX6" fmla="*/ 270716 w 3981690"/>
                  <a:gd name="connsiteY6" fmla="*/ 1331311 h 2737456"/>
                  <a:gd name="connsiteX0" fmla="*/ 270716 w 3981690"/>
                  <a:gd name="connsiteY0" fmla="*/ 1407690 h 2813835"/>
                  <a:gd name="connsiteX1" fmla="*/ 3101671 w 3981690"/>
                  <a:gd name="connsiteY1" fmla="*/ 900202 h 2813835"/>
                  <a:gd name="connsiteX2" fmla="*/ 3506141 w 3981690"/>
                  <a:gd name="connsiteY2" fmla="*/ 532705 h 2813835"/>
                  <a:gd name="connsiteX3" fmla="*/ 3967603 w 3981690"/>
                  <a:gd name="connsiteY3" fmla="*/ 104649 h 2813835"/>
                  <a:gd name="connsiteX4" fmla="*/ 3494565 w 3981690"/>
                  <a:gd name="connsiteY4" fmla="*/ 1503062 h 2813835"/>
                  <a:gd name="connsiteX5" fmla="*/ 0 w 3981690"/>
                  <a:gd name="connsiteY5" fmla="*/ 2813835 h 2813835"/>
                  <a:gd name="connsiteX6" fmla="*/ 270716 w 3981690"/>
                  <a:gd name="connsiteY6" fmla="*/ 1407690 h 2813835"/>
                  <a:gd name="connsiteX0" fmla="*/ 270716 w 3981690"/>
                  <a:gd name="connsiteY0" fmla="*/ 1407690 h 2813835"/>
                  <a:gd name="connsiteX1" fmla="*/ 3101671 w 3981690"/>
                  <a:gd name="connsiteY1" fmla="*/ 900202 h 2813835"/>
                  <a:gd name="connsiteX2" fmla="*/ 3506141 w 3981690"/>
                  <a:gd name="connsiteY2" fmla="*/ 532705 h 2813835"/>
                  <a:gd name="connsiteX3" fmla="*/ 3967603 w 3981690"/>
                  <a:gd name="connsiteY3" fmla="*/ 104649 h 2813835"/>
                  <a:gd name="connsiteX4" fmla="*/ 3494565 w 3981690"/>
                  <a:gd name="connsiteY4" fmla="*/ 1503062 h 2813835"/>
                  <a:gd name="connsiteX5" fmla="*/ 0 w 3981690"/>
                  <a:gd name="connsiteY5" fmla="*/ 2813835 h 2813835"/>
                  <a:gd name="connsiteX6" fmla="*/ 270716 w 3981690"/>
                  <a:gd name="connsiteY6" fmla="*/ 1407690 h 2813835"/>
                  <a:gd name="connsiteX0" fmla="*/ 270716 w 3981690"/>
                  <a:gd name="connsiteY0" fmla="*/ 1341084 h 2747229"/>
                  <a:gd name="connsiteX1" fmla="*/ 3101671 w 3981690"/>
                  <a:gd name="connsiteY1" fmla="*/ 833596 h 2747229"/>
                  <a:gd name="connsiteX2" fmla="*/ 3506141 w 3981690"/>
                  <a:gd name="connsiteY2" fmla="*/ 466099 h 2747229"/>
                  <a:gd name="connsiteX3" fmla="*/ 3967603 w 3981690"/>
                  <a:gd name="connsiteY3" fmla="*/ 38043 h 2747229"/>
                  <a:gd name="connsiteX4" fmla="*/ 3494565 w 3981690"/>
                  <a:gd name="connsiteY4" fmla="*/ 1436456 h 2747229"/>
                  <a:gd name="connsiteX5" fmla="*/ 0 w 3981690"/>
                  <a:gd name="connsiteY5" fmla="*/ 2747229 h 2747229"/>
                  <a:gd name="connsiteX6" fmla="*/ 270716 w 3981690"/>
                  <a:gd name="connsiteY6" fmla="*/ 1341084 h 2747229"/>
                  <a:gd name="connsiteX0" fmla="*/ 270716 w 3981690"/>
                  <a:gd name="connsiteY0" fmla="*/ 1341084 h 2747229"/>
                  <a:gd name="connsiteX1" fmla="*/ 3101671 w 3981690"/>
                  <a:gd name="connsiteY1" fmla="*/ 833596 h 2747229"/>
                  <a:gd name="connsiteX2" fmla="*/ 3506141 w 3981690"/>
                  <a:gd name="connsiteY2" fmla="*/ 466099 h 2747229"/>
                  <a:gd name="connsiteX3" fmla="*/ 3967603 w 3981690"/>
                  <a:gd name="connsiteY3" fmla="*/ 38043 h 2747229"/>
                  <a:gd name="connsiteX4" fmla="*/ 3494565 w 3981690"/>
                  <a:gd name="connsiteY4" fmla="*/ 1436456 h 2747229"/>
                  <a:gd name="connsiteX5" fmla="*/ 0 w 3981690"/>
                  <a:gd name="connsiteY5" fmla="*/ 2747229 h 2747229"/>
                  <a:gd name="connsiteX6" fmla="*/ 270716 w 3981690"/>
                  <a:gd name="connsiteY6" fmla="*/ 1341084 h 2747229"/>
                  <a:gd name="connsiteX0" fmla="*/ 270716 w 3981690"/>
                  <a:gd name="connsiteY0" fmla="*/ 1325819 h 2731964"/>
                  <a:gd name="connsiteX1" fmla="*/ 3101671 w 3981690"/>
                  <a:gd name="connsiteY1" fmla="*/ 818331 h 2731964"/>
                  <a:gd name="connsiteX2" fmla="*/ 3967603 w 3981690"/>
                  <a:gd name="connsiteY2" fmla="*/ 22778 h 2731964"/>
                  <a:gd name="connsiteX3" fmla="*/ 3494565 w 3981690"/>
                  <a:gd name="connsiteY3" fmla="*/ 1421191 h 2731964"/>
                  <a:gd name="connsiteX4" fmla="*/ 0 w 3981690"/>
                  <a:gd name="connsiteY4" fmla="*/ 2731964 h 2731964"/>
                  <a:gd name="connsiteX5" fmla="*/ 270716 w 3981690"/>
                  <a:gd name="connsiteY5" fmla="*/ 1325819 h 2731964"/>
                  <a:gd name="connsiteX0" fmla="*/ 270716 w 3981690"/>
                  <a:gd name="connsiteY0" fmla="*/ 1325819 h 2731964"/>
                  <a:gd name="connsiteX1" fmla="*/ 3115116 w 3981690"/>
                  <a:gd name="connsiteY1" fmla="*/ 849933 h 2731964"/>
                  <a:gd name="connsiteX2" fmla="*/ 3967603 w 3981690"/>
                  <a:gd name="connsiteY2" fmla="*/ 22778 h 2731964"/>
                  <a:gd name="connsiteX3" fmla="*/ 3494565 w 3981690"/>
                  <a:gd name="connsiteY3" fmla="*/ 1421191 h 2731964"/>
                  <a:gd name="connsiteX4" fmla="*/ 0 w 3981690"/>
                  <a:gd name="connsiteY4" fmla="*/ 2731964 h 2731964"/>
                  <a:gd name="connsiteX5" fmla="*/ 270716 w 3981690"/>
                  <a:gd name="connsiteY5" fmla="*/ 1325819 h 2731964"/>
                  <a:gd name="connsiteX0" fmla="*/ 270716 w 3979616"/>
                  <a:gd name="connsiteY0" fmla="*/ 1338805 h 2744950"/>
                  <a:gd name="connsiteX1" fmla="*/ 3115116 w 3979616"/>
                  <a:gd name="connsiteY1" fmla="*/ 862919 h 2744950"/>
                  <a:gd name="connsiteX2" fmla="*/ 3964863 w 3979616"/>
                  <a:gd name="connsiteY2" fmla="*/ 22575 h 2744950"/>
                  <a:gd name="connsiteX3" fmla="*/ 3494565 w 3979616"/>
                  <a:gd name="connsiteY3" fmla="*/ 1434177 h 2744950"/>
                  <a:gd name="connsiteX4" fmla="*/ 0 w 3979616"/>
                  <a:gd name="connsiteY4" fmla="*/ 2744950 h 2744950"/>
                  <a:gd name="connsiteX5" fmla="*/ 270716 w 3979616"/>
                  <a:gd name="connsiteY5" fmla="*/ 1338805 h 2744950"/>
                  <a:gd name="connsiteX0" fmla="*/ 270716 w 3979616"/>
                  <a:gd name="connsiteY0" fmla="*/ 1338805 h 2744950"/>
                  <a:gd name="connsiteX1" fmla="*/ 3115116 w 3979616"/>
                  <a:gd name="connsiteY1" fmla="*/ 862919 h 2744950"/>
                  <a:gd name="connsiteX2" fmla="*/ 3964863 w 3979616"/>
                  <a:gd name="connsiteY2" fmla="*/ 22575 h 2744950"/>
                  <a:gd name="connsiteX3" fmla="*/ 3494565 w 3979616"/>
                  <a:gd name="connsiteY3" fmla="*/ 1434177 h 2744950"/>
                  <a:gd name="connsiteX4" fmla="*/ 0 w 3979616"/>
                  <a:gd name="connsiteY4" fmla="*/ 2744950 h 2744950"/>
                  <a:gd name="connsiteX5" fmla="*/ 270716 w 3979616"/>
                  <a:gd name="connsiteY5" fmla="*/ 1338805 h 2744950"/>
                  <a:gd name="connsiteX0" fmla="*/ 270716 w 3979616"/>
                  <a:gd name="connsiteY0" fmla="*/ 1338805 h 2744950"/>
                  <a:gd name="connsiteX1" fmla="*/ 3147171 w 3979616"/>
                  <a:gd name="connsiteY1" fmla="*/ 856261 h 2744950"/>
                  <a:gd name="connsiteX2" fmla="*/ 3964863 w 3979616"/>
                  <a:gd name="connsiteY2" fmla="*/ 22575 h 2744950"/>
                  <a:gd name="connsiteX3" fmla="*/ 3494565 w 3979616"/>
                  <a:gd name="connsiteY3" fmla="*/ 1434177 h 2744950"/>
                  <a:gd name="connsiteX4" fmla="*/ 0 w 3979616"/>
                  <a:gd name="connsiteY4" fmla="*/ 2744950 h 2744950"/>
                  <a:gd name="connsiteX5" fmla="*/ 270716 w 3979616"/>
                  <a:gd name="connsiteY5" fmla="*/ 1338805 h 2744950"/>
                  <a:gd name="connsiteX0" fmla="*/ 270716 w 3979616"/>
                  <a:gd name="connsiteY0" fmla="*/ 1338805 h 2744950"/>
                  <a:gd name="connsiteX1" fmla="*/ 3147171 w 3979616"/>
                  <a:gd name="connsiteY1" fmla="*/ 856261 h 2744950"/>
                  <a:gd name="connsiteX2" fmla="*/ 3964863 w 3979616"/>
                  <a:gd name="connsiteY2" fmla="*/ 22575 h 2744950"/>
                  <a:gd name="connsiteX3" fmla="*/ 3494565 w 3979616"/>
                  <a:gd name="connsiteY3" fmla="*/ 1434177 h 2744950"/>
                  <a:gd name="connsiteX4" fmla="*/ 0 w 3979616"/>
                  <a:gd name="connsiteY4" fmla="*/ 2744950 h 2744950"/>
                  <a:gd name="connsiteX5" fmla="*/ 270716 w 3979616"/>
                  <a:gd name="connsiteY5" fmla="*/ 1338805 h 2744950"/>
                  <a:gd name="connsiteX0" fmla="*/ 270716 w 3979616"/>
                  <a:gd name="connsiteY0" fmla="*/ 1338805 h 2744950"/>
                  <a:gd name="connsiteX1" fmla="*/ 3147171 w 3979616"/>
                  <a:gd name="connsiteY1" fmla="*/ 856261 h 2744950"/>
                  <a:gd name="connsiteX2" fmla="*/ 3964863 w 3979616"/>
                  <a:gd name="connsiteY2" fmla="*/ 22575 h 2744950"/>
                  <a:gd name="connsiteX3" fmla="*/ 3494565 w 3979616"/>
                  <a:gd name="connsiteY3" fmla="*/ 1434177 h 2744950"/>
                  <a:gd name="connsiteX4" fmla="*/ 0 w 3979616"/>
                  <a:gd name="connsiteY4" fmla="*/ 2744950 h 2744950"/>
                  <a:gd name="connsiteX5" fmla="*/ 270716 w 3979616"/>
                  <a:gd name="connsiteY5" fmla="*/ 1338805 h 2744950"/>
                  <a:gd name="connsiteX0" fmla="*/ 270716 w 3987461"/>
                  <a:gd name="connsiteY0" fmla="*/ 1290171 h 2696316"/>
                  <a:gd name="connsiteX1" fmla="*/ 3147171 w 3987461"/>
                  <a:gd name="connsiteY1" fmla="*/ 807627 h 2696316"/>
                  <a:gd name="connsiteX2" fmla="*/ 3975128 w 3987461"/>
                  <a:gd name="connsiteY2" fmla="*/ 23350 h 2696316"/>
                  <a:gd name="connsiteX3" fmla="*/ 3494565 w 3987461"/>
                  <a:gd name="connsiteY3" fmla="*/ 1385543 h 2696316"/>
                  <a:gd name="connsiteX4" fmla="*/ 0 w 3987461"/>
                  <a:gd name="connsiteY4" fmla="*/ 2696316 h 2696316"/>
                  <a:gd name="connsiteX5" fmla="*/ 270716 w 3987461"/>
                  <a:gd name="connsiteY5" fmla="*/ 1290171 h 2696316"/>
                  <a:gd name="connsiteX0" fmla="*/ 270716 w 4052855"/>
                  <a:gd name="connsiteY0" fmla="*/ 1291744 h 2697889"/>
                  <a:gd name="connsiteX1" fmla="*/ 3147171 w 4052855"/>
                  <a:gd name="connsiteY1" fmla="*/ 809200 h 2697889"/>
                  <a:gd name="connsiteX2" fmla="*/ 3975128 w 4052855"/>
                  <a:gd name="connsiteY2" fmla="*/ 24923 h 2697889"/>
                  <a:gd name="connsiteX3" fmla="*/ 3668247 w 4052855"/>
                  <a:gd name="connsiteY3" fmla="*/ 1295999 h 2697889"/>
                  <a:gd name="connsiteX4" fmla="*/ 0 w 4052855"/>
                  <a:gd name="connsiteY4" fmla="*/ 2697889 h 2697889"/>
                  <a:gd name="connsiteX5" fmla="*/ 270716 w 4052855"/>
                  <a:gd name="connsiteY5" fmla="*/ 1291744 h 2697889"/>
                  <a:gd name="connsiteX0" fmla="*/ 270716 w 3994568"/>
                  <a:gd name="connsiteY0" fmla="*/ 1296864 h 2703009"/>
                  <a:gd name="connsiteX1" fmla="*/ 3147171 w 3994568"/>
                  <a:gd name="connsiteY1" fmla="*/ 814320 h 2703009"/>
                  <a:gd name="connsiteX2" fmla="*/ 3975128 w 3994568"/>
                  <a:gd name="connsiteY2" fmla="*/ 30043 h 2703009"/>
                  <a:gd name="connsiteX3" fmla="*/ 3668247 w 3994568"/>
                  <a:gd name="connsiteY3" fmla="*/ 1301119 h 2703009"/>
                  <a:gd name="connsiteX4" fmla="*/ 0 w 3994568"/>
                  <a:gd name="connsiteY4" fmla="*/ 2703009 h 2703009"/>
                  <a:gd name="connsiteX5" fmla="*/ 270716 w 3994568"/>
                  <a:gd name="connsiteY5" fmla="*/ 1296864 h 2703009"/>
                  <a:gd name="connsiteX0" fmla="*/ 270716 w 4005801"/>
                  <a:gd name="connsiteY0" fmla="*/ 1301070 h 2707215"/>
                  <a:gd name="connsiteX1" fmla="*/ 3147171 w 4005801"/>
                  <a:gd name="connsiteY1" fmla="*/ 818526 h 2707215"/>
                  <a:gd name="connsiteX2" fmla="*/ 3975128 w 4005801"/>
                  <a:gd name="connsiteY2" fmla="*/ 34249 h 2707215"/>
                  <a:gd name="connsiteX3" fmla="*/ 3668247 w 4005801"/>
                  <a:gd name="connsiteY3" fmla="*/ 1305325 h 2707215"/>
                  <a:gd name="connsiteX4" fmla="*/ 0 w 4005801"/>
                  <a:gd name="connsiteY4" fmla="*/ 2707215 h 2707215"/>
                  <a:gd name="connsiteX5" fmla="*/ 270716 w 4005801"/>
                  <a:gd name="connsiteY5" fmla="*/ 1301070 h 2707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05801" h="2707215">
                    <a:moveTo>
                      <a:pt x="270716" y="1301070"/>
                    </a:moveTo>
                    <a:cubicBezTo>
                      <a:pt x="1218618" y="1229624"/>
                      <a:pt x="2411184" y="1096462"/>
                      <a:pt x="3147171" y="818526"/>
                    </a:cubicBezTo>
                    <a:cubicBezTo>
                      <a:pt x="3724295" y="534227"/>
                      <a:pt x="3899253" y="223130"/>
                      <a:pt x="3975128" y="34249"/>
                    </a:cubicBezTo>
                    <a:cubicBezTo>
                      <a:pt x="3973564" y="-176950"/>
                      <a:pt x="4151288" y="630566"/>
                      <a:pt x="3668247" y="1305325"/>
                    </a:cubicBezTo>
                    <a:cubicBezTo>
                      <a:pt x="3050248" y="1595382"/>
                      <a:pt x="444304" y="2650712"/>
                      <a:pt x="0" y="2707215"/>
                    </a:cubicBezTo>
                    <a:lnTo>
                      <a:pt x="270716" y="130107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5"/>
              <p:cNvSpPr/>
              <p:nvPr/>
            </p:nvSpPr>
            <p:spPr>
              <a:xfrm rot="2445425">
                <a:off x="8195251" y="3114800"/>
                <a:ext cx="353905" cy="925838"/>
              </a:xfrm>
              <a:custGeom>
                <a:avLst/>
                <a:gdLst>
                  <a:gd name="connsiteX0" fmla="*/ 0 w 347063"/>
                  <a:gd name="connsiteY0" fmla="*/ 0 h 917899"/>
                  <a:gd name="connsiteX1" fmla="*/ 347063 w 347063"/>
                  <a:gd name="connsiteY1" fmla="*/ 0 h 917899"/>
                  <a:gd name="connsiteX2" fmla="*/ 347063 w 347063"/>
                  <a:gd name="connsiteY2" fmla="*/ 917899 h 917899"/>
                  <a:gd name="connsiteX3" fmla="*/ 0 w 347063"/>
                  <a:gd name="connsiteY3" fmla="*/ 917899 h 917899"/>
                  <a:gd name="connsiteX4" fmla="*/ 0 w 347063"/>
                  <a:gd name="connsiteY4" fmla="*/ 0 h 917899"/>
                  <a:gd name="connsiteX0" fmla="*/ 0 w 347063"/>
                  <a:gd name="connsiteY0" fmla="*/ 0 h 917899"/>
                  <a:gd name="connsiteX1" fmla="*/ 347063 w 347063"/>
                  <a:gd name="connsiteY1" fmla="*/ 0 h 917899"/>
                  <a:gd name="connsiteX2" fmla="*/ 347063 w 347063"/>
                  <a:gd name="connsiteY2" fmla="*/ 917899 h 917899"/>
                  <a:gd name="connsiteX3" fmla="*/ 81999 w 347063"/>
                  <a:gd name="connsiteY3" fmla="*/ 860383 h 917899"/>
                  <a:gd name="connsiteX4" fmla="*/ 0 w 347063"/>
                  <a:gd name="connsiteY4" fmla="*/ 0 h 917899"/>
                  <a:gd name="connsiteX0" fmla="*/ 0 w 347063"/>
                  <a:gd name="connsiteY0" fmla="*/ 0 h 917899"/>
                  <a:gd name="connsiteX1" fmla="*/ 347063 w 347063"/>
                  <a:gd name="connsiteY1" fmla="*/ 0 h 917899"/>
                  <a:gd name="connsiteX2" fmla="*/ 347063 w 347063"/>
                  <a:gd name="connsiteY2" fmla="*/ 917899 h 917899"/>
                  <a:gd name="connsiteX3" fmla="*/ 83949 w 347063"/>
                  <a:gd name="connsiteY3" fmla="*/ 881728 h 917899"/>
                  <a:gd name="connsiteX4" fmla="*/ 0 w 347063"/>
                  <a:gd name="connsiteY4" fmla="*/ 0 h 917899"/>
                  <a:gd name="connsiteX0" fmla="*/ 0 w 347063"/>
                  <a:gd name="connsiteY0" fmla="*/ 0 h 917899"/>
                  <a:gd name="connsiteX1" fmla="*/ 347063 w 347063"/>
                  <a:gd name="connsiteY1" fmla="*/ 0 h 917899"/>
                  <a:gd name="connsiteX2" fmla="*/ 347063 w 347063"/>
                  <a:gd name="connsiteY2" fmla="*/ 917899 h 917899"/>
                  <a:gd name="connsiteX3" fmla="*/ 87230 w 347063"/>
                  <a:gd name="connsiteY3" fmla="*/ 872122 h 917899"/>
                  <a:gd name="connsiteX4" fmla="*/ 83949 w 347063"/>
                  <a:gd name="connsiteY4" fmla="*/ 881728 h 917899"/>
                  <a:gd name="connsiteX5" fmla="*/ 0 w 347063"/>
                  <a:gd name="connsiteY5" fmla="*/ 0 h 917899"/>
                  <a:gd name="connsiteX0" fmla="*/ 0 w 347063"/>
                  <a:gd name="connsiteY0" fmla="*/ 0 h 917899"/>
                  <a:gd name="connsiteX1" fmla="*/ 290642 w 347063"/>
                  <a:gd name="connsiteY1" fmla="*/ 22315 h 917899"/>
                  <a:gd name="connsiteX2" fmla="*/ 347063 w 347063"/>
                  <a:gd name="connsiteY2" fmla="*/ 917899 h 917899"/>
                  <a:gd name="connsiteX3" fmla="*/ 87230 w 347063"/>
                  <a:gd name="connsiteY3" fmla="*/ 872122 h 917899"/>
                  <a:gd name="connsiteX4" fmla="*/ 83949 w 347063"/>
                  <a:gd name="connsiteY4" fmla="*/ 881728 h 917899"/>
                  <a:gd name="connsiteX5" fmla="*/ 0 w 347063"/>
                  <a:gd name="connsiteY5" fmla="*/ 0 h 917899"/>
                  <a:gd name="connsiteX0" fmla="*/ 0 w 347063"/>
                  <a:gd name="connsiteY0" fmla="*/ 0 h 917899"/>
                  <a:gd name="connsiteX1" fmla="*/ 278394 w 347063"/>
                  <a:gd name="connsiteY1" fmla="*/ 12117 h 917899"/>
                  <a:gd name="connsiteX2" fmla="*/ 347063 w 347063"/>
                  <a:gd name="connsiteY2" fmla="*/ 917899 h 917899"/>
                  <a:gd name="connsiteX3" fmla="*/ 87230 w 347063"/>
                  <a:gd name="connsiteY3" fmla="*/ 872122 h 917899"/>
                  <a:gd name="connsiteX4" fmla="*/ 83949 w 347063"/>
                  <a:gd name="connsiteY4" fmla="*/ 881728 h 917899"/>
                  <a:gd name="connsiteX5" fmla="*/ 0 w 347063"/>
                  <a:gd name="connsiteY5" fmla="*/ 0 h 917899"/>
                  <a:gd name="connsiteX0" fmla="*/ 0 w 353905"/>
                  <a:gd name="connsiteY0" fmla="*/ 0 h 925838"/>
                  <a:gd name="connsiteX1" fmla="*/ 285236 w 353905"/>
                  <a:gd name="connsiteY1" fmla="*/ 20056 h 925838"/>
                  <a:gd name="connsiteX2" fmla="*/ 353905 w 353905"/>
                  <a:gd name="connsiteY2" fmla="*/ 925838 h 925838"/>
                  <a:gd name="connsiteX3" fmla="*/ 94072 w 353905"/>
                  <a:gd name="connsiteY3" fmla="*/ 880061 h 925838"/>
                  <a:gd name="connsiteX4" fmla="*/ 90791 w 353905"/>
                  <a:gd name="connsiteY4" fmla="*/ 889667 h 925838"/>
                  <a:gd name="connsiteX5" fmla="*/ 0 w 353905"/>
                  <a:gd name="connsiteY5" fmla="*/ 0 h 925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3905" h="925838">
                    <a:moveTo>
                      <a:pt x="0" y="0"/>
                    </a:moveTo>
                    <a:lnTo>
                      <a:pt x="285236" y="20056"/>
                    </a:lnTo>
                    <a:lnTo>
                      <a:pt x="353905" y="925838"/>
                    </a:lnTo>
                    <a:cubicBezTo>
                      <a:pt x="268921" y="912466"/>
                      <a:pt x="179056" y="893433"/>
                      <a:pt x="94072" y="880061"/>
                    </a:cubicBezTo>
                    <a:lnTo>
                      <a:pt x="90791" y="8896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4768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719138" y="190500"/>
            <a:ext cx="2041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Imagem 5</a:t>
            </a:r>
            <a:endParaRPr lang="pt-BR" sz="3600" dirty="0"/>
          </a:p>
        </p:txBody>
      </p:sp>
      <p:grpSp>
        <p:nvGrpSpPr>
          <p:cNvPr id="9" name="Grupo 8"/>
          <p:cNvGrpSpPr/>
          <p:nvPr/>
        </p:nvGrpSpPr>
        <p:grpSpPr>
          <a:xfrm>
            <a:off x="2068293" y="1419225"/>
            <a:ext cx="4415633" cy="4415633"/>
            <a:chOff x="1485899" y="836831"/>
            <a:chExt cx="4998027" cy="4998027"/>
          </a:xfrm>
        </p:grpSpPr>
        <p:sp>
          <p:nvSpPr>
            <p:cNvPr id="3" name="Elipse 2"/>
            <p:cNvSpPr/>
            <p:nvPr/>
          </p:nvSpPr>
          <p:spPr>
            <a:xfrm>
              <a:off x="1485899" y="836831"/>
              <a:ext cx="4998027" cy="4998027"/>
            </a:xfrm>
            <a:prstGeom prst="ellipse">
              <a:avLst/>
            </a:prstGeom>
            <a:solidFill>
              <a:srgbClr val="D1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Elipse 3"/>
            <p:cNvSpPr/>
            <p:nvPr/>
          </p:nvSpPr>
          <p:spPr>
            <a:xfrm>
              <a:off x="1957900" y="1308832"/>
              <a:ext cx="4054023" cy="405402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de cantos arredondados 5"/>
            <p:cNvSpPr/>
            <p:nvPr/>
          </p:nvSpPr>
          <p:spPr>
            <a:xfrm>
              <a:off x="3896589" y="2005807"/>
              <a:ext cx="176645" cy="1330036"/>
            </a:xfrm>
            <a:prstGeom prst="roundRect">
              <a:avLst/>
            </a:prstGeom>
            <a:solidFill>
              <a:srgbClr val="D1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de cantos arredondados 6"/>
            <p:cNvSpPr/>
            <p:nvPr/>
          </p:nvSpPr>
          <p:spPr>
            <a:xfrm rot="5400000">
              <a:off x="4303134" y="2840976"/>
              <a:ext cx="176645" cy="989736"/>
            </a:xfrm>
            <a:prstGeom prst="roundRect">
              <a:avLst/>
            </a:prstGeom>
            <a:solidFill>
              <a:srgbClr val="D1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Elipse 7"/>
            <p:cNvSpPr/>
            <p:nvPr/>
          </p:nvSpPr>
          <p:spPr>
            <a:xfrm>
              <a:off x="3756311" y="3107244"/>
              <a:ext cx="457200" cy="457200"/>
            </a:xfrm>
            <a:prstGeom prst="ellipse">
              <a:avLst/>
            </a:prstGeom>
            <a:solidFill>
              <a:srgbClr val="D1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678527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67956" y="222934"/>
            <a:ext cx="2041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Imagem 6</a:t>
            </a:r>
            <a:endParaRPr lang="pt-BR" sz="3600" dirty="0"/>
          </a:p>
        </p:txBody>
      </p:sp>
      <p:grpSp>
        <p:nvGrpSpPr>
          <p:cNvPr id="5126" name="Grupo 5125"/>
          <p:cNvGrpSpPr/>
          <p:nvPr/>
        </p:nvGrpSpPr>
        <p:grpSpPr>
          <a:xfrm>
            <a:off x="1596403" y="2288630"/>
            <a:ext cx="9074782" cy="2227299"/>
            <a:chOff x="2788795" y="1763336"/>
            <a:chExt cx="9074782" cy="2227299"/>
          </a:xfrm>
        </p:grpSpPr>
        <p:sp>
          <p:nvSpPr>
            <p:cNvPr id="13" name="Retângulo de cantos arredondados 12"/>
            <p:cNvSpPr/>
            <p:nvPr/>
          </p:nvSpPr>
          <p:spPr>
            <a:xfrm rot="5400000">
              <a:off x="6178797" y="-1626666"/>
              <a:ext cx="2224467" cy="9004472"/>
            </a:xfrm>
            <a:prstGeom prst="roundRect">
              <a:avLst>
                <a:gd name="adj" fmla="val 50000"/>
              </a:avLst>
            </a:prstGeom>
            <a:solidFill>
              <a:srgbClr val="6C7D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Retângulo de cantos arredondados 17"/>
            <p:cNvSpPr/>
            <p:nvPr/>
          </p:nvSpPr>
          <p:spPr>
            <a:xfrm rot="16200000">
              <a:off x="8343103" y="470160"/>
              <a:ext cx="2224466" cy="4816483"/>
            </a:xfrm>
            <a:custGeom>
              <a:avLst/>
              <a:gdLst/>
              <a:ahLst/>
              <a:cxnLst/>
              <a:rect l="l" t="t" r="r" b="b"/>
              <a:pathLst>
                <a:path w="406794" h="823335">
                  <a:moveTo>
                    <a:pt x="0" y="619938"/>
                  </a:moveTo>
                  <a:lnTo>
                    <a:pt x="0" y="0"/>
                  </a:lnTo>
                  <a:lnTo>
                    <a:pt x="406794" y="0"/>
                  </a:lnTo>
                  <a:lnTo>
                    <a:pt x="406794" y="619938"/>
                  </a:lnTo>
                  <a:cubicBezTo>
                    <a:pt x="406794" y="732271"/>
                    <a:pt x="315730" y="823335"/>
                    <a:pt x="203397" y="823335"/>
                  </a:cubicBezTo>
                  <a:cubicBezTo>
                    <a:pt x="91064" y="823335"/>
                    <a:pt x="0" y="732271"/>
                    <a:pt x="0" y="619938"/>
                  </a:cubicBezTo>
                  <a:close/>
                </a:path>
              </a:pathLst>
            </a:custGeom>
            <a:solidFill>
              <a:srgbClr val="334A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5120" name="Grupo 5119"/>
            <p:cNvGrpSpPr/>
            <p:nvPr/>
          </p:nvGrpSpPr>
          <p:grpSpPr>
            <a:xfrm>
              <a:off x="3731471" y="2133497"/>
              <a:ext cx="2939170" cy="1489456"/>
              <a:chOff x="3677123" y="2022662"/>
              <a:chExt cx="3687480" cy="1868670"/>
            </a:xfrm>
          </p:grpSpPr>
          <p:sp>
            <p:nvSpPr>
              <p:cNvPr id="30" name="Retângulo de cantos arredondados 29"/>
              <p:cNvSpPr/>
              <p:nvPr/>
            </p:nvSpPr>
            <p:spPr>
              <a:xfrm rot="10800000">
                <a:off x="6907248" y="2039993"/>
                <a:ext cx="457355" cy="110815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9" name="Grupo 18"/>
              <p:cNvGrpSpPr/>
              <p:nvPr/>
            </p:nvGrpSpPr>
            <p:grpSpPr>
              <a:xfrm>
                <a:off x="3677123" y="2022662"/>
                <a:ext cx="3687480" cy="1868670"/>
                <a:chOff x="3677123" y="2022662"/>
                <a:chExt cx="3687480" cy="1868670"/>
              </a:xfrm>
            </p:grpSpPr>
            <p:sp>
              <p:nvSpPr>
                <p:cNvPr id="20" name="Retângulo de cantos arredondados 19"/>
                <p:cNvSpPr/>
                <p:nvPr/>
              </p:nvSpPr>
              <p:spPr>
                <a:xfrm rot="10800000">
                  <a:off x="3677123" y="2022662"/>
                  <a:ext cx="457355" cy="18513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1" name="Retângulo de cantos arredondados 20"/>
                <p:cNvSpPr/>
                <p:nvPr/>
              </p:nvSpPr>
              <p:spPr>
                <a:xfrm rot="5400000">
                  <a:off x="4082889" y="1710357"/>
                  <a:ext cx="457355" cy="108196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2" name="Retângulo de cantos arredondados 21"/>
                <p:cNvSpPr/>
                <p:nvPr/>
              </p:nvSpPr>
              <p:spPr>
                <a:xfrm rot="10800000">
                  <a:off x="4417676" y="2022662"/>
                  <a:ext cx="457355" cy="110815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3" name="Retângulo de cantos arredondados 22"/>
                <p:cNvSpPr/>
                <p:nvPr/>
              </p:nvSpPr>
              <p:spPr>
                <a:xfrm rot="16200000">
                  <a:off x="4092241" y="2348024"/>
                  <a:ext cx="457355" cy="110822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4" name="Retângulo de cantos arredondados 23"/>
                <p:cNvSpPr/>
                <p:nvPr/>
              </p:nvSpPr>
              <p:spPr>
                <a:xfrm rot="10800000">
                  <a:off x="4951232" y="2025493"/>
                  <a:ext cx="457355" cy="18513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5" name="Retângulo de cantos arredondados 24"/>
                <p:cNvSpPr/>
                <p:nvPr/>
              </p:nvSpPr>
              <p:spPr>
                <a:xfrm rot="5400000">
                  <a:off x="5356381" y="1704453"/>
                  <a:ext cx="457355" cy="109377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6" name="Retângulo de cantos arredondados 25"/>
                <p:cNvSpPr/>
                <p:nvPr/>
              </p:nvSpPr>
              <p:spPr>
                <a:xfrm rot="5400000">
                  <a:off x="5356381" y="2401442"/>
                  <a:ext cx="457355" cy="109377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7" name="Retângulo de cantos arredondados 26"/>
                <p:cNvSpPr/>
                <p:nvPr/>
              </p:nvSpPr>
              <p:spPr>
                <a:xfrm rot="5400000">
                  <a:off x="5367962" y="3101268"/>
                  <a:ext cx="457355" cy="109377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8" name="Retângulo de cantos arredondados 27"/>
                <p:cNvSpPr/>
                <p:nvPr/>
              </p:nvSpPr>
              <p:spPr>
                <a:xfrm rot="10800000">
                  <a:off x="6166694" y="2039993"/>
                  <a:ext cx="457355" cy="18513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9" name="Retângulo de cantos arredondados 28"/>
                <p:cNvSpPr/>
                <p:nvPr/>
              </p:nvSpPr>
              <p:spPr>
                <a:xfrm rot="5400000">
                  <a:off x="6572459" y="1727688"/>
                  <a:ext cx="457355" cy="108196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1" name="Retângulo de cantos arredondados 30"/>
                <p:cNvSpPr/>
                <p:nvPr/>
              </p:nvSpPr>
              <p:spPr>
                <a:xfrm rot="16200000">
                  <a:off x="6581811" y="2365355"/>
                  <a:ext cx="457355" cy="110822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grpSp>
          <p:nvGrpSpPr>
            <p:cNvPr id="5124" name="Grupo 5123"/>
            <p:cNvGrpSpPr/>
            <p:nvPr/>
          </p:nvGrpSpPr>
          <p:grpSpPr>
            <a:xfrm>
              <a:off x="7584739" y="2163852"/>
              <a:ext cx="3938002" cy="1626602"/>
              <a:chOff x="7203699" y="2241657"/>
              <a:chExt cx="3938002" cy="1626602"/>
            </a:xfrm>
          </p:grpSpPr>
          <p:sp>
            <p:nvSpPr>
              <p:cNvPr id="39" name="Retângulo de cantos arredondados 38"/>
              <p:cNvSpPr/>
              <p:nvPr/>
            </p:nvSpPr>
            <p:spPr>
              <a:xfrm rot="10800000">
                <a:off x="10777158" y="2249422"/>
                <a:ext cx="364543" cy="85896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1" name="Retângulo de cantos arredondados 40"/>
              <p:cNvSpPr/>
              <p:nvPr/>
            </p:nvSpPr>
            <p:spPr>
              <a:xfrm rot="10800000">
                <a:off x="7203699" y="2247164"/>
                <a:ext cx="364543" cy="1475642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2" name="Retângulo de cantos arredondados 41"/>
              <p:cNvSpPr/>
              <p:nvPr/>
            </p:nvSpPr>
            <p:spPr>
              <a:xfrm rot="5400000">
                <a:off x="7527122" y="1998236"/>
                <a:ext cx="364543" cy="8624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3" name="Retângulo de cantos arredondados 42"/>
              <p:cNvSpPr/>
              <p:nvPr/>
            </p:nvSpPr>
            <p:spPr>
              <a:xfrm rot="10800000">
                <a:off x="7793970" y="2247164"/>
                <a:ext cx="364543" cy="883273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4" name="Retângulo de cantos arredondados 43"/>
              <p:cNvSpPr/>
              <p:nvPr/>
            </p:nvSpPr>
            <p:spPr>
              <a:xfrm rot="16200000">
                <a:off x="7534576" y="2506500"/>
                <a:ext cx="364543" cy="883332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5" name="Retângulo de cantos arredondados 44"/>
              <p:cNvSpPr/>
              <p:nvPr/>
            </p:nvSpPr>
            <p:spPr>
              <a:xfrm rot="10800000">
                <a:off x="9218083" y="2249423"/>
                <a:ext cx="364543" cy="1475642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6" name="Retângulo de cantos arredondados 45"/>
              <p:cNvSpPr/>
              <p:nvPr/>
            </p:nvSpPr>
            <p:spPr>
              <a:xfrm rot="5400000">
                <a:off x="9541014" y="1993532"/>
                <a:ext cx="364543" cy="871811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7" name="Retângulo de cantos arredondados 46"/>
              <p:cNvSpPr/>
              <p:nvPr/>
            </p:nvSpPr>
            <p:spPr>
              <a:xfrm rot="5400000">
                <a:off x="9541013" y="2549079"/>
                <a:ext cx="364543" cy="871811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8" name="Retângulo de cantos arredondados 47"/>
              <p:cNvSpPr/>
              <p:nvPr/>
            </p:nvSpPr>
            <p:spPr>
              <a:xfrm rot="5400000">
                <a:off x="9550245" y="3106889"/>
                <a:ext cx="364543" cy="871811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9" name="Retângulo de cantos arredondados 48"/>
              <p:cNvSpPr/>
              <p:nvPr/>
            </p:nvSpPr>
            <p:spPr>
              <a:xfrm rot="10800000">
                <a:off x="10179433" y="2241657"/>
                <a:ext cx="364543" cy="1475642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0" name="Retângulo de cantos arredondados 49"/>
              <p:cNvSpPr/>
              <p:nvPr/>
            </p:nvSpPr>
            <p:spPr>
              <a:xfrm rot="5400000">
                <a:off x="10502856" y="1992729"/>
                <a:ext cx="364543" cy="8624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1" name="Retângulo de cantos arredondados 50"/>
              <p:cNvSpPr/>
              <p:nvPr/>
            </p:nvSpPr>
            <p:spPr>
              <a:xfrm rot="16200000">
                <a:off x="10510310" y="2500993"/>
                <a:ext cx="364543" cy="883332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5123" name="Grupo 5122"/>
              <p:cNvGrpSpPr/>
              <p:nvPr/>
            </p:nvGrpSpPr>
            <p:grpSpPr>
              <a:xfrm>
                <a:off x="8163942" y="2247164"/>
                <a:ext cx="954815" cy="1621095"/>
                <a:chOff x="5671010" y="4326900"/>
                <a:chExt cx="954815" cy="1621095"/>
              </a:xfrm>
            </p:grpSpPr>
            <p:sp>
              <p:nvSpPr>
                <p:cNvPr id="58" name="Retângulo de cantos arredondados 57"/>
                <p:cNvSpPr/>
                <p:nvPr/>
              </p:nvSpPr>
              <p:spPr>
                <a:xfrm rot="8554923">
                  <a:off x="6074748" y="4472353"/>
                  <a:ext cx="364543" cy="147564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5121" name="Retângulo 5120"/>
                <p:cNvSpPr/>
                <p:nvPr/>
              </p:nvSpPr>
              <p:spPr>
                <a:xfrm>
                  <a:off x="6063840" y="4669396"/>
                  <a:ext cx="225728" cy="182271"/>
                </a:xfrm>
                <a:prstGeom prst="rect">
                  <a:avLst/>
                </a:prstGeom>
                <a:solidFill>
                  <a:srgbClr val="334AF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4" name="Retângulo de cantos arredondados 53"/>
                <p:cNvSpPr/>
                <p:nvPr/>
              </p:nvSpPr>
              <p:spPr>
                <a:xfrm rot="10800000">
                  <a:off x="5671010" y="4326900"/>
                  <a:ext cx="364543" cy="147564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55" name="Retângulo de cantos arredondados 54"/>
                <p:cNvSpPr/>
                <p:nvPr/>
              </p:nvSpPr>
              <p:spPr>
                <a:xfrm rot="5400000">
                  <a:off x="5994433" y="4077972"/>
                  <a:ext cx="364543" cy="8624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56" name="Retângulo de cantos arredondados 55"/>
                <p:cNvSpPr/>
                <p:nvPr/>
              </p:nvSpPr>
              <p:spPr>
                <a:xfrm rot="10800000">
                  <a:off x="6261281" y="4326900"/>
                  <a:ext cx="364543" cy="88327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57" name="Retângulo de cantos arredondados 56"/>
                <p:cNvSpPr/>
                <p:nvPr/>
              </p:nvSpPr>
              <p:spPr>
                <a:xfrm rot="16200000">
                  <a:off x="6001887" y="4586236"/>
                  <a:ext cx="364543" cy="88333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grpSp>
          <p:nvGrpSpPr>
            <p:cNvPr id="5125" name="Grupo 5124"/>
            <p:cNvGrpSpPr/>
            <p:nvPr/>
          </p:nvGrpSpPr>
          <p:grpSpPr>
            <a:xfrm>
              <a:off x="6855798" y="2096324"/>
              <a:ext cx="384622" cy="1475644"/>
              <a:chOff x="5604592" y="4430927"/>
              <a:chExt cx="384622" cy="1475644"/>
            </a:xfrm>
            <a:solidFill>
              <a:schemeClr val="bg1">
                <a:lumMod val="85000"/>
              </a:schemeClr>
            </a:solidFill>
          </p:grpSpPr>
          <p:sp>
            <p:nvSpPr>
              <p:cNvPr id="62" name="Retângulo de cantos arredondados 61"/>
              <p:cNvSpPr/>
              <p:nvPr/>
            </p:nvSpPr>
            <p:spPr>
              <a:xfrm rot="13392854">
                <a:off x="5604592" y="4430929"/>
                <a:ext cx="364543" cy="147564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3" name="Retângulo de cantos arredondados 62"/>
              <p:cNvSpPr/>
              <p:nvPr/>
            </p:nvSpPr>
            <p:spPr>
              <a:xfrm rot="8207146" flipH="1">
                <a:off x="5624671" y="4430927"/>
                <a:ext cx="364543" cy="147564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3896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191914" y="526531"/>
            <a:ext cx="11306635" cy="5718405"/>
            <a:chOff x="191914" y="526531"/>
            <a:chExt cx="11306635" cy="5718405"/>
          </a:xfrm>
        </p:grpSpPr>
        <p:sp>
          <p:nvSpPr>
            <p:cNvPr id="2" name="Retângulo de cantos arredondados 1"/>
            <p:cNvSpPr/>
            <p:nvPr/>
          </p:nvSpPr>
          <p:spPr>
            <a:xfrm>
              <a:off x="191920" y="526531"/>
              <a:ext cx="11306629" cy="5718405"/>
            </a:xfrm>
            <a:prstGeom prst="roundRect">
              <a:avLst/>
            </a:prstGeom>
            <a:solidFill>
              <a:srgbClr val="FF4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Retângulo de cantos arredondados 14"/>
            <p:cNvSpPr/>
            <p:nvPr/>
          </p:nvSpPr>
          <p:spPr>
            <a:xfrm>
              <a:off x="191914" y="4603130"/>
              <a:ext cx="11306629" cy="1641805"/>
            </a:xfrm>
            <a:prstGeom prst="roundRect">
              <a:avLst>
                <a:gd name="adj" fmla="val 32749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CaixaDeTexto 4"/>
            <p:cNvSpPr txBox="1"/>
            <p:nvPr/>
          </p:nvSpPr>
          <p:spPr>
            <a:xfrm>
              <a:off x="1567542" y="628354"/>
              <a:ext cx="269977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000" dirty="0" smtClean="0">
                  <a:solidFill>
                    <a:schemeClr val="bg1"/>
                  </a:solidFill>
                </a:rPr>
                <a:t>TRANSMITE</a:t>
              </a:r>
              <a:r>
                <a:rPr lang="pt-BR" dirty="0" smtClean="0"/>
                <a:t> </a:t>
              </a:r>
              <a:endParaRPr lang="pt-BR" dirty="0"/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6683827" y="628354"/>
              <a:ext cx="37776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000" dirty="0" smtClean="0">
                  <a:solidFill>
                    <a:schemeClr val="bg1"/>
                  </a:solidFill>
                </a:rPr>
                <a:t>NÃO TRANSMITE</a:t>
              </a:r>
              <a:r>
                <a:rPr lang="pt-BR" dirty="0" smtClean="0"/>
                <a:t> </a:t>
              </a:r>
              <a:endParaRPr lang="pt-BR" dirty="0"/>
            </a:p>
          </p:txBody>
        </p:sp>
        <p:sp>
          <p:nvSpPr>
            <p:cNvPr id="10" name="Retângulo de cantos arredondados 9"/>
            <p:cNvSpPr/>
            <p:nvPr/>
          </p:nvSpPr>
          <p:spPr>
            <a:xfrm>
              <a:off x="191918" y="1336239"/>
              <a:ext cx="11306629" cy="752333"/>
            </a:xfrm>
            <a:prstGeom prst="roundRect">
              <a:avLst>
                <a:gd name="adj" fmla="val 16265"/>
              </a:avLst>
            </a:prstGeom>
            <a:solidFill>
              <a:srgbClr val="FF8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de cantos arredondados 10"/>
            <p:cNvSpPr/>
            <p:nvPr/>
          </p:nvSpPr>
          <p:spPr>
            <a:xfrm>
              <a:off x="191916" y="2024354"/>
              <a:ext cx="11306629" cy="63885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de cantos arredondados 11"/>
            <p:cNvSpPr/>
            <p:nvPr/>
          </p:nvSpPr>
          <p:spPr>
            <a:xfrm>
              <a:off x="191920" y="2629457"/>
              <a:ext cx="11306624" cy="707455"/>
            </a:xfrm>
            <a:prstGeom prst="roundRect">
              <a:avLst>
                <a:gd name="adj" fmla="val 0"/>
              </a:avLst>
            </a:prstGeom>
            <a:solidFill>
              <a:srgbClr val="FF8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de cantos arredondados 12"/>
            <p:cNvSpPr/>
            <p:nvPr/>
          </p:nvSpPr>
          <p:spPr>
            <a:xfrm>
              <a:off x="191916" y="3325427"/>
              <a:ext cx="11306633" cy="63885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de cantos arredondados 13"/>
            <p:cNvSpPr/>
            <p:nvPr/>
          </p:nvSpPr>
          <p:spPr>
            <a:xfrm>
              <a:off x="191915" y="3964277"/>
              <a:ext cx="11306629" cy="1116878"/>
            </a:xfrm>
            <a:prstGeom prst="roundRect">
              <a:avLst>
                <a:gd name="adj" fmla="val 0"/>
              </a:avLst>
            </a:prstGeom>
            <a:solidFill>
              <a:srgbClr val="FF8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de cantos arredondados 6"/>
            <p:cNvSpPr/>
            <p:nvPr/>
          </p:nvSpPr>
          <p:spPr>
            <a:xfrm>
              <a:off x="5390337" y="526531"/>
              <a:ext cx="246556" cy="5718405"/>
            </a:xfrm>
            <a:prstGeom prst="roundRect">
              <a:avLst/>
            </a:prstGeom>
            <a:solidFill>
              <a:srgbClr val="D1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351205" y="1336240"/>
              <a:ext cx="5039131" cy="4801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t"/>
              <a:r>
                <a:rPr lang="pt-BR" b="1" dirty="0"/>
                <a:t>Relação sexual com soropositivos sem o uso de preservativo</a:t>
              </a:r>
              <a:r>
                <a:rPr lang="pt-BR" b="1" dirty="0" smtClean="0"/>
                <a:t>.</a:t>
              </a:r>
            </a:p>
            <a:p>
              <a:pPr fontAlgn="t"/>
              <a:endParaRPr lang="pt-BR" b="1" dirty="0"/>
            </a:p>
            <a:p>
              <a:pPr fontAlgn="t"/>
              <a:r>
                <a:rPr lang="pt-BR" b="1" dirty="0"/>
                <a:t>Compartilhamento de seringas e </a:t>
              </a:r>
              <a:r>
                <a:rPr lang="pt-BR" b="1" dirty="0" smtClean="0"/>
                <a:t>agulhas.</a:t>
              </a:r>
            </a:p>
            <a:p>
              <a:pPr fontAlgn="t"/>
              <a:endParaRPr lang="pt-BR" b="1" dirty="0"/>
            </a:p>
            <a:p>
              <a:pPr fontAlgn="t"/>
              <a:r>
                <a:rPr lang="pt-BR" b="1" dirty="0"/>
                <a:t>Reutilização de objetos </a:t>
              </a:r>
              <a:r>
                <a:rPr lang="pt-BR" b="1" dirty="0" smtClean="0"/>
                <a:t>cortantes </a:t>
              </a:r>
              <a:r>
                <a:rPr lang="pt-BR" b="1" dirty="0"/>
                <a:t>com presença de sangue contaminado pelo HIV</a:t>
              </a:r>
              <a:r>
                <a:rPr lang="pt-BR" b="1" dirty="0" smtClean="0"/>
                <a:t>.</a:t>
              </a:r>
            </a:p>
            <a:p>
              <a:pPr fontAlgn="t"/>
              <a:endParaRPr lang="pt-BR" b="1" dirty="0"/>
            </a:p>
            <a:p>
              <a:pPr fontAlgn="t"/>
              <a:r>
                <a:rPr lang="pt-BR" b="1" dirty="0"/>
                <a:t>Durante a amamentação, gestação e </a:t>
              </a:r>
              <a:r>
                <a:rPr lang="pt-BR" b="1" dirty="0" smtClean="0"/>
                <a:t>parto.</a:t>
              </a:r>
            </a:p>
            <a:p>
              <a:pPr fontAlgn="t"/>
              <a:endParaRPr lang="pt-BR" b="1" dirty="0"/>
            </a:p>
            <a:p>
              <a:pPr fontAlgn="t"/>
              <a:r>
                <a:rPr lang="pt-BR" b="1" dirty="0"/>
                <a:t>Contato direto com soropositivos em acidentes de </a:t>
              </a:r>
              <a:r>
                <a:rPr lang="pt-BR" b="1" dirty="0" smtClean="0"/>
                <a:t>trânsito ou cortes.</a:t>
              </a:r>
              <a:endParaRPr lang="pt-BR" b="1" dirty="0"/>
            </a:p>
            <a:p>
              <a:pPr fontAlgn="t"/>
              <a:endParaRPr lang="pt-BR" b="1" dirty="0"/>
            </a:p>
            <a:p>
              <a:pPr fontAlgn="t"/>
              <a:endParaRPr lang="pt-BR" b="1" dirty="0" smtClean="0"/>
            </a:p>
            <a:p>
              <a:pPr fontAlgn="t"/>
              <a:r>
                <a:rPr lang="pt-BR" b="1" dirty="0" smtClean="0"/>
                <a:t>Transfusão </a:t>
              </a:r>
              <a:r>
                <a:rPr lang="pt-BR" b="1" dirty="0"/>
                <a:t>sanguínea, era uma forma de transmissão, mas hoje doadores são testados para HIV1 e HIV2.</a:t>
              </a: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5845230" y="1336240"/>
              <a:ext cx="5374869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t"/>
              <a:r>
                <a:rPr lang="pt-BR" b="1" dirty="0"/>
                <a:t>Relação sexual com soropositivos com uso correto do preservativo</a:t>
              </a:r>
              <a:r>
                <a:rPr lang="pt-BR" b="1" dirty="0" smtClean="0"/>
                <a:t>.</a:t>
              </a:r>
            </a:p>
            <a:p>
              <a:pPr fontAlgn="t"/>
              <a:endParaRPr lang="pt-BR" b="1" dirty="0"/>
            </a:p>
            <a:p>
              <a:pPr fontAlgn="t"/>
              <a:r>
                <a:rPr lang="pt-BR" b="1" dirty="0"/>
                <a:t>Masturbação a dois</a:t>
              </a:r>
              <a:r>
                <a:rPr lang="pt-BR" b="1" dirty="0" smtClean="0"/>
                <a:t>.</a:t>
              </a:r>
            </a:p>
            <a:p>
              <a:pPr fontAlgn="t"/>
              <a:endParaRPr lang="pt-BR" b="1" dirty="0"/>
            </a:p>
            <a:p>
              <a:pPr fontAlgn="t"/>
              <a:r>
                <a:rPr lang="pt-BR" b="1" dirty="0"/>
                <a:t>Beijo no rosto ou na boca, abraço, aperto de mão, suor, lágrima e picada de inseto</a:t>
              </a:r>
              <a:r>
                <a:rPr lang="pt-BR" b="1" dirty="0" smtClean="0"/>
                <a:t>.</a:t>
              </a:r>
            </a:p>
            <a:p>
              <a:endParaRPr lang="pt-BR" b="1" dirty="0"/>
            </a:p>
            <a:p>
              <a:r>
                <a:rPr lang="pt-BR" b="1" dirty="0" smtClean="0"/>
                <a:t>Sabonete</a:t>
              </a:r>
              <a:r>
                <a:rPr lang="pt-BR" b="1" dirty="0"/>
                <a:t>, toalhas, lençóis, talheres, copos, piscina</a:t>
              </a:r>
              <a:r>
                <a:rPr lang="pt-BR" b="1" dirty="0" smtClean="0"/>
                <a:t>.</a:t>
              </a:r>
              <a:endParaRPr lang="pt-BR" b="1" dirty="0"/>
            </a:p>
            <a:p>
              <a:pPr fontAlgn="t"/>
              <a:endParaRPr lang="pt-BR" b="1" dirty="0"/>
            </a:p>
            <a:p>
              <a:pPr fontAlgn="t"/>
              <a:r>
                <a:rPr lang="pt-BR" b="1" dirty="0"/>
                <a:t>Pelo ar.</a:t>
              </a:r>
            </a:p>
            <a:p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206535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129</Words>
  <Application>Microsoft Office PowerPoint</Application>
  <PresentationFormat>Personalizar</PresentationFormat>
  <Paragraphs>28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ISABELA PAULINO DE SOUZA</dc:creator>
  <cp:lastModifiedBy>ISABELA PAULINO DE SOUZA</cp:lastModifiedBy>
  <cp:revision>27</cp:revision>
  <dcterms:created xsi:type="dcterms:W3CDTF">2019-02-25T17:32:31Z</dcterms:created>
  <dcterms:modified xsi:type="dcterms:W3CDTF">2019-04-12T14:45:24Z</dcterms:modified>
</cp:coreProperties>
</file>