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91" d="100"/>
          <a:sy n="91" d="100"/>
        </p:scale>
        <p:origin x="37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73019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325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29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7536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848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2047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92423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09921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10420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8388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14157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856206-8104-4328-B3D6-4C41203D0B3B}" type="datetimeFigureOut">
              <a:rPr lang="es-AR" smtClean="0"/>
              <a:t>4/9/2024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4379B4-5A3B-430C-A7BA-6A0A8308FCB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587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/>
          <p:cNvSpPr/>
          <p:nvPr/>
        </p:nvSpPr>
        <p:spPr>
          <a:xfrm>
            <a:off x="4624753" y="61546"/>
            <a:ext cx="2083777" cy="61546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Diario Digital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553914" y="1208175"/>
            <a:ext cx="1971171" cy="24640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Id_Lector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Pk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Dni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Celular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Contrasenia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Id_Suscripcion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Fk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553915" y="865306"/>
            <a:ext cx="1971170" cy="33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Lector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8" name="Rectángulo 7"/>
          <p:cNvSpPr/>
          <p:nvPr/>
        </p:nvSpPr>
        <p:spPr>
          <a:xfrm>
            <a:off x="4796938" y="1224953"/>
            <a:ext cx="1758462" cy="5539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Id_Editorial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Pk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9" name="Rectángulo 8"/>
          <p:cNvSpPr/>
          <p:nvPr/>
        </p:nvSpPr>
        <p:spPr>
          <a:xfrm>
            <a:off x="6810374" y="3747717"/>
            <a:ext cx="1914176" cy="33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Seccion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1565028" y="5130310"/>
            <a:ext cx="2008681" cy="11025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Id_Suscripcion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Pk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Tipo_Suscripcion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6810374" y="4099635"/>
            <a:ext cx="1914176" cy="858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Id_Seccion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Pk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Nombre_Seccion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Dia_Publicacion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565029" y="4792537"/>
            <a:ext cx="2008680" cy="33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Suscripcion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3" name="Rectángulo 12"/>
          <p:cNvSpPr/>
          <p:nvPr/>
        </p:nvSpPr>
        <p:spPr>
          <a:xfrm>
            <a:off x="4796938" y="881425"/>
            <a:ext cx="1758462" cy="3377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Editorial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4" name="Rectángulo 13"/>
          <p:cNvSpPr/>
          <p:nvPr/>
        </p:nvSpPr>
        <p:spPr>
          <a:xfrm>
            <a:off x="9595339" y="1298223"/>
            <a:ext cx="1758462" cy="19818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Id_Periodista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Pk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Apellido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Dni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smtClean="0">
                <a:solidFill>
                  <a:schemeClr val="tx1"/>
                </a:solidFill>
              </a:rPr>
              <a:t>Email</a:t>
            </a: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Contrasenia</a:t>
            </a:r>
            <a:endParaRPr lang="es-AR" dirty="0" smtClean="0">
              <a:solidFill>
                <a:schemeClr val="tx1"/>
              </a:solidFill>
            </a:endParaRPr>
          </a:p>
          <a:p>
            <a:pPr algn="ctr"/>
            <a:r>
              <a:rPr lang="es-AR" dirty="0" err="1" smtClean="0">
                <a:solidFill>
                  <a:schemeClr val="tx1"/>
                </a:solidFill>
              </a:rPr>
              <a:t>Id_Seccion</a:t>
            </a:r>
            <a:r>
              <a:rPr lang="es-AR" dirty="0" smtClean="0">
                <a:solidFill>
                  <a:schemeClr val="tx1"/>
                </a:solidFill>
              </a:rPr>
              <a:t>(</a:t>
            </a:r>
            <a:r>
              <a:rPr lang="es-AR" dirty="0" err="1" smtClean="0">
                <a:solidFill>
                  <a:schemeClr val="tx1"/>
                </a:solidFill>
              </a:rPr>
              <a:t>Fk</a:t>
            </a:r>
            <a:r>
              <a:rPr lang="es-AR" dirty="0" smtClean="0">
                <a:solidFill>
                  <a:schemeClr val="tx1"/>
                </a:solidFill>
              </a:rPr>
              <a:t>)</a:t>
            </a:r>
            <a:endParaRPr lang="es-AR" dirty="0">
              <a:solidFill>
                <a:schemeClr val="tx1"/>
              </a:solidFill>
            </a:endParaRPr>
          </a:p>
        </p:txBody>
      </p:sp>
      <p:sp>
        <p:nvSpPr>
          <p:cNvPr id="15" name="Rectángulo 14"/>
          <p:cNvSpPr/>
          <p:nvPr/>
        </p:nvSpPr>
        <p:spPr>
          <a:xfrm>
            <a:off x="9595339" y="881425"/>
            <a:ext cx="1758462" cy="40225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>
                <a:solidFill>
                  <a:schemeClr val="tx1"/>
                </a:solidFill>
              </a:rPr>
              <a:t>Periodista</a:t>
            </a:r>
            <a:endParaRPr lang="es-AR" dirty="0">
              <a:solidFill>
                <a:schemeClr val="tx1"/>
              </a:solidFill>
            </a:endParaRPr>
          </a:p>
        </p:txBody>
      </p:sp>
      <p:cxnSp>
        <p:nvCxnSpPr>
          <p:cNvPr id="17" name="Conector recto 16"/>
          <p:cNvCxnSpPr>
            <a:stCxn id="5" idx="2"/>
            <a:endCxn id="12" idx="0"/>
          </p:cNvCxnSpPr>
          <p:nvPr/>
        </p:nvCxnSpPr>
        <p:spPr>
          <a:xfrm>
            <a:off x="1539500" y="3672216"/>
            <a:ext cx="1029869" cy="11203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/>
          <p:cNvSpPr/>
          <p:nvPr/>
        </p:nvSpPr>
        <p:spPr>
          <a:xfrm>
            <a:off x="1325460" y="3747768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19" name="Rectángulo 18"/>
          <p:cNvSpPr/>
          <p:nvPr/>
        </p:nvSpPr>
        <p:spPr>
          <a:xfrm>
            <a:off x="2569368" y="4454764"/>
            <a:ext cx="276837" cy="26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21" name="Conector recto 20"/>
          <p:cNvCxnSpPr>
            <a:stCxn id="8" idx="2"/>
            <a:endCxn id="9" idx="0"/>
          </p:cNvCxnSpPr>
          <p:nvPr/>
        </p:nvCxnSpPr>
        <p:spPr>
          <a:xfrm>
            <a:off x="5676169" y="1778869"/>
            <a:ext cx="2091293" cy="19688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ángulo 21"/>
          <p:cNvSpPr/>
          <p:nvPr/>
        </p:nvSpPr>
        <p:spPr>
          <a:xfrm>
            <a:off x="5445240" y="1941400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23" name="Rectángulo 22"/>
          <p:cNvSpPr/>
          <p:nvPr/>
        </p:nvSpPr>
        <p:spPr>
          <a:xfrm>
            <a:off x="7809759" y="3401657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25" name="Conector recto 24"/>
          <p:cNvCxnSpPr>
            <a:stCxn id="14" idx="2"/>
            <a:endCxn id="9" idx="3"/>
          </p:cNvCxnSpPr>
          <p:nvPr/>
        </p:nvCxnSpPr>
        <p:spPr>
          <a:xfrm flipH="1">
            <a:off x="8724550" y="3280095"/>
            <a:ext cx="1750020" cy="6365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ángulo 25"/>
          <p:cNvSpPr/>
          <p:nvPr/>
        </p:nvSpPr>
        <p:spPr>
          <a:xfrm>
            <a:off x="10474570" y="3399495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27" name="Rectángulo 26"/>
          <p:cNvSpPr/>
          <p:nvPr/>
        </p:nvSpPr>
        <p:spPr>
          <a:xfrm>
            <a:off x="8724550" y="3530345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29" name="Conector recto 28"/>
          <p:cNvCxnSpPr>
            <a:stCxn id="7" idx="3"/>
            <a:endCxn id="11" idx="1"/>
          </p:cNvCxnSpPr>
          <p:nvPr/>
        </p:nvCxnSpPr>
        <p:spPr>
          <a:xfrm>
            <a:off x="2525085" y="1034193"/>
            <a:ext cx="4285289" cy="34945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ángulo 29"/>
          <p:cNvSpPr/>
          <p:nvPr/>
        </p:nvSpPr>
        <p:spPr>
          <a:xfrm>
            <a:off x="2643195" y="1370800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1" name="Rectángulo 30"/>
          <p:cNvSpPr/>
          <p:nvPr/>
        </p:nvSpPr>
        <p:spPr>
          <a:xfrm>
            <a:off x="6468963" y="3900485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33" name="Conector recto 32"/>
          <p:cNvCxnSpPr>
            <a:stCxn id="7" idx="3"/>
            <a:endCxn id="13" idx="1"/>
          </p:cNvCxnSpPr>
          <p:nvPr/>
        </p:nvCxnSpPr>
        <p:spPr>
          <a:xfrm>
            <a:off x="2525085" y="1034193"/>
            <a:ext cx="2271853" cy="1611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ángulo 33"/>
          <p:cNvSpPr/>
          <p:nvPr/>
        </p:nvSpPr>
        <p:spPr>
          <a:xfrm>
            <a:off x="2643194" y="695588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5" name="Rectángulo 34"/>
          <p:cNvSpPr/>
          <p:nvPr/>
        </p:nvSpPr>
        <p:spPr>
          <a:xfrm>
            <a:off x="4471072" y="1119256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N</a:t>
            </a:r>
            <a:endParaRPr lang="es-AR" b="1" dirty="0">
              <a:solidFill>
                <a:schemeClr val="tx1"/>
              </a:solidFill>
            </a:endParaRPr>
          </a:p>
        </p:txBody>
      </p:sp>
      <p:cxnSp>
        <p:nvCxnSpPr>
          <p:cNvPr id="37" name="Conector recto 36"/>
          <p:cNvCxnSpPr>
            <a:stCxn id="13" idx="3"/>
            <a:endCxn id="15" idx="1"/>
          </p:cNvCxnSpPr>
          <p:nvPr/>
        </p:nvCxnSpPr>
        <p:spPr>
          <a:xfrm>
            <a:off x="6555400" y="1050312"/>
            <a:ext cx="3039939" cy="3223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/>
          <p:cNvSpPr/>
          <p:nvPr/>
        </p:nvSpPr>
        <p:spPr>
          <a:xfrm>
            <a:off x="9220581" y="750314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  <p:sp>
        <p:nvSpPr>
          <p:cNvPr id="39" name="Rectángulo 38"/>
          <p:cNvSpPr/>
          <p:nvPr/>
        </p:nvSpPr>
        <p:spPr>
          <a:xfrm>
            <a:off x="6657106" y="1105921"/>
            <a:ext cx="239567" cy="2622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 smtClean="0">
                <a:solidFill>
                  <a:schemeClr val="tx1"/>
                </a:solidFill>
              </a:rPr>
              <a:t>1</a:t>
            </a:r>
            <a:endParaRPr lang="es-AR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86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21328" y="733002"/>
            <a:ext cx="10698760" cy="2572260"/>
          </a:xfrm>
          <a:solidFill>
            <a:schemeClr val="bg1"/>
          </a:solidFill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Lector – Suscripción </a:t>
            </a:r>
            <a:r>
              <a:rPr lang="es-AR" sz="1600" b="1" dirty="0" smtClean="0"/>
              <a:t>=&gt; </a:t>
            </a:r>
            <a:r>
              <a:rPr lang="es-AR" sz="2000" b="1" dirty="0" smtClean="0"/>
              <a:t>Relación de 1:1(Un lector puede tener una suscripción)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Periodista – Sección =&gt; Relación de N:N(Varios periodistas pueden tener varias secciones)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Sección – Editorial =&gt; Relación 1:N(Una editorial puede tener varias editoriales)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Lector – Sección =&gt; Relación N:N(Varios lectores pueden leer/acceder a varias secciones)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Lector – Editorial =&gt; Relación N:N(Varios lectores pueden acceder a varias editoriales)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b="1" dirty="0" smtClean="0"/>
              <a:t>Editorial – Periodista =&gt; Relación 1:1(Un periodista trabaja para una editorial)</a:t>
            </a:r>
            <a:endParaRPr lang="es-AR" sz="1600" b="1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745222" y="3603435"/>
            <a:ext cx="10698760" cy="1765519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1600" b="1" dirty="0" smtClean="0"/>
              <a:t>Tabla Lector: </a:t>
            </a:r>
            <a:r>
              <a:rPr lang="es-ES" sz="1600" dirty="0" smtClean="0"/>
              <a:t>Almacenar la información de los usuarios que acceden al sitio web</a:t>
            </a:r>
          </a:p>
          <a:p>
            <a:r>
              <a:rPr lang="es-ES" sz="1600" b="1" dirty="0" smtClean="0"/>
              <a:t>Tabla Suscripción:</a:t>
            </a:r>
            <a:r>
              <a:rPr lang="es-ES" sz="1600" dirty="0" smtClean="0"/>
              <a:t> Registrar los diferentes tipos de planes de suscripción que ofrece el sitio.</a:t>
            </a:r>
          </a:p>
          <a:p>
            <a:r>
              <a:rPr lang="es-ES" sz="1600" b="1" dirty="0" smtClean="0"/>
              <a:t>Tabla Periodista:</a:t>
            </a:r>
            <a:r>
              <a:rPr lang="es-ES" sz="1600" dirty="0" smtClean="0"/>
              <a:t> Almacenar la información de los periodistas que trabajan en la editorial.</a:t>
            </a:r>
          </a:p>
          <a:p>
            <a:r>
              <a:rPr lang="es-ES" sz="1600" b="1" dirty="0" smtClean="0"/>
              <a:t>Tabla Sección:</a:t>
            </a:r>
            <a:r>
              <a:rPr lang="es-ES" sz="1600" dirty="0" smtClean="0"/>
              <a:t> Definir y organizar las distintas secciones de la editorial en las que se publican las noticias.</a:t>
            </a:r>
          </a:p>
          <a:p>
            <a:r>
              <a:rPr lang="es-ES" sz="1600" b="1" dirty="0" smtClean="0"/>
              <a:t>Tabla Editorial:</a:t>
            </a:r>
            <a:r>
              <a:rPr lang="es-ES" sz="1600" dirty="0" smtClean="0"/>
              <a:t> Representar la entidad que organiza y publica el contenido del sitio.</a:t>
            </a:r>
          </a:p>
          <a:p>
            <a:endParaRPr lang="es-ES" sz="16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AR" sz="1600" b="1" dirty="0"/>
          </a:p>
        </p:txBody>
      </p:sp>
    </p:spTree>
    <p:extLst>
      <p:ext uri="{BB962C8B-B14F-4D97-AF65-F5344CB8AC3E}">
        <p14:creationId xmlns:p14="http://schemas.microsoft.com/office/powerpoint/2010/main" val="19412786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203</Words>
  <Application>Microsoft Office PowerPoint</Application>
  <PresentationFormat>Panorámica</PresentationFormat>
  <Paragraphs>50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Franco Seccaspina</dc:creator>
  <cp:lastModifiedBy>Franco Seccaspina</cp:lastModifiedBy>
  <cp:revision>3</cp:revision>
  <dcterms:created xsi:type="dcterms:W3CDTF">2024-09-04T23:07:48Z</dcterms:created>
  <dcterms:modified xsi:type="dcterms:W3CDTF">2024-09-04T23:25:16Z</dcterms:modified>
</cp:coreProperties>
</file>