
<file path=[Content_Types].xml><?xml version="1.0" encoding="utf-8"?>
<Types xmlns="http://schemas.openxmlformats.org/package/2006/content-types"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d315ed6e13_0_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d315ed6e13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d315ed6e13_0_10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d315ed6e13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3468565" y="46160"/>
            <a:ext cx="1563000" cy="461700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Diario Digital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35067" y="909362"/>
            <a:ext cx="2258400" cy="18480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Id_Lector(Pk)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Apellido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Celular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Autenticacion_id(FK)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Id_Suscripcion(Fk)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6" name="Google Shape;56;p13"/>
          <p:cNvSpPr/>
          <p:nvPr/>
        </p:nvSpPr>
        <p:spPr>
          <a:xfrm>
            <a:off x="35068" y="652209"/>
            <a:ext cx="2258400" cy="25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Lector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7" name="Google Shape;57;p13"/>
          <p:cNvSpPr/>
          <p:nvPr/>
        </p:nvSpPr>
        <p:spPr>
          <a:xfrm>
            <a:off x="7529923" y="3755261"/>
            <a:ext cx="1553700" cy="25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Seccion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410927" y="4196614"/>
            <a:ext cx="1506600" cy="82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Id_Suscripcion(Pk)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Tipo_Suscripcion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9" name="Google Shape;59;p13"/>
          <p:cNvSpPr/>
          <p:nvPr/>
        </p:nvSpPr>
        <p:spPr>
          <a:xfrm>
            <a:off x="7529923" y="4019198"/>
            <a:ext cx="1553700" cy="64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Id_Seccion(Pk)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Nombre_Seccion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Dia_Publicacion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13"/>
          <p:cNvSpPr/>
          <p:nvPr/>
        </p:nvSpPr>
        <p:spPr>
          <a:xfrm>
            <a:off x="410928" y="3943284"/>
            <a:ext cx="1506600" cy="25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Suscripcion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1" name="Google Shape;61;p13"/>
          <p:cNvSpPr/>
          <p:nvPr/>
        </p:nvSpPr>
        <p:spPr>
          <a:xfrm>
            <a:off x="4940888" y="965240"/>
            <a:ext cx="1824300" cy="148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Id_Periodista(Pk)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Nombre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Apellido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Dni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Autenticacion_id(FK)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Id_Seccion(Fk)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2" name="Google Shape;62;p13"/>
          <p:cNvSpPr/>
          <p:nvPr/>
        </p:nvSpPr>
        <p:spPr>
          <a:xfrm>
            <a:off x="4940888" y="652641"/>
            <a:ext cx="1824300" cy="301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Periodista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3" name="Google Shape;63;p13"/>
          <p:cNvSpPr/>
          <p:nvPr/>
        </p:nvSpPr>
        <p:spPr>
          <a:xfrm>
            <a:off x="911820" y="2822057"/>
            <a:ext cx="179700" cy="19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13"/>
          <p:cNvSpPr/>
          <p:nvPr/>
        </p:nvSpPr>
        <p:spPr>
          <a:xfrm>
            <a:off x="897857" y="3692448"/>
            <a:ext cx="207600" cy="19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5" name="Google Shape;65;p13"/>
          <p:cNvSpPr/>
          <p:nvPr/>
        </p:nvSpPr>
        <p:spPr>
          <a:xfrm>
            <a:off x="5635403" y="2532803"/>
            <a:ext cx="179700" cy="19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6" name="Google Shape;66;p13"/>
          <p:cNvSpPr/>
          <p:nvPr/>
        </p:nvSpPr>
        <p:spPr>
          <a:xfrm>
            <a:off x="7256493" y="4341130"/>
            <a:ext cx="194700" cy="19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7" name="Google Shape;67;p13"/>
          <p:cNvSpPr/>
          <p:nvPr/>
        </p:nvSpPr>
        <p:spPr>
          <a:xfrm>
            <a:off x="7551405" y="964825"/>
            <a:ext cx="1532100" cy="14862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Id(Pk)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Titulo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Contenido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Fecha_creacion</a:t>
            </a:r>
            <a:endParaRPr sz="1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Periodista_id(FK)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Seccion_id(FK)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8" name="Google Shape;68;p13"/>
          <p:cNvSpPr/>
          <p:nvPr/>
        </p:nvSpPr>
        <p:spPr>
          <a:xfrm>
            <a:off x="7551405" y="652227"/>
            <a:ext cx="1532100" cy="301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Nota_periodistica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9" name="Google Shape;69;p13"/>
          <p:cNvSpPr/>
          <p:nvPr/>
        </p:nvSpPr>
        <p:spPr>
          <a:xfrm>
            <a:off x="6820396" y="1436147"/>
            <a:ext cx="208800" cy="19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13"/>
          <p:cNvSpPr/>
          <p:nvPr/>
        </p:nvSpPr>
        <p:spPr>
          <a:xfrm>
            <a:off x="7294421" y="1435731"/>
            <a:ext cx="179700" cy="19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1" name="Google Shape;71;p13"/>
          <p:cNvSpPr/>
          <p:nvPr/>
        </p:nvSpPr>
        <p:spPr>
          <a:xfrm>
            <a:off x="7996321" y="2532806"/>
            <a:ext cx="208800" cy="19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2" name="Google Shape;72;p13"/>
          <p:cNvSpPr/>
          <p:nvPr/>
        </p:nvSpPr>
        <p:spPr>
          <a:xfrm>
            <a:off x="7987771" y="3495806"/>
            <a:ext cx="225900" cy="19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3" name="Google Shape;73;p13"/>
          <p:cNvCxnSpPr>
            <a:stCxn id="55" idx="2"/>
            <a:endCxn id="60" idx="0"/>
          </p:cNvCxnSpPr>
          <p:nvPr/>
        </p:nvCxnSpPr>
        <p:spPr>
          <a:xfrm>
            <a:off x="1164267" y="2757362"/>
            <a:ext cx="0" cy="11859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4" name="Google Shape;74;p13"/>
          <p:cNvCxnSpPr>
            <a:stCxn id="61" idx="3"/>
            <a:endCxn id="67" idx="1"/>
          </p:cNvCxnSpPr>
          <p:nvPr/>
        </p:nvCxnSpPr>
        <p:spPr>
          <a:xfrm flipH="1" rot="10800000">
            <a:off x="6765188" y="1708040"/>
            <a:ext cx="786300" cy="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5" name="Google Shape;75;p13"/>
          <p:cNvCxnSpPr>
            <a:stCxn id="67" idx="2"/>
            <a:endCxn id="57" idx="0"/>
          </p:cNvCxnSpPr>
          <p:nvPr/>
        </p:nvCxnSpPr>
        <p:spPr>
          <a:xfrm flipH="1">
            <a:off x="8306655" y="2451025"/>
            <a:ext cx="10800" cy="1304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6" name="Google Shape;76;p13"/>
          <p:cNvCxnSpPr>
            <a:stCxn id="61" idx="2"/>
            <a:endCxn id="59" idx="1"/>
          </p:cNvCxnSpPr>
          <p:nvPr/>
        </p:nvCxnSpPr>
        <p:spPr>
          <a:xfrm>
            <a:off x="5853038" y="2451440"/>
            <a:ext cx="1677000" cy="1889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7" name="Google Shape;77;p13"/>
          <p:cNvSpPr/>
          <p:nvPr/>
        </p:nvSpPr>
        <p:spPr>
          <a:xfrm>
            <a:off x="2840323" y="652642"/>
            <a:ext cx="1553700" cy="2535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Autenticacion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8" name="Google Shape;78;p13"/>
          <p:cNvSpPr/>
          <p:nvPr/>
        </p:nvSpPr>
        <p:spPr>
          <a:xfrm>
            <a:off x="2840323" y="916579"/>
            <a:ext cx="1553700" cy="643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id_autenticacion</a:t>
            </a:r>
            <a:endParaRPr sz="1100"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Email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Contra</a:t>
            </a:r>
            <a:endParaRPr b="0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79" name="Google Shape;79;p13"/>
          <p:cNvCxnSpPr>
            <a:stCxn id="78" idx="3"/>
          </p:cNvCxnSpPr>
          <p:nvPr/>
        </p:nvCxnSpPr>
        <p:spPr>
          <a:xfrm>
            <a:off x="4394023" y="1238479"/>
            <a:ext cx="547200" cy="5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80" name="Google Shape;80;p13"/>
          <p:cNvCxnSpPr>
            <a:stCxn id="78" idx="1"/>
          </p:cNvCxnSpPr>
          <p:nvPr/>
        </p:nvCxnSpPr>
        <p:spPr>
          <a:xfrm rot="10800000">
            <a:off x="2299423" y="1238479"/>
            <a:ext cx="540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1" name="Google Shape;81;p13"/>
          <p:cNvSpPr/>
          <p:nvPr/>
        </p:nvSpPr>
        <p:spPr>
          <a:xfrm>
            <a:off x="4712034" y="1316306"/>
            <a:ext cx="208800" cy="19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2" name="Google Shape;82;p13"/>
          <p:cNvSpPr/>
          <p:nvPr/>
        </p:nvSpPr>
        <p:spPr>
          <a:xfrm>
            <a:off x="4418521" y="1316306"/>
            <a:ext cx="208800" cy="19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3" name="Google Shape;83;p13"/>
          <p:cNvSpPr/>
          <p:nvPr/>
        </p:nvSpPr>
        <p:spPr>
          <a:xfrm>
            <a:off x="2609221" y="1288650"/>
            <a:ext cx="208800" cy="19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4" name="Google Shape;84;p13"/>
          <p:cNvSpPr/>
          <p:nvPr/>
        </p:nvSpPr>
        <p:spPr>
          <a:xfrm>
            <a:off x="2315709" y="1288650"/>
            <a:ext cx="208800" cy="196800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34275" lIns="68575" spcFirstLastPara="1" rIns="68575" wrap="square" tIns="34275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 b="1" i="0" sz="1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4"/>
          <p:cNvSpPr txBox="1"/>
          <p:nvPr>
            <p:ph idx="1" type="subTitle"/>
          </p:nvPr>
        </p:nvSpPr>
        <p:spPr>
          <a:xfrm>
            <a:off x="559969" y="549750"/>
            <a:ext cx="8305200" cy="1929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 fontScale="85000"/>
          </a:bodyPr>
          <a:lstStyle/>
          <a:p>
            <a:pPr indent="-233362" lvl="0" marL="2540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s" sz="1500"/>
              <a:t>Lector – Suscripción </a:t>
            </a:r>
            <a:r>
              <a:rPr b="1" lang="es" sz="1200"/>
              <a:t>=&gt; </a:t>
            </a:r>
            <a:r>
              <a:rPr b="1" lang="es" sz="1500"/>
              <a:t>Relación de 1:1(Un lector puede tener una suscripción)</a:t>
            </a:r>
            <a:endParaRPr b="1" sz="1500"/>
          </a:p>
          <a:p>
            <a:pPr indent="-233362" lvl="0" marL="2540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s" sz="1500"/>
              <a:t>Autenticación – Lector – Suscripción </a:t>
            </a:r>
            <a:r>
              <a:rPr b="1" lang="es" sz="1200"/>
              <a:t>=&gt; </a:t>
            </a:r>
            <a:r>
              <a:rPr b="1" lang="es" sz="1500"/>
              <a:t>Relación de 1:1(Lector/Suscripcion tienen una Autenticación)</a:t>
            </a:r>
            <a:endParaRPr b="1" sz="1500"/>
          </a:p>
          <a:p>
            <a:pPr indent="-233362" lvl="0" marL="25400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s" sz="1500"/>
              <a:t>Periodista – Nota_periodistica =&gt; Relación de 1:N(Un Periodista tiene varias Nota_periodistica)</a:t>
            </a:r>
            <a:endParaRPr b="1" sz="1500"/>
          </a:p>
          <a:p>
            <a:pPr indent="-233362" lvl="0" marL="254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s" sz="1500"/>
              <a:t>Sección – Periodista=&gt; Relación de 1:N(Una seccion tiene varios Periodistas)</a:t>
            </a:r>
            <a:endParaRPr/>
          </a:p>
          <a:p>
            <a:pPr indent="-233362" lvl="0" marL="25400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Char char="•"/>
            </a:pPr>
            <a:r>
              <a:rPr b="1" lang="es" sz="1500"/>
              <a:t>Nota_periodistica – Sección =&gt; Relación 1:1(Una Nota_periodistica pertenece a una Seccion)</a:t>
            </a:r>
            <a:endParaRPr b="1" sz="1200"/>
          </a:p>
        </p:txBody>
      </p:sp>
      <p:sp>
        <p:nvSpPr>
          <p:cNvPr id="90" name="Google Shape;90;p14"/>
          <p:cNvSpPr txBox="1"/>
          <p:nvPr/>
        </p:nvSpPr>
        <p:spPr>
          <a:xfrm>
            <a:off x="559967" y="2712776"/>
            <a:ext cx="8024100" cy="13242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t" bIns="34275" lIns="68575" spcFirstLastPara="1" rIns="68575" wrap="square" tIns="34275">
            <a:normAutofit fontScale="92500" lnSpcReduction="200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Lector: </a:t>
            </a: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Almacenar la información de los usuarios que acceden al sitio web</a:t>
            </a:r>
            <a:endParaRPr sz="1100"/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Suscripción:</a:t>
            </a: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Registrar los diferentes tipos de planes de suscripción que ofrece el sitio.</a:t>
            </a:r>
            <a:endParaRPr sz="1100"/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Periodista:</a:t>
            </a: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Almacenar la información de los periodistas que trabajan en la editorial.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Nota_periodistica:</a:t>
            </a:r>
            <a:r>
              <a:rPr lang="es" sz="1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Almacenar el contenido de la noticia.</a:t>
            </a:r>
            <a:endParaRPr sz="1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Tabla Sección:</a:t>
            </a:r>
            <a:r>
              <a:rPr b="0" i="0" lang="e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Definir y organizar las distintas secciones de la editorial en las que se publican las noticias.</a:t>
            </a:r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77800" lvl="0" marL="254000" marR="0" rt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1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