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2754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8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8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96027F-7875-4030-9381-8BD8C4F21935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77076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9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2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1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8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677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284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354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E47B3-4A64-4819-BEC3-1E6E42932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455313"/>
            <a:ext cx="8361229" cy="2431367"/>
          </a:xfr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GERADOR DE MAPAS DE CALOR BASEADO EM GEOLOCALIZAÇÃO INTERNA COM UTILIZAÇÃO DE CÂMERA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48445C-3AEA-44E8-90A8-BBB989232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9462" y="4859568"/>
            <a:ext cx="6831673" cy="1086237"/>
          </a:xfrm>
        </p:spPr>
        <p:txBody>
          <a:bodyPr/>
          <a:lstStyle/>
          <a:p>
            <a:pPr algn="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Gustavo Cavalcante Linhares – 16/0007810</a:t>
            </a:r>
          </a:p>
          <a:p>
            <a:pPr algn="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Misael de Sousa Andrade – 16/0015669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897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04ADE-609C-4FB3-9149-244D73C8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FLUXOGRAMA DE FUNCIONAMENTO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5D874B-DABD-4D53-8A36-59A7561ED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000" b="1" dirty="0"/>
              <a:t>Etapa A - Captação dos dados em vídeos</a:t>
            </a:r>
          </a:p>
          <a:p>
            <a:pPr marL="0" indent="0">
              <a:buNone/>
            </a:pPr>
            <a:endParaRPr lang="pt-BR" sz="3000" b="1" dirty="0"/>
          </a:p>
          <a:p>
            <a:r>
              <a:rPr lang="pt-BR" sz="3000" b="1" dirty="0"/>
              <a:t>Etapa B - Detecção do fluxo de pessoas em cada vídeo e criação da matriz do mapa de calor</a:t>
            </a:r>
          </a:p>
          <a:p>
            <a:pPr marL="0" indent="0">
              <a:buNone/>
            </a:pPr>
            <a:endParaRPr lang="pt-BR" sz="3000" b="1" dirty="0"/>
          </a:p>
          <a:p>
            <a:r>
              <a:rPr lang="pt-BR" sz="3000" b="1" dirty="0"/>
              <a:t>Etapa C - Sobreposição do mapa de calor na imagem, geração e envio do relatório</a:t>
            </a:r>
          </a:p>
        </p:txBody>
      </p:sp>
    </p:spTree>
    <p:extLst>
      <p:ext uri="{BB962C8B-B14F-4D97-AF65-F5344CB8AC3E}">
        <p14:creationId xmlns:p14="http://schemas.microsoft.com/office/powerpoint/2010/main" val="313508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04ADE-609C-4FB3-9149-244D73C81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68580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Etapa A - Captação dos dados em vídeos</a:t>
            </a:r>
            <a:br>
              <a:rPr lang="pt-BR" b="1" dirty="0"/>
            </a:b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F9B768D4-5560-440E-91C0-207C0CA4E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71600" y="1428750"/>
            <a:ext cx="10163002" cy="5188106"/>
          </a:xfrm>
        </p:spPr>
      </p:pic>
    </p:spTree>
    <p:extLst>
      <p:ext uri="{BB962C8B-B14F-4D97-AF65-F5344CB8AC3E}">
        <p14:creationId xmlns:p14="http://schemas.microsoft.com/office/powerpoint/2010/main" val="368156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04ADE-609C-4FB3-9149-244D73C81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996" y="241144"/>
            <a:ext cx="10808678" cy="1237957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Etapa B - Detecção do fluxo de pessoas em cada vídeo e criação da matriz do mapa de calor</a:t>
            </a:r>
            <a:br>
              <a:rPr lang="pt-BR" b="1" dirty="0"/>
            </a:br>
            <a:br>
              <a:rPr lang="pt-BR" b="1" dirty="0"/>
            </a:b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79DD6BC5-B23F-466E-AFCD-C09CA9447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582145" y="1479101"/>
            <a:ext cx="7715405" cy="5331784"/>
          </a:xfrm>
        </p:spPr>
      </p:pic>
    </p:spTree>
    <p:extLst>
      <p:ext uri="{BB962C8B-B14F-4D97-AF65-F5344CB8AC3E}">
        <p14:creationId xmlns:p14="http://schemas.microsoft.com/office/powerpoint/2010/main" val="207751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8FE2E-2C5A-4890-8645-D4758969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1"/>
            <a:ext cx="3855720" cy="2157884"/>
          </a:xfrm>
        </p:spPr>
        <p:txBody>
          <a:bodyPr/>
          <a:lstStyle/>
          <a:p>
            <a:r>
              <a:rPr lang="en-US" dirty="0"/>
              <a:t>Etapa A e 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6F307B-97AD-40A6-80A5-4F66C2EBB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166424"/>
            <a:ext cx="3855720" cy="4271401"/>
          </a:xfrm>
        </p:spPr>
        <p:txBody>
          <a:bodyPr/>
          <a:lstStyle/>
          <a:p>
            <a:r>
              <a:rPr lang="en-US" dirty="0"/>
              <a:t>CONEXÃO DA CÂMERA NA RASBERRY PI</a:t>
            </a:r>
          </a:p>
          <a:p>
            <a:r>
              <a:rPr lang="en-US" dirty="0"/>
              <a:t>RECONHECIMENTO DE PESSOAS NA CÂMERA</a:t>
            </a:r>
          </a:p>
          <a:p>
            <a:r>
              <a:rPr lang="en-US" dirty="0"/>
              <a:t>ACOMPANHAMENTO DAS PESSOA AO LONGO DA IMAGEM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6CBE7C0-FC13-4BF6-95AF-D618687AE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856" y="98857"/>
            <a:ext cx="6231988" cy="153409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1636A8C-8F3B-4FB3-B0A9-D3C040962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856" y="5042578"/>
            <a:ext cx="6227094" cy="153409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AF6B21E-C254-4773-A607-F5739FBF1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960" y="3362917"/>
            <a:ext cx="6231990" cy="157871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6F3FFB2-301F-4359-9870-A02C10973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856" y="1733895"/>
            <a:ext cx="6231989" cy="157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6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04ADE-609C-4FB3-9149-244D73C81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41144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Etapa C - Sobreposição do mapa de calor na imagem, geração e envio do relatório</a:t>
            </a:r>
            <a:br>
              <a:rPr lang="pt-BR" b="1" dirty="0"/>
            </a:br>
            <a:br>
              <a:rPr lang="pt-BR" b="1" dirty="0"/>
            </a:b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0CBC1734-6A73-475A-B65D-8281FB41E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71600" y="1727043"/>
            <a:ext cx="10276016" cy="4701891"/>
          </a:xfrm>
        </p:spPr>
      </p:pic>
    </p:spTree>
    <p:extLst>
      <p:ext uri="{BB962C8B-B14F-4D97-AF65-F5344CB8AC3E}">
        <p14:creationId xmlns:p14="http://schemas.microsoft.com/office/powerpoint/2010/main" val="1572334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8FE2E-2C5A-4890-8645-D4758969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1"/>
            <a:ext cx="3855720" cy="2157884"/>
          </a:xfrm>
        </p:spPr>
        <p:txBody>
          <a:bodyPr/>
          <a:lstStyle/>
          <a:p>
            <a:r>
              <a:rPr lang="en-US" dirty="0"/>
              <a:t>Etapa C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6F307B-97AD-40A6-80A5-4F66C2EBB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166424"/>
            <a:ext cx="3855720" cy="4271401"/>
          </a:xfrm>
        </p:spPr>
        <p:txBody>
          <a:bodyPr/>
          <a:lstStyle/>
          <a:p>
            <a:r>
              <a:rPr lang="en-US" dirty="0"/>
              <a:t>TRATAMENTO DA MATRIZ E IMAGEM DO MAPA DE CALOR</a:t>
            </a:r>
          </a:p>
          <a:p>
            <a:r>
              <a:rPr lang="en-US" dirty="0"/>
              <a:t>SOBREPOSIÇÃO DO MAPA DE CALOR NA IMAGEM</a:t>
            </a:r>
          </a:p>
          <a:p>
            <a:r>
              <a:rPr lang="en-US" dirty="0"/>
              <a:t>GERADOR DO ARQUIVO PDF</a:t>
            </a:r>
          </a:p>
          <a:p>
            <a:r>
              <a:rPr lang="en-US" dirty="0"/>
              <a:t>ENVIO DO RELATÓRIO POR EMAIL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079CEDB-0227-4DCA-8B9C-663BFE4EF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606" y="51247"/>
            <a:ext cx="4384872" cy="175549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336BB26-F0E3-43D1-9A26-A094FB3E9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434" y="1927563"/>
            <a:ext cx="4412044" cy="175549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A2F74C6-8C95-4703-A34F-893AFFA1D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439" y="3803880"/>
            <a:ext cx="2132333" cy="300287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18AB256-6012-4F5D-A9E3-13738A3FA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5396" y="4464407"/>
            <a:ext cx="4285957" cy="164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39118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37</TotalTime>
  <Words>168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Cortar</vt:lpstr>
      <vt:lpstr>SISTEMA GERADOR DE MAPAS DE CALOR BASEADO EM GEOLOCALIZAÇÃO INTERNA COM UTILIZAÇÃO DE CÂMERA</vt:lpstr>
      <vt:lpstr>FLUXOGRAMA DE FUNCIONAMENTO</vt:lpstr>
      <vt:lpstr>Etapa A - Captação dos dados em vídeos </vt:lpstr>
      <vt:lpstr>Etapa B - Detecção do fluxo de pessoas em cada vídeo e criação da matriz do mapa de calor  </vt:lpstr>
      <vt:lpstr>Etapa A e B</vt:lpstr>
      <vt:lpstr>Etapa C - Sobreposição do mapa de calor na imagem, geração e envio do relatório  </vt:lpstr>
      <vt:lpstr>Etapa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GERADOR DE MAPAS DE CALOR BASEADO EM GEOLOCALIZAÇÃO INTERNA COM UTILIZAÇÃO DE CÂMERA</dc:title>
  <dc:creator>Misael Andrade</dc:creator>
  <cp:lastModifiedBy>Misael Andrade</cp:lastModifiedBy>
  <cp:revision>5</cp:revision>
  <dcterms:created xsi:type="dcterms:W3CDTF">2021-03-26T15:44:53Z</dcterms:created>
  <dcterms:modified xsi:type="dcterms:W3CDTF">2021-03-26T16:22:00Z</dcterms:modified>
</cp:coreProperties>
</file>