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D8A4-19D1-4E58-810A-05E126E69B10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CB40-61AD-4141-B1D5-DB81F1790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4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D8A4-19D1-4E58-810A-05E126E69B10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CB40-61AD-4141-B1D5-DB81F1790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16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D8A4-19D1-4E58-810A-05E126E69B10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CB40-61AD-4141-B1D5-DB81F1790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53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D8A4-19D1-4E58-810A-05E126E69B10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CB40-61AD-4141-B1D5-DB81F1790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48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D8A4-19D1-4E58-810A-05E126E69B10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CB40-61AD-4141-B1D5-DB81F1790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54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D8A4-19D1-4E58-810A-05E126E69B10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CB40-61AD-4141-B1D5-DB81F1790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0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D8A4-19D1-4E58-810A-05E126E69B10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CB40-61AD-4141-B1D5-DB81F1790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56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D8A4-19D1-4E58-810A-05E126E69B10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CB40-61AD-4141-B1D5-DB81F1790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31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D8A4-19D1-4E58-810A-05E126E69B10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CB40-61AD-4141-B1D5-DB81F1790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80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D8A4-19D1-4E58-810A-05E126E69B10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CB40-61AD-4141-B1D5-DB81F1790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89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D8A4-19D1-4E58-810A-05E126E69B10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CB40-61AD-4141-B1D5-DB81F1790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28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9D8A4-19D1-4E58-810A-05E126E69B10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2CB40-61AD-4141-B1D5-DB81F1790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11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CENTRO UNIVERSITÁRIO DO TRIÂNGULO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cap="small" dirty="0"/>
              <a:t>Projeto Integrador - I</a:t>
            </a:r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980728"/>
            <a:ext cx="2016224" cy="57606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655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Título</a:t>
            </a:r>
            <a:r>
              <a:rPr lang="pt-BR" b="1" dirty="0"/>
              <a:t> </a:t>
            </a:r>
            <a:r>
              <a:rPr lang="pt-BR" b="1" dirty="0" smtClean="0"/>
              <a:t>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Integrantes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513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Explicitar, de modo preciso e claro, o(s) objetivo(s) do projeto.</a:t>
            </a:r>
          </a:p>
        </p:txBody>
      </p:sp>
    </p:spTree>
    <p:extLst>
      <p:ext uri="{BB962C8B-B14F-4D97-AF65-F5344CB8AC3E}">
        <p14:creationId xmlns:p14="http://schemas.microsoft.com/office/powerpoint/2010/main" val="102915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Justificar a proposta em termos de sua importância, oportunidade e exequibilidade.</a:t>
            </a:r>
          </a:p>
        </p:txBody>
      </p:sp>
    </p:spTree>
    <p:extLst>
      <p:ext uri="{BB962C8B-B14F-4D97-AF65-F5344CB8AC3E}">
        <p14:creationId xmlns:p14="http://schemas.microsoft.com/office/powerpoint/2010/main" val="3174000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Apresentar de forma resumida, os métodos e técnicas que serão empregados na execução do projeto, apoiados no referencial teórico.</a:t>
            </a:r>
          </a:p>
        </p:txBody>
      </p:sp>
    </p:spTree>
    <p:extLst>
      <p:ext uri="{BB962C8B-B14F-4D97-AF65-F5344CB8AC3E}">
        <p14:creationId xmlns:p14="http://schemas.microsoft.com/office/powerpoint/2010/main" val="893387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Relacionar os livros, periódicos consultados e sites que irão ser fonte do estudo.</a:t>
            </a:r>
          </a:p>
        </p:txBody>
      </p:sp>
    </p:spTree>
    <p:extLst>
      <p:ext uri="{BB962C8B-B14F-4D97-AF65-F5344CB8AC3E}">
        <p14:creationId xmlns:p14="http://schemas.microsoft.com/office/powerpoint/2010/main" val="26670027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81</Words>
  <Application>Microsoft Office PowerPoint</Application>
  <PresentationFormat>Apresentação na tela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CENTRO UNIVERSITÁRIO DO TRIÂNGULO </vt:lpstr>
      <vt:lpstr>Título do projeto</vt:lpstr>
      <vt:lpstr>Objetivos</vt:lpstr>
      <vt:lpstr>Justificativa</vt:lpstr>
      <vt:lpstr>Metodologia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CENTRO UNIVERSITÁRIO DO TRIÂNGULO </dc:title>
  <dc:creator>Andressa</dc:creator>
  <cp:lastModifiedBy>Andressa</cp:lastModifiedBy>
  <cp:revision>1</cp:revision>
  <dcterms:created xsi:type="dcterms:W3CDTF">2017-08-16T18:45:58Z</dcterms:created>
  <dcterms:modified xsi:type="dcterms:W3CDTF">2017-08-16T18:49:10Z</dcterms:modified>
</cp:coreProperties>
</file>