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título mestre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58B3E16-9477-48AC-87CB-1EC35D3C3E63}" type="datetime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17/08/17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B3A459A-4E7A-4FBA-ABFC-C58921E5AB98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título mestre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texto mestre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nível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Terceiro nível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Quarto nível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nível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B5D4767-2969-434C-BF4C-72C72DA77F5D}" type="datetime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17/08/17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8D05867-66E4-4AB9-A829-29958F2C676E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CENTRO UNIVERSITÁRIO DO TRIÂNGULO</a:t>
            </a:r>
            <a:br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1" lang="pt-BR" sz="3200" spc="-1" strike="noStrike" cap="small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Projeto Integrador - I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Imagem 3" descr=""/>
          <p:cNvPicPr/>
          <p:nvPr/>
        </p:nvPicPr>
        <p:blipFill>
          <a:blip r:embed="rId1"/>
          <a:stretch/>
        </p:blipFill>
        <p:spPr>
          <a:xfrm>
            <a:off x="3492000" y="980640"/>
            <a:ext cx="2016000" cy="57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Agenda Médica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Integrantes:</a:t>
            </a:r>
            <a:endParaRPr b="1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b="1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Gustavo Lopes</a:t>
            </a:r>
            <a:endParaRPr b="1" lang="pt-B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1" lang="pt-B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Objetivos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Justificativa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Justificar a proposta em termos de sua importância, oportunidade e exequibilidade.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Metodologia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Apresentar de forma resumida, os métodos e técnicas que serão empregados na execução do projeto, apoiados no referencial teórico.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Referências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Relacionar os livros, periódicos consultados e sites que irão ser fonte do estudo.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LibreOffice/5.3.3.2$Windows_x86 LibreOffice_project/3d9a8b4b4e538a85e0782bd6c2d430bafe583448</Application>
  <Words>81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2017-08-16T18:45:58Z</dcterms:created>
  <dc:creator>Andressa</dc:creator>
  <dc:description/>
  <dc:language>pt-BR</dc:language>
  <cp:lastModifiedBy/>
  <dcterms:modified xsi:type="dcterms:W3CDTF">2017-08-17T12:40:38Z</dcterms:modified>
  <cp:revision>2</cp:revision>
  <dc:subject/>
  <dc:title>CENTRO UNIVERSITÁRIO DO TRIÂNGULO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