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50a991f6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50a991f6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50a991f6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50a991f6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50a991f6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50a991f6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50a991f6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50a991f6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50a991f6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50a991f6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50a991f6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50a991f6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Trabalho final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Gustavo Guilherme Sutil Alberton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Casos de uso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Cadastar produtos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Cadastrar clientes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Emitir orçamento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Emitir pedido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75" y="666763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897" y="606420"/>
            <a:ext cx="3810000" cy="393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225" y="514925"/>
            <a:ext cx="7038899" cy="4113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1" y="0"/>
            <a:ext cx="907263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6188" y="4495800"/>
            <a:ext cx="17621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1837"/>
            <a:ext cx="8038374" cy="451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513" y="3301563"/>
            <a:ext cx="29051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