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30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204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4DA072-E1F0-45A3-A980-6843A1ACEB59}" type="datetimeFigureOut">
              <a:rPr lang="en-US"/>
              <a:pPr/>
              <a:t>1/12/2015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AE1B56-C359-4DB7-93ED-A9C2300F00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69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25894E2-02D0-4D99-9052-5030963DC9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39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7FB302-6375-44AF-B8AF-B33741EBD577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C11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FD5EE1A-DF63-476C-94DD-BB1BE3BDB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9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C11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1999F2B-88AF-480D-BDD5-A1D2ABC504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8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C11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6BCA552-6297-4517-9651-C3D6A1AE3D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6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C11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EDDF3211-DEC2-4F01-8BFB-B1D32D3F1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4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C11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1C4EC4F0-84E7-4375-A841-A3A8295A81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1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C11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B3F855BB-0959-4E1A-9723-479C551DA6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2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C11</a:t>
            </a:r>
            <a:endParaRPr 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297F2E06-8077-4592-84A3-25964B2796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6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C11</a:t>
            </a:r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BAD4116A-17A1-4BBD-BBED-1653E4BAC3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4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5D1BD46-2100-403D-823E-C0C1BDD54F2D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9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C11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36DB19F-EB2B-4245-88C2-489B891C3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9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C11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B12E9B9E-A642-49D4-B622-5DDEF5149E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6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Murach's MySQL, C11</a:t>
            </a:r>
            <a:endParaRPr lang="en-US" sz="1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50ADCF7B-D751-4580-BF90-178831942FBB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7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8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9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20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21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2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3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4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5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6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7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8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9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30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31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32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4.png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3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6.png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4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8.png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5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6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7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9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1.docx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45.png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40.docx"/><Relationship Id="rId9" Type="http://schemas.openxmlformats.org/officeDocument/2006/relationships/image" Target="../media/image44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3.docx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48.png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2.docx"/><Relationship Id="rId9" Type="http://schemas.openxmlformats.org/officeDocument/2006/relationships/image" Target="../media/image47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44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51.png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5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46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47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48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49.docx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51.docx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58.png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50.docx"/><Relationship Id="rId9" Type="http://schemas.openxmlformats.org/officeDocument/2006/relationships/image" Target="../media/image57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60.png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52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5.docx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61.emf"/><Relationship Id="rId4" Type="http://schemas.openxmlformats.org/officeDocument/2006/relationships/package" Target="../embeddings/Microsoft_Word_Document53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68BCE7A-7604-4D62-96E1-1A5211349468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159292"/>
              </p:ext>
            </p:extLst>
          </p:nvPr>
        </p:nvGraphicFramePr>
        <p:xfrm>
          <a:off x="914400" y="1219200"/>
          <a:ext cx="7321727" cy="3002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Document" r:id="rId5" imgW="7321727" imgH="3002360" progId="Word.Document.12">
                  <p:embed/>
                </p:oleObj>
              </mc:Choice>
              <mc:Fallback>
                <p:oleObj name="Document" r:id="rId5" imgW="7321727" imgH="3002360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7321727" cy="3002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655149"/>
              </p:ext>
            </p:extLst>
          </p:nvPr>
        </p:nvGraphicFramePr>
        <p:xfrm>
          <a:off x="914400" y="685800"/>
          <a:ext cx="7315200" cy="326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6" name="Document" r:id="rId4" imgW="7321727" imgH="3254831" progId="Word.Document.12">
                  <p:embed/>
                </p:oleObj>
              </mc:Choice>
              <mc:Fallback>
                <p:oleObj name="Document" r:id="rId4" imgW="7321727" imgH="3254831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26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441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984557"/>
              </p:ext>
            </p:extLst>
          </p:nvPr>
        </p:nvGraphicFramePr>
        <p:xfrm>
          <a:off x="914400" y="685800"/>
          <a:ext cx="7315200" cy="336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0" name="Document" r:id="rId4" imgW="7321727" imgH="3358261" progId="Word.Document.12">
                  <p:embed/>
                </p:oleObj>
              </mc:Choice>
              <mc:Fallback>
                <p:oleObj name="Document" r:id="rId4" imgW="7321727" imgH="3358261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36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89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536516"/>
              </p:ext>
            </p:extLst>
          </p:nvPr>
        </p:nvGraphicFramePr>
        <p:xfrm>
          <a:off x="914400" y="685800"/>
          <a:ext cx="7315200" cy="256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4" name="Document" r:id="rId4" imgW="7321727" imgH="2558470" progId="Word.Document.12">
                  <p:embed/>
                </p:oleObj>
              </mc:Choice>
              <mc:Fallback>
                <p:oleObj name="Document" r:id="rId4" imgW="7321727" imgH="2558470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563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06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920418"/>
              </p:ext>
            </p:extLst>
          </p:nvPr>
        </p:nvGraphicFramePr>
        <p:xfrm>
          <a:off x="914400" y="685800"/>
          <a:ext cx="7315200" cy="342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8" name="Document" r:id="rId4" imgW="7321727" imgH="3414645" progId="Word.Document.12">
                  <p:embed/>
                </p:oleObj>
              </mc:Choice>
              <mc:Fallback>
                <p:oleObj name="Document" r:id="rId4" imgW="7321727" imgH="3414645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42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98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785779"/>
              </p:ext>
            </p:extLst>
          </p:nvPr>
        </p:nvGraphicFramePr>
        <p:xfrm>
          <a:off x="914400" y="685800"/>
          <a:ext cx="7315200" cy="447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2" name="Document" r:id="rId4" imgW="7321727" imgH="4468344" progId="Word.Document.12">
                  <p:embed/>
                </p:oleObj>
              </mc:Choice>
              <mc:Fallback>
                <p:oleObj name="Document" r:id="rId4" imgW="7321727" imgH="4468344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47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495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618680"/>
              </p:ext>
            </p:extLst>
          </p:nvPr>
        </p:nvGraphicFramePr>
        <p:xfrm>
          <a:off x="914400" y="685800"/>
          <a:ext cx="7315200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6" name="Document" r:id="rId4" imgW="7301323" imgH="2814275" progId="Word.Document.12">
                  <p:embed/>
                </p:oleObj>
              </mc:Choice>
              <mc:Fallback>
                <p:oleObj name="Document" r:id="rId4" imgW="7301323" imgH="2814275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79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866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180786"/>
              </p:ext>
            </p:extLst>
          </p:nvPr>
        </p:nvGraphicFramePr>
        <p:xfrm>
          <a:off x="914400" y="685800"/>
          <a:ext cx="7315200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0" name="Document" r:id="rId4" imgW="7321727" imgH="1542839" progId="Word.Document.12">
                  <p:embed/>
                </p:oleObj>
              </mc:Choice>
              <mc:Fallback>
                <p:oleObj name="Document" r:id="rId4" imgW="7321727" imgH="1542839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154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888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033568"/>
              </p:ext>
            </p:extLst>
          </p:nvPr>
        </p:nvGraphicFramePr>
        <p:xfrm>
          <a:off x="914400" y="685800"/>
          <a:ext cx="7315200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4" name="Document" r:id="rId4" imgW="7321727" imgH="3348924" progId="Word.Document.12">
                  <p:embed/>
                </p:oleObj>
              </mc:Choice>
              <mc:Fallback>
                <p:oleObj name="Document" r:id="rId4" imgW="7321727" imgH="3348924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35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9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566797"/>
              </p:ext>
            </p:extLst>
          </p:nvPr>
        </p:nvGraphicFramePr>
        <p:xfrm>
          <a:off x="914400" y="685800"/>
          <a:ext cx="7315200" cy="20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8" name="Document" r:id="rId4" imgW="7321727" imgH="2088005" progId="Word.Document.12">
                  <p:embed/>
                </p:oleObj>
              </mc:Choice>
              <mc:Fallback>
                <p:oleObj name="Document" r:id="rId4" imgW="7321727" imgH="2088005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09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7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780005"/>
              </p:ext>
            </p:extLst>
          </p:nvPr>
        </p:nvGraphicFramePr>
        <p:xfrm>
          <a:off x="914400" y="685800"/>
          <a:ext cx="73152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2" name="Document" r:id="rId4" imgW="7321727" imgH="2445702" progId="Word.Document.12">
                  <p:embed/>
                </p:oleObj>
              </mc:Choice>
              <mc:Fallback>
                <p:oleObj name="Document" r:id="rId4" imgW="7321727" imgH="2445702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45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38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512030"/>
              </p:ext>
            </p:extLst>
          </p:nvPr>
        </p:nvGraphicFramePr>
        <p:xfrm>
          <a:off x="914400" y="692150"/>
          <a:ext cx="7270750" cy="546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9" name="Document" r:id="rId4" imgW="7321727" imgH="5505822" progId="Word.Document.12">
                  <p:embed/>
                </p:oleObj>
              </mc:Choice>
              <mc:Fallback>
                <p:oleObj name="Document" r:id="rId4" imgW="7321727" imgH="55058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92150"/>
                        <a:ext cx="7270750" cy="5462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44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842157"/>
              </p:ext>
            </p:extLst>
          </p:nvPr>
        </p:nvGraphicFramePr>
        <p:xfrm>
          <a:off x="914400" y="685800"/>
          <a:ext cx="7315200" cy="228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6" name="Document" r:id="rId4" imgW="7321727" imgH="2276191" progId="Word.Document.12">
                  <p:embed/>
                </p:oleObj>
              </mc:Choice>
              <mc:Fallback>
                <p:oleObj name="Document" r:id="rId4" imgW="7321727" imgH="2276191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28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034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727223"/>
              </p:ext>
            </p:extLst>
          </p:nvPr>
        </p:nvGraphicFramePr>
        <p:xfrm>
          <a:off x="914400" y="685800"/>
          <a:ext cx="7315200" cy="351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0" name="Document" r:id="rId4" imgW="7321727" imgH="3508738" progId="Word.Document.12">
                  <p:embed/>
                </p:oleObj>
              </mc:Choice>
              <mc:Fallback>
                <p:oleObj name="Document" r:id="rId4" imgW="7321727" imgH="3508738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51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907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497274"/>
              </p:ext>
            </p:extLst>
          </p:nvPr>
        </p:nvGraphicFramePr>
        <p:xfrm>
          <a:off x="914400" y="685800"/>
          <a:ext cx="7315200" cy="293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4" name="Document" r:id="rId4" imgW="7321727" imgH="2925505" progId="Word.Document.12">
                  <p:embed/>
                </p:oleObj>
              </mc:Choice>
              <mc:Fallback>
                <p:oleObj name="Document" r:id="rId4" imgW="7321727" imgH="2925505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93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776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125269"/>
              </p:ext>
            </p:extLst>
          </p:nvPr>
        </p:nvGraphicFramePr>
        <p:xfrm>
          <a:off x="914400" y="685800"/>
          <a:ext cx="7315200" cy="251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8" name="Document" r:id="rId4" imgW="7321727" imgH="2511783" progId="Word.Document.12">
                  <p:embed/>
                </p:oleObj>
              </mc:Choice>
              <mc:Fallback>
                <p:oleObj name="Document" r:id="rId4" imgW="7321727" imgH="2511783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516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0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909832"/>
              </p:ext>
            </p:extLst>
          </p:nvPr>
        </p:nvGraphicFramePr>
        <p:xfrm>
          <a:off x="914400" y="685800"/>
          <a:ext cx="7315200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2" name="Document" r:id="rId4" imgW="7321727" imgH="2407993" progId="Word.Document.12">
                  <p:embed/>
                </p:oleObj>
              </mc:Choice>
              <mc:Fallback>
                <p:oleObj name="Document" r:id="rId4" imgW="7321727" imgH="2407993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41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08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25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196388"/>
              </p:ext>
            </p:extLst>
          </p:nvPr>
        </p:nvGraphicFramePr>
        <p:xfrm>
          <a:off x="914400" y="685800"/>
          <a:ext cx="7315200" cy="307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6" name="Document" r:id="rId4" imgW="7321727" imgH="3066644" progId="Word.Document.12">
                  <p:embed/>
                </p:oleObj>
              </mc:Choice>
              <mc:Fallback>
                <p:oleObj name="Document" r:id="rId4" imgW="7321727" imgH="3066644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07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842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854956"/>
              </p:ext>
            </p:extLst>
          </p:nvPr>
        </p:nvGraphicFramePr>
        <p:xfrm>
          <a:off x="914400" y="685800"/>
          <a:ext cx="7315200" cy="296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0" name="Document" r:id="rId4" imgW="7321727" imgH="2963214" progId="Word.Document.12">
                  <p:embed/>
                </p:oleObj>
              </mc:Choice>
              <mc:Fallback>
                <p:oleObj name="Document" r:id="rId4" imgW="7321727" imgH="2963214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96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6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27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394169"/>
              </p:ext>
            </p:extLst>
          </p:nvPr>
        </p:nvGraphicFramePr>
        <p:xfrm>
          <a:off x="914400" y="685800"/>
          <a:ext cx="7315200" cy="447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4" name="Document" r:id="rId4" imgW="7321727" imgH="4468344" progId="Word.Document.12">
                  <p:embed/>
                </p:oleObj>
              </mc:Choice>
              <mc:Fallback>
                <p:oleObj name="Document" r:id="rId4" imgW="7321727" imgH="4468344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47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81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28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822800"/>
              </p:ext>
            </p:extLst>
          </p:nvPr>
        </p:nvGraphicFramePr>
        <p:xfrm>
          <a:off x="914400" y="685800"/>
          <a:ext cx="7315200" cy="34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8" name="Document" r:id="rId4" imgW="7321727" imgH="3414645" progId="Word.Document.12">
                  <p:embed/>
                </p:oleObj>
              </mc:Choice>
              <mc:Fallback>
                <p:oleObj name="Document" r:id="rId4" imgW="7321727" imgH="3414645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42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655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415670"/>
              </p:ext>
            </p:extLst>
          </p:nvPr>
        </p:nvGraphicFramePr>
        <p:xfrm>
          <a:off x="914400" y="685800"/>
          <a:ext cx="7315200" cy="522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2" name="Document" r:id="rId4" imgW="7321727" imgH="5211392" progId="Word.Document.12">
                  <p:embed/>
                </p:oleObj>
              </mc:Choice>
              <mc:Fallback>
                <p:oleObj name="Document" r:id="rId4" imgW="7321727" imgH="5211392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522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12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965302"/>
              </p:ext>
            </p:extLst>
          </p:nvPr>
        </p:nvGraphicFramePr>
        <p:xfrm>
          <a:off x="914400" y="692150"/>
          <a:ext cx="7270750" cy="500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6" name="Document" r:id="rId4" imgW="7321727" imgH="5047665" progId="Word.Document.12">
                  <p:embed/>
                </p:oleObj>
              </mc:Choice>
              <mc:Fallback>
                <p:oleObj name="Document" r:id="rId4" imgW="7321727" imgH="50476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92150"/>
                        <a:ext cx="7270750" cy="5005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71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30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504797"/>
              </p:ext>
            </p:extLst>
          </p:nvPr>
        </p:nvGraphicFramePr>
        <p:xfrm>
          <a:off x="914400" y="685800"/>
          <a:ext cx="7315200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7" name="Document" r:id="rId4" imgW="7321727" imgH="5418972" progId="Word.Document.12">
                  <p:embed/>
                </p:oleObj>
              </mc:Choice>
              <mc:Fallback>
                <p:oleObj name="Document" r:id="rId4" imgW="7321727" imgH="5418972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542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465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31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784098"/>
              </p:ext>
            </p:extLst>
          </p:nvPr>
        </p:nvGraphicFramePr>
        <p:xfrm>
          <a:off x="914400" y="685800"/>
          <a:ext cx="7315200" cy="510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0" name="Document" r:id="rId4" imgW="7321727" imgH="5089287" progId="Word.Document.12">
                  <p:embed/>
                </p:oleObj>
              </mc:Choice>
              <mc:Fallback>
                <p:oleObj name="Document" r:id="rId4" imgW="7321727" imgH="5089287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5100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3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32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894490"/>
              </p:ext>
            </p:extLst>
          </p:nvPr>
        </p:nvGraphicFramePr>
        <p:xfrm>
          <a:off x="914400" y="685800"/>
          <a:ext cx="7315200" cy="532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4" name="Document" r:id="rId4" imgW="7321727" imgH="5315182" progId="Word.Document.12">
                  <p:embed/>
                </p:oleObj>
              </mc:Choice>
              <mc:Fallback>
                <p:oleObj name="Document" r:id="rId4" imgW="7321727" imgH="5315182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532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109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33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90266"/>
              </p:ext>
            </p:extLst>
          </p:nvPr>
        </p:nvGraphicFramePr>
        <p:xfrm>
          <a:off x="914400" y="685800"/>
          <a:ext cx="73152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8" name="Document" r:id="rId4" imgW="7321727" imgH="610887" progId="Word.Document.12">
                  <p:embed/>
                </p:oleObj>
              </mc:Choice>
              <mc:Fallback>
                <p:oleObj name="Document" r:id="rId4" imgW="7321727" imgH="610887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010" y="1142999"/>
            <a:ext cx="6744980" cy="503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44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069037"/>
              </p:ext>
            </p:extLst>
          </p:nvPr>
        </p:nvGraphicFramePr>
        <p:xfrm>
          <a:off x="914400" y="685800"/>
          <a:ext cx="73152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1" name="Document" r:id="rId4" imgW="7321727" imgH="479444" progId="Word.Document.12">
                  <p:embed/>
                </p:oleObj>
              </mc:Choice>
              <mc:Fallback>
                <p:oleObj name="Document" r:id="rId4" imgW="7321727" imgH="47944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1653" y="1143000"/>
            <a:ext cx="674229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63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35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746548"/>
              </p:ext>
            </p:extLst>
          </p:nvPr>
        </p:nvGraphicFramePr>
        <p:xfrm>
          <a:off x="914400" y="685800"/>
          <a:ext cx="73152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5" name="Document" r:id="rId4" imgW="7321727" imgH="648596" progId="Word.Document.12">
                  <p:embed/>
                </p:oleObj>
              </mc:Choice>
              <mc:Fallback>
                <p:oleObj name="Document" r:id="rId4" imgW="7321727" imgH="648596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1653" y="1143000"/>
            <a:ext cx="674229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43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36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82295"/>
              </p:ext>
            </p:extLst>
          </p:nvPr>
        </p:nvGraphicFramePr>
        <p:xfrm>
          <a:off x="914400" y="685800"/>
          <a:ext cx="7315200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9" name="Document" r:id="rId4" imgW="7321727" imgH="1316944" progId="Word.Document.12">
                  <p:embed/>
                </p:oleObj>
              </mc:Choice>
              <mc:Fallback>
                <p:oleObj name="Document" r:id="rId4" imgW="7321727" imgH="131694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1319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24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37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582891"/>
              </p:ext>
            </p:extLst>
          </p:nvPr>
        </p:nvGraphicFramePr>
        <p:xfrm>
          <a:off x="914400" y="685800"/>
          <a:ext cx="7315200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3" name="Document" r:id="rId4" imgW="7321727" imgH="2220166" progId="Word.Document.12">
                  <p:embed/>
                </p:oleObj>
              </mc:Choice>
              <mc:Fallback>
                <p:oleObj name="Document" r:id="rId4" imgW="7321727" imgH="2220166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22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59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38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014049"/>
              </p:ext>
            </p:extLst>
          </p:nvPr>
        </p:nvGraphicFramePr>
        <p:xfrm>
          <a:off x="914400" y="688975"/>
          <a:ext cx="7261225" cy="19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7" name="Document" r:id="rId3" imgW="7301323" imgH="1973521" progId="Word.Document.12">
                  <p:embed/>
                </p:oleObj>
              </mc:Choice>
              <mc:Fallback>
                <p:oleObj name="Document" r:id="rId3" imgW="7301323" imgH="197352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61225" cy="195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159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39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362894"/>
              </p:ext>
            </p:extLst>
          </p:nvPr>
        </p:nvGraphicFramePr>
        <p:xfrm>
          <a:off x="914400" y="685800"/>
          <a:ext cx="7315200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1" name="Document" r:id="rId4" imgW="7321727" imgH="1721329" progId="Word.Document.12">
                  <p:embed/>
                </p:oleObj>
              </mc:Choice>
              <mc:Fallback>
                <p:oleObj name="Document" r:id="rId4" imgW="7321727" imgH="1721329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172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62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710644"/>
              </p:ext>
            </p:extLst>
          </p:nvPr>
        </p:nvGraphicFramePr>
        <p:xfrm>
          <a:off x="914400" y="685800"/>
          <a:ext cx="7315200" cy="296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3" name="Document" r:id="rId4" imgW="7321727" imgH="2953517" progId="Word.Document.12">
                  <p:embed/>
                </p:oleObj>
              </mc:Choice>
              <mc:Fallback>
                <p:oleObj name="Document" r:id="rId4" imgW="7321727" imgH="2953517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96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31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40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355054"/>
              </p:ext>
            </p:extLst>
          </p:nvPr>
        </p:nvGraphicFramePr>
        <p:xfrm>
          <a:off x="914400" y="685800"/>
          <a:ext cx="73152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2" name="Document" r:id="rId4" imgW="7321727" imgH="1476400" progId="Word.Document.12">
                  <p:embed/>
                </p:oleObj>
              </mc:Choice>
              <mc:Fallback>
                <p:oleObj name="Document" r:id="rId4" imgW="7321727" imgH="147640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147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765300"/>
            <a:ext cx="4581690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271195"/>
              </p:ext>
            </p:extLst>
          </p:nvPr>
        </p:nvGraphicFramePr>
        <p:xfrm>
          <a:off x="914400" y="3249612"/>
          <a:ext cx="73152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3" name="Document" r:id="rId8" imgW="7321727" imgH="1166108" progId="Word.Document.12">
                  <p:embed/>
                </p:oleObj>
              </mc:Choice>
              <mc:Fallback>
                <p:oleObj name="Document" r:id="rId8" imgW="7321727" imgH="1166108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49612"/>
                        <a:ext cx="7315200" cy="1169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554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41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099774"/>
              </p:ext>
            </p:extLst>
          </p:nvPr>
        </p:nvGraphicFramePr>
        <p:xfrm>
          <a:off x="914400" y="685800"/>
          <a:ext cx="731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6" name="Document" r:id="rId4" imgW="7321727" imgH="836782" progId="Word.Document.12">
                  <p:embed/>
                </p:oleObj>
              </mc:Choice>
              <mc:Fallback>
                <p:oleObj name="Document" r:id="rId4" imgW="7321727" imgH="836782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447800"/>
            <a:ext cx="467785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272653"/>
              </p:ext>
            </p:extLst>
          </p:nvPr>
        </p:nvGraphicFramePr>
        <p:xfrm>
          <a:off x="914400" y="3886200"/>
          <a:ext cx="7315200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7" name="Document" r:id="rId8" imgW="7321727" imgH="1326282" progId="Word.Document.12">
                  <p:embed/>
                </p:oleObj>
              </mc:Choice>
              <mc:Fallback>
                <p:oleObj name="Document" r:id="rId8" imgW="7321727" imgH="1326282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86200"/>
                        <a:ext cx="7315200" cy="1328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59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42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026735"/>
              </p:ext>
            </p:extLst>
          </p:nvPr>
        </p:nvGraphicFramePr>
        <p:xfrm>
          <a:off x="914400" y="685800"/>
          <a:ext cx="7315200" cy="380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3" name="Document" r:id="rId4" imgW="7321727" imgH="3800714" progId="Word.Document.12">
                  <p:embed/>
                </p:oleObj>
              </mc:Choice>
              <mc:Fallback>
                <p:oleObj name="Document" r:id="rId4" imgW="7321727" imgH="380071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808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580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43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705205"/>
              </p:ext>
            </p:extLst>
          </p:nvPr>
        </p:nvGraphicFramePr>
        <p:xfrm>
          <a:off x="914400" y="685800"/>
          <a:ext cx="731520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7" name="Document" r:id="rId4" imgW="7321727" imgH="1740004" progId="Word.Document.12">
                  <p:embed/>
                </p:oleObj>
              </mc:Choice>
              <mc:Fallback>
                <p:oleObj name="Document" r:id="rId4" imgW="7321727" imgH="174000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298700"/>
            <a:ext cx="3228249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611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44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517187"/>
              </p:ext>
            </p:extLst>
          </p:nvPr>
        </p:nvGraphicFramePr>
        <p:xfrm>
          <a:off x="914400" y="685800"/>
          <a:ext cx="7315200" cy="509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01" name="Document" r:id="rId4" imgW="7321727" imgH="5079949" progId="Word.Document.12">
                  <p:embed/>
                </p:oleObj>
              </mc:Choice>
              <mc:Fallback>
                <p:oleObj name="Document" r:id="rId4" imgW="7321727" imgH="5079949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5091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607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45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897034"/>
              </p:ext>
            </p:extLst>
          </p:nvPr>
        </p:nvGraphicFramePr>
        <p:xfrm>
          <a:off x="914400" y="685800"/>
          <a:ext cx="73152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5" name="Document" r:id="rId4" imgW="7321727" imgH="3649878" progId="Word.Document.12">
                  <p:embed/>
                </p:oleObj>
              </mc:Choice>
              <mc:Fallback>
                <p:oleObj name="Document" r:id="rId4" imgW="7321727" imgH="3649878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65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074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46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616425"/>
              </p:ext>
            </p:extLst>
          </p:nvPr>
        </p:nvGraphicFramePr>
        <p:xfrm>
          <a:off x="914400" y="685800"/>
          <a:ext cx="7315200" cy="398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9" name="Document" r:id="rId4" imgW="7321727" imgH="3979204" progId="Word.Document.12">
                  <p:embed/>
                </p:oleObj>
              </mc:Choice>
              <mc:Fallback>
                <p:oleObj name="Document" r:id="rId4" imgW="7321727" imgH="397920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98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247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47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272317"/>
              </p:ext>
            </p:extLst>
          </p:nvPr>
        </p:nvGraphicFramePr>
        <p:xfrm>
          <a:off x="914400" y="685800"/>
          <a:ext cx="7315200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3" name="Document" r:id="rId4" imgW="7321727" imgH="1354653" progId="Word.Document.12">
                  <p:embed/>
                </p:oleObj>
              </mc:Choice>
              <mc:Fallback>
                <p:oleObj name="Document" r:id="rId4" imgW="7321727" imgH="135465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1357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000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48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945333"/>
              </p:ext>
            </p:extLst>
          </p:nvPr>
        </p:nvGraphicFramePr>
        <p:xfrm>
          <a:off x="914400" y="685800"/>
          <a:ext cx="73152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4" name="Document" r:id="rId4" imgW="7321727" imgH="1015631" progId="Word.Document.12">
                  <p:embed/>
                </p:oleObj>
              </mc:Choice>
              <mc:Fallback>
                <p:oleObj name="Document" r:id="rId4" imgW="7321727" imgH="101563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415527"/>
            <a:ext cx="6286784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587840"/>
              </p:ext>
            </p:extLst>
          </p:nvPr>
        </p:nvGraphicFramePr>
        <p:xfrm>
          <a:off x="914400" y="3636962"/>
          <a:ext cx="7324725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5" name="Document" r:id="rId8" imgW="7321727" imgH="1692957" progId="Word.Document.12">
                  <p:embed/>
                </p:oleObj>
              </mc:Choice>
              <mc:Fallback>
                <p:oleObj name="Document" r:id="rId8" imgW="7321727" imgH="1692957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36962"/>
                        <a:ext cx="7324725" cy="169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051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49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805697"/>
              </p:ext>
            </p:extLst>
          </p:nvPr>
        </p:nvGraphicFramePr>
        <p:xfrm>
          <a:off x="914400" y="685800"/>
          <a:ext cx="7315200" cy="185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1" name="Document" r:id="rId4" imgW="7321727" imgH="1853131" progId="Word.Document.12">
                  <p:embed/>
                </p:oleObj>
              </mc:Choice>
              <mc:Fallback>
                <p:oleObj name="Document" r:id="rId4" imgW="7321727" imgH="185313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185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299447"/>
            <a:ext cx="2638234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21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394401"/>
              </p:ext>
            </p:extLst>
          </p:nvPr>
        </p:nvGraphicFramePr>
        <p:xfrm>
          <a:off x="914400" y="685800"/>
          <a:ext cx="7315200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7" name="Document" r:id="rId4" imgW="7321727" imgH="2727981" progId="Word.Document.12">
                  <p:embed/>
                </p:oleObj>
              </mc:Choice>
              <mc:Fallback>
                <p:oleObj name="Document" r:id="rId4" imgW="7321727" imgH="272798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73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984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50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88323"/>
              </p:ext>
            </p:extLst>
          </p:nvPr>
        </p:nvGraphicFramePr>
        <p:xfrm>
          <a:off x="914400" y="685800"/>
          <a:ext cx="7305675" cy="528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5" name="Document" r:id="rId4" imgW="7321727" imgH="5277832" progId="Word.Document.12">
                  <p:embed/>
                </p:oleObj>
              </mc:Choice>
              <mc:Fallback>
                <p:oleObj name="Document" r:id="rId4" imgW="7321727" imgH="5277832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5675" cy="5287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343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44031"/>
              </p:ext>
            </p:extLst>
          </p:nvPr>
        </p:nvGraphicFramePr>
        <p:xfrm>
          <a:off x="914400" y="685800"/>
          <a:ext cx="7315200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1" name="Document" r:id="rId4" imgW="7321727" imgH="2069330" progId="Word.Document.12">
                  <p:embed/>
                </p:oleObj>
              </mc:Choice>
              <mc:Fallback>
                <p:oleObj name="Document" r:id="rId4" imgW="7321727" imgH="206933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074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239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873982"/>
              </p:ext>
            </p:extLst>
          </p:nvPr>
        </p:nvGraphicFramePr>
        <p:xfrm>
          <a:off x="914400" y="685800"/>
          <a:ext cx="7315200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5" name="Document" r:id="rId4" imgW="7321727" imgH="4082634" progId="Word.Document.12">
                  <p:embed/>
                </p:oleObj>
              </mc:Choice>
              <mc:Fallback>
                <p:oleObj name="Document" r:id="rId4" imgW="7321727" imgH="4082634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09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695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728039"/>
              </p:ext>
            </p:extLst>
          </p:nvPr>
        </p:nvGraphicFramePr>
        <p:xfrm>
          <a:off x="914400" y="685800"/>
          <a:ext cx="7315200" cy="442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9" name="Document" r:id="rId4" imgW="7321727" imgH="4411960" progId="Word.Document.12">
                  <p:embed/>
                </p:oleObj>
              </mc:Choice>
              <mc:Fallback>
                <p:oleObj name="Document" r:id="rId4" imgW="7321727" imgH="441196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42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79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5D1BD46-2100-403D-823E-C0C1BDD54F2D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264216"/>
              </p:ext>
            </p:extLst>
          </p:nvPr>
        </p:nvGraphicFramePr>
        <p:xfrm>
          <a:off x="914400" y="685800"/>
          <a:ext cx="7315200" cy="316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3" name="Document" r:id="rId4" imgW="7321727" imgH="3160738" progId="Word.Document.12">
                  <p:embed/>
                </p:oleObj>
              </mc:Choice>
              <mc:Fallback>
                <p:oleObj name="Document" r:id="rId4" imgW="7321727" imgH="3160738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167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05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43</TotalTime>
  <Words>801</Words>
  <Application>Microsoft Office PowerPoint</Application>
  <PresentationFormat>On-screen Show (4:3)</PresentationFormat>
  <Paragraphs>201</Paragraphs>
  <Slides>50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Master slides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Ray</cp:lastModifiedBy>
  <cp:revision>12</cp:revision>
  <dcterms:created xsi:type="dcterms:W3CDTF">2012-04-11T16:52:17Z</dcterms:created>
  <dcterms:modified xsi:type="dcterms:W3CDTF">2015-01-12T22:21:18Z</dcterms:modified>
</cp:coreProperties>
</file>