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6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842E99-E325-4B43-92C7-AE4D1CE36310}" type="datetimeFigureOut">
              <a:rPr lang="en-US"/>
              <a:pPr/>
              <a:t>1/7/2015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D27A17-C413-46E0-BF09-6AA2399F51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10F6844-D93A-4D7E-B3DC-86B6068D6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6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CF641D-6DAA-43E5-9164-B22A7C120AAF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DACD71F-03A8-4483-A103-AF692F616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2FA6D5F-C18F-4E3D-A41C-806EC4C91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71B6CF7-E41E-4BBB-84F3-8ACBED501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D00C531-A229-4DD5-B893-B38CF9ABF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31A55CA-A34C-4C97-B0D2-4ECBA5A34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29C7975-29D2-4D21-A3F7-39254C817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9E07A9E-2E8E-43B1-831A-685B802D3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3C640C7-5A73-4B4A-A85D-EE4CD56C2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BFD31A1-F19C-47C2-8267-51E669F5E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E827021-D16C-4B26-AA0C-B0B94AEA2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C12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BA674C51-C0D8-4B44-8C76-F35E6810C941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87AB41C-2D05-4DD1-8C4F-BD570C4C89E8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53890"/>
              </p:ext>
            </p:extLst>
          </p:nvPr>
        </p:nvGraphicFramePr>
        <p:xfrm>
          <a:off x="914400" y="1143000"/>
          <a:ext cx="7321727" cy="160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4" imgW="7321727" imgH="1603892" progId="Word.Document.12">
                  <p:embed/>
                </p:oleObj>
              </mc:Choice>
              <mc:Fallback>
                <p:oleObj name="Document" r:id="rId4" imgW="7321727" imgH="16038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21727" cy="160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077411"/>
              </p:ext>
            </p:extLst>
          </p:nvPr>
        </p:nvGraphicFramePr>
        <p:xfrm>
          <a:off x="914400" y="685800"/>
          <a:ext cx="7315200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7" name="Document" r:id="rId3" imgW="7321727" imgH="3010260" progId="Word.Document.12">
                  <p:embed/>
                </p:oleObj>
              </mc:Choice>
              <mc:Fallback>
                <p:oleObj name="Document" r:id="rId3" imgW="7321727" imgH="3010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01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2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2018"/>
              </p:ext>
            </p:extLst>
          </p:nvPr>
        </p:nvGraphicFramePr>
        <p:xfrm>
          <a:off x="914400" y="685800"/>
          <a:ext cx="73152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1" name="Document" r:id="rId3" imgW="7321727" imgH="2370284" progId="Word.Document.12">
                  <p:embed/>
                </p:oleObj>
              </mc:Choice>
              <mc:Fallback>
                <p:oleObj name="Document" r:id="rId3" imgW="7321727" imgH="2370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52027"/>
              </p:ext>
            </p:extLst>
          </p:nvPr>
        </p:nvGraphicFramePr>
        <p:xfrm>
          <a:off x="914400" y="685800"/>
          <a:ext cx="73152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" name="Document" r:id="rId3" imgW="7321727" imgH="2285887" progId="Word.Document.12">
                  <p:embed/>
                </p:oleObj>
              </mc:Choice>
              <mc:Fallback>
                <p:oleObj name="Document" r:id="rId3" imgW="7321727" imgH="2285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29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1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42597"/>
              </p:ext>
            </p:extLst>
          </p:nvPr>
        </p:nvGraphicFramePr>
        <p:xfrm>
          <a:off x="914400" y="685800"/>
          <a:ext cx="73152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" name="Document" r:id="rId3" imgW="7321727" imgH="2474074" progId="Word.Document.12">
                  <p:embed/>
                </p:oleObj>
              </mc:Choice>
              <mc:Fallback>
                <p:oleObj name="Document" r:id="rId3" imgW="7321727" imgH="2474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8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2158"/>
              </p:ext>
            </p:extLst>
          </p:nvPr>
        </p:nvGraphicFramePr>
        <p:xfrm>
          <a:off x="914400" y="685800"/>
          <a:ext cx="7315200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name="Document" r:id="rId3" imgW="7321727" imgH="4873088" progId="Word.Document.12">
                  <p:embed/>
                </p:oleObj>
              </mc:Choice>
              <mc:Fallback>
                <p:oleObj name="Document" r:id="rId3" imgW="7321727" imgH="4873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88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8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83122"/>
              </p:ext>
            </p:extLst>
          </p:nvPr>
        </p:nvGraphicFramePr>
        <p:xfrm>
          <a:off x="914400" y="685800"/>
          <a:ext cx="7315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Document" r:id="rId3" imgW="7321727" imgH="2661901" progId="Word.Document.12">
                  <p:embed/>
                </p:oleObj>
              </mc:Choice>
              <mc:Fallback>
                <p:oleObj name="Document" r:id="rId3" imgW="7321727" imgH="2661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1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59062"/>
              </p:ext>
            </p:extLst>
          </p:nvPr>
        </p:nvGraphicFramePr>
        <p:xfrm>
          <a:off x="914400" y="685800"/>
          <a:ext cx="7321727" cy="386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1" name="Document" r:id="rId3" imgW="7321727" imgH="3867154" progId="Word.Document.12">
                  <p:embed/>
                </p:oleObj>
              </mc:Choice>
              <mc:Fallback>
                <p:oleObj name="Document" r:id="rId3" imgW="7321727" imgH="38671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21727" cy="386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6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50406"/>
              </p:ext>
            </p:extLst>
          </p:nvPr>
        </p:nvGraphicFramePr>
        <p:xfrm>
          <a:off x="914400" y="685800"/>
          <a:ext cx="7315200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" name="Document" r:id="rId3" imgW="7321727" imgH="1834097" progId="Word.Document.12">
                  <p:embed/>
                </p:oleObj>
              </mc:Choice>
              <mc:Fallback>
                <p:oleObj name="Document" r:id="rId3" imgW="7321727" imgH="1834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183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612547"/>
            <a:ext cx="7462520" cy="48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1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67178"/>
              </p:ext>
            </p:extLst>
          </p:nvPr>
        </p:nvGraphicFramePr>
        <p:xfrm>
          <a:off x="914400" y="688975"/>
          <a:ext cx="7261225" cy="30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Document" r:id="rId3" imgW="7301323" imgH="3113490" progId="Word.Document.12">
                  <p:embed/>
                </p:oleObj>
              </mc:Choice>
              <mc:Fallback>
                <p:oleObj name="Document" r:id="rId3" imgW="7301323" imgH="31134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61225" cy="308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97216"/>
            <a:ext cx="7469505" cy="50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93624"/>
              </p:ext>
            </p:extLst>
          </p:nvPr>
        </p:nvGraphicFramePr>
        <p:xfrm>
          <a:off x="914400" y="688975"/>
          <a:ext cx="726122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3" name="Document" r:id="rId3" imgW="7301323" imgH="2869005" progId="Word.Document.12">
                  <p:embed/>
                </p:oleObj>
              </mc:Choice>
              <mc:Fallback>
                <p:oleObj name="Document" r:id="rId3" imgW="7301323" imgH="28690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61225" cy="284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7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53622"/>
              </p:ext>
            </p:extLst>
          </p:nvPr>
        </p:nvGraphicFramePr>
        <p:xfrm>
          <a:off x="914400" y="685800"/>
          <a:ext cx="7315200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Document" r:id="rId3" imgW="7321727" imgH="3734634" progId="Word.Document.12">
                  <p:embed/>
                </p:oleObj>
              </mc:Choice>
              <mc:Fallback>
                <p:oleObj name="Document" r:id="rId3" imgW="7321727" imgH="3734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7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923579"/>
              </p:ext>
            </p:extLst>
          </p:nvPr>
        </p:nvGraphicFramePr>
        <p:xfrm>
          <a:off x="914400" y="685800"/>
          <a:ext cx="731520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name="Document" r:id="rId3" imgW="7321727" imgH="2003608" progId="Word.Document.12">
                  <p:embed/>
                </p:oleObj>
              </mc:Choice>
              <mc:Fallback>
                <p:oleObj name="Document" r:id="rId3" imgW="7321727" imgH="20036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00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322701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57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053977"/>
              </p:ext>
            </p:extLst>
          </p:nvPr>
        </p:nvGraphicFramePr>
        <p:xfrm>
          <a:off x="914400" y="685800"/>
          <a:ext cx="7315200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1" name="Document" r:id="rId3" imgW="7301323" imgH="2822917" progId="Word.Document.12">
                  <p:embed/>
                </p:oleObj>
              </mc:Choice>
              <mc:Fallback>
                <p:oleObj name="Document" r:id="rId3" imgW="7301323" imgH="2822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82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8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08275"/>
              </p:ext>
            </p:extLst>
          </p:nvPr>
        </p:nvGraphicFramePr>
        <p:xfrm>
          <a:off x="914400" y="685800"/>
          <a:ext cx="731520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4" name="Document" r:id="rId3" imgW="7321727" imgH="3123388" progId="Word.Document.12">
                  <p:embed/>
                </p:oleObj>
              </mc:Choice>
              <mc:Fallback>
                <p:oleObj name="Document" r:id="rId3" imgW="7321727" imgH="3123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0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66100"/>
              </p:ext>
            </p:extLst>
          </p:nvPr>
        </p:nvGraphicFramePr>
        <p:xfrm>
          <a:off x="914400" y="685800"/>
          <a:ext cx="73152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8" name="Document" r:id="rId3" imgW="7321727" imgH="2991226" progId="Word.Document.12">
                  <p:embed/>
                </p:oleObj>
              </mc:Choice>
              <mc:Fallback>
                <p:oleObj name="Document" r:id="rId3" imgW="7321727" imgH="2991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8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81613"/>
              </p:ext>
            </p:extLst>
          </p:nvPr>
        </p:nvGraphicFramePr>
        <p:xfrm>
          <a:off x="914400" y="685800"/>
          <a:ext cx="73152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2" name="Document" r:id="rId3" imgW="7321727" imgH="4261483" progId="Word.Document.12">
                  <p:embed/>
                </p:oleObj>
              </mc:Choice>
              <mc:Fallback>
                <p:oleObj name="Document" r:id="rId3" imgW="7321727" imgH="4261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27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5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30429"/>
              </p:ext>
            </p:extLst>
          </p:nvPr>
        </p:nvGraphicFramePr>
        <p:xfrm>
          <a:off x="914400" y="685800"/>
          <a:ext cx="7315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Document" r:id="rId3" imgW="7321727" imgH="2191435" progId="Word.Document.12">
                  <p:embed/>
                </p:oleObj>
              </mc:Choice>
              <mc:Fallback>
                <p:oleObj name="Document" r:id="rId3" imgW="7321727" imgH="2191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35711"/>
            <a:ext cx="4544739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082476"/>
              </p:ext>
            </p:extLst>
          </p:nvPr>
        </p:nvGraphicFramePr>
        <p:xfrm>
          <a:off x="914400" y="3938588"/>
          <a:ext cx="73231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Document" r:id="rId6" imgW="7321727" imgH="479444" progId="Word.Document.12">
                  <p:embed/>
                </p:oleObj>
              </mc:Choice>
              <mc:Fallback>
                <p:oleObj name="Document" r:id="rId6" imgW="7321727" imgH="479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938588"/>
                        <a:ext cx="7323137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4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83011"/>
              </p:ext>
            </p:extLst>
          </p:nvPr>
        </p:nvGraphicFramePr>
        <p:xfrm>
          <a:off x="914400" y="685800"/>
          <a:ext cx="73152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Document" r:id="rId3" imgW="7321727" imgH="1730666" progId="Word.Document.12">
                  <p:embed/>
                </p:oleObj>
              </mc:Choice>
              <mc:Fallback>
                <p:oleObj name="Document" r:id="rId3" imgW="7321727" imgH="1730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173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364964"/>
            <a:ext cx="4547576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56975"/>
              </p:ext>
            </p:extLst>
          </p:nvPr>
        </p:nvGraphicFramePr>
        <p:xfrm>
          <a:off x="896783" y="4191000"/>
          <a:ext cx="7321727" cy="34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9" name="Document" r:id="rId6" imgW="7321727" imgH="343691" progId="Word.Document.12">
                  <p:embed/>
                </p:oleObj>
              </mc:Choice>
              <mc:Fallback>
                <p:oleObj name="Document" r:id="rId6" imgW="7321727" imgH="343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6783" y="4191000"/>
                        <a:ext cx="7321727" cy="343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63969"/>
              </p:ext>
            </p:extLst>
          </p:nvPr>
        </p:nvGraphicFramePr>
        <p:xfrm>
          <a:off x="914400" y="685800"/>
          <a:ext cx="731520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Document" r:id="rId3" imgW="7321727" imgH="2502086" progId="Word.Document.12">
                  <p:embed/>
                </p:oleObj>
              </mc:Choice>
              <mc:Fallback>
                <p:oleObj name="Document" r:id="rId3" imgW="7321727" imgH="25020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4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8247"/>
              </p:ext>
            </p:extLst>
          </p:nvPr>
        </p:nvGraphicFramePr>
        <p:xfrm>
          <a:off x="914400" y="685800"/>
          <a:ext cx="73152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Document" r:id="rId3" imgW="7321727" imgH="2069330" progId="Word.Document.12">
                  <p:embed/>
                </p:oleObj>
              </mc:Choice>
              <mc:Fallback>
                <p:oleObj name="Document" r:id="rId3" imgW="7321727" imgH="2069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0070"/>
              </p:ext>
            </p:extLst>
          </p:nvPr>
        </p:nvGraphicFramePr>
        <p:xfrm>
          <a:off x="914400" y="685800"/>
          <a:ext cx="731520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Document" r:id="rId3" imgW="7321727" imgH="3932157" progId="Word.Document.12">
                  <p:embed/>
                </p:oleObj>
              </mc:Choice>
              <mc:Fallback>
                <p:oleObj name="Document" r:id="rId3" imgW="7321727" imgH="3932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94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1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74838"/>
              </p:ext>
            </p:extLst>
          </p:nvPr>
        </p:nvGraphicFramePr>
        <p:xfrm>
          <a:off x="914400" y="685800"/>
          <a:ext cx="73152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Document" r:id="rId3" imgW="7321727" imgH="2031980" progId="Word.Document.12">
                  <p:embed/>
                </p:oleObj>
              </mc:Choice>
              <mc:Fallback>
                <p:oleObj name="Document" r:id="rId3" imgW="7321727" imgH="20319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9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61D1194-D955-4518-8406-6E5BEBDAAA93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88796"/>
              </p:ext>
            </p:extLst>
          </p:nvPr>
        </p:nvGraphicFramePr>
        <p:xfrm>
          <a:off x="914400" y="685800"/>
          <a:ext cx="73152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Document" r:id="rId3" imgW="7321727" imgH="2144748" progId="Word.Document.12">
                  <p:embed/>
                </p:oleObj>
              </mc:Choice>
              <mc:Fallback>
                <p:oleObj name="Document" r:id="rId3" imgW="7321727" imgH="21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14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0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52</TotalTime>
  <Words>385</Words>
  <Application>Microsoft Office PowerPoint</Application>
  <PresentationFormat>On-screen Show (4:3)</PresentationFormat>
  <Paragraphs>97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Ray</cp:lastModifiedBy>
  <cp:revision>7</cp:revision>
  <dcterms:created xsi:type="dcterms:W3CDTF">2012-04-11T17:27:41Z</dcterms:created>
  <dcterms:modified xsi:type="dcterms:W3CDTF">2015-01-07T20:30:35Z</dcterms:modified>
</cp:coreProperties>
</file>