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6" r:id="rId2"/>
    <p:sldId id="257" r:id="rId3"/>
    <p:sldId id="314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708" autoAdjust="0"/>
  </p:normalViewPr>
  <p:slideViewPr>
    <p:cSldViewPr>
      <p:cViewPr>
        <p:scale>
          <a:sx n="107" d="100"/>
          <a:sy n="107" d="100"/>
        </p:scale>
        <p:origin x="-60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8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40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43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48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58.e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image" Target="../media/image60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image" Target="../media/image67.e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image" Target="../media/image70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e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emf"/><Relationship Id="rId1" Type="http://schemas.openxmlformats.org/officeDocument/2006/relationships/image" Target="../media/image83.e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emf"/><Relationship Id="rId1" Type="http://schemas.openxmlformats.org/officeDocument/2006/relationships/image" Target="../media/image87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4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6.emf"/></Relationships>
</file>

<file path=ppt/drawings/_rels/vmlDrawing5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emf"/><Relationship Id="rId1" Type="http://schemas.openxmlformats.org/officeDocument/2006/relationships/image" Target="../media/image108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1C6CA57-DCA0-4102-A2CE-52F5165F5A67}" type="datetimeFigureOut">
              <a:rPr lang="en-US"/>
              <a:pPr/>
              <a:t>1/7/2015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113DC61-30B5-4A01-97A2-4252D290A0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20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A34A371-07E6-4113-B950-C226896B9D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059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66512E8-84F5-456A-9002-53B5DD842263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C3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8866E1D5-8713-475B-97C9-87B4A53672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8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C3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8FEAD4B1-CDB7-43FB-A327-4B9929FC4B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4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C3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57F782FF-C872-4398-967C-CDA1DB6499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8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C3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14E9EB3D-D4F9-4824-9B4C-DE27C3118E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7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C3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84BA8EC4-641E-4349-88C3-3F2731C071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60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C3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D859BE4E-9D0A-465E-9985-51E06F3956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9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C3</a:t>
            </a:r>
            <a:endParaRPr lang="en-US" sz="120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08427A15-FB0A-4D6D-B6CB-1734650A69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20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C3</a:t>
            </a:r>
            <a:endParaRPr lang="en-US" sz="12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05D18CA2-01DE-4BD2-AECC-2E3B7CFD7E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87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900">
                <a:latin typeface="Arial Narrow" pitchFamily="34" charset="0"/>
              </a:defRPr>
            </a:lvl1pPr>
          </a:lstStyle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37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C3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91BDD5FE-211D-4F0F-9F2F-6BCD20ED94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00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C3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79F00EBA-AFF4-433D-B811-1F71975CB4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07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 smtClean="0"/>
              <a:t>Murach's MySQL, C3</a:t>
            </a:r>
            <a:endParaRPr lang="en-US" sz="12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 sz="1000"/>
              <a:t>Slide </a:t>
            </a:r>
            <a:fld id="{6FFA8CF2-AD6A-474D-8FBA-A999AC0E2533}" type="slidenum">
              <a:rPr lang="en-US" sz="1000"/>
              <a:pPr>
                <a:defRPr/>
              </a:pPr>
              <a:t>‹#›</a:t>
            </a:fld>
            <a:endParaRPr 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package" Target="../embeddings/Microsoft_Word_Document1.docx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3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4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5.docx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17.docx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3.png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16.docx"/><Relationship Id="rId9" Type="http://schemas.openxmlformats.org/officeDocument/2006/relationships/image" Target="../media/image22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19.docx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6.png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18.docx"/><Relationship Id="rId9" Type="http://schemas.openxmlformats.org/officeDocument/2006/relationships/image" Target="../media/image2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20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9.png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Document21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1.png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22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3.png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23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24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2.docx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26.docx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7.png"/><Relationship Id="rId5" Type="http://schemas.openxmlformats.org/officeDocument/2006/relationships/image" Target="../media/image35.emf"/><Relationship Id="rId4" Type="http://schemas.openxmlformats.org/officeDocument/2006/relationships/package" Target="../embeddings/Microsoft_Word_Document25.docx"/><Relationship Id="rId9" Type="http://schemas.openxmlformats.org/officeDocument/2006/relationships/image" Target="../media/image36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28.docx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9.png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Document27.docx"/><Relationship Id="rId9" Type="http://schemas.openxmlformats.org/officeDocument/2006/relationships/image" Target="../media/image36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30.docx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1.png"/><Relationship Id="rId5" Type="http://schemas.openxmlformats.org/officeDocument/2006/relationships/image" Target="../media/image40.emf"/><Relationship Id="rId4" Type="http://schemas.openxmlformats.org/officeDocument/2006/relationships/package" Target="../embeddings/Microsoft_Word_Document29.docx"/><Relationship Id="rId9" Type="http://schemas.openxmlformats.org/officeDocument/2006/relationships/image" Target="../media/image36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42.emf"/><Relationship Id="rId4" Type="http://schemas.openxmlformats.org/officeDocument/2006/relationships/package" Target="../embeddings/Microsoft_Word_Document31.docx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33.docx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4.png"/><Relationship Id="rId5" Type="http://schemas.openxmlformats.org/officeDocument/2006/relationships/image" Target="../media/image43.emf"/><Relationship Id="rId4" Type="http://schemas.openxmlformats.org/officeDocument/2006/relationships/package" Target="../embeddings/Microsoft_Word_Document32.docx"/><Relationship Id="rId9" Type="http://schemas.openxmlformats.org/officeDocument/2006/relationships/image" Target="../media/image36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35.docx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47.png"/><Relationship Id="rId5" Type="http://schemas.openxmlformats.org/officeDocument/2006/relationships/image" Target="../media/image45.emf"/><Relationship Id="rId4" Type="http://schemas.openxmlformats.org/officeDocument/2006/relationships/package" Target="../embeddings/Microsoft_Word_Document34.docx"/><Relationship Id="rId9" Type="http://schemas.openxmlformats.org/officeDocument/2006/relationships/image" Target="../media/image46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37.docx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49.png"/><Relationship Id="rId5" Type="http://schemas.openxmlformats.org/officeDocument/2006/relationships/image" Target="../media/image48.emf"/><Relationship Id="rId4" Type="http://schemas.openxmlformats.org/officeDocument/2006/relationships/package" Target="../embeddings/Microsoft_Word_Document36.docx"/><Relationship Id="rId9" Type="http://schemas.openxmlformats.org/officeDocument/2006/relationships/image" Target="../media/image22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1.png"/><Relationship Id="rId5" Type="http://schemas.openxmlformats.org/officeDocument/2006/relationships/image" Target="../media/image50.emf"/><Relationship Id="rId4" Type="http://schemas.openxmlformats.org/officeDocument/2006/relationships/package" Target="../embeddings/Microsoft_Word_Document38.doc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53.png"/><Relationship Id="rId5" Type="http://schemas.openxmlformats.org/officeDocument/2006/relationships/image" Target="../media/image52.emf"/><Relationship Id="rId4" Type="http://schemas.openxmlformats.org/officeDocument/2006/relationships/package" Target="../embeddings/Microsoft_Word_Document39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55.png"/><Relationship Id="rId5" Type="http://schemas.openxmlformats.org/officeDocument/2006/relationships/image" Target="../media/image54.emf"/><Relationship Id="rId4" Type="http://schemas.openxmlformats.org/officeDocument/2006/relationships/package" Target="../embeddings/Microsoft_Word_Document40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3.docx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57.png"/><Relationship Id="rId5" Type="http://schemas.openxmlformats.org/officeDocument/2006/relationships/image" Target="../media/image56.emf"/><Relationship Id="rId4" Type="http://schemas.openxmlformats.org/officeDocument/2006/relationships/package" Target="../embeddings/Microsoft_Word_Document41.docx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43.docx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59.png"/><Relationship Id="rId5" Type="http://schemas.openxmlformats.org/officeDocument/2006/relationships/image" Target="../media/image58.emf"/><Relationship Id="rId4" Type="http://schemas.openxmlformats.org/officeDocument/2006/relationships/package" Target="../embeddings/Microsoft_Word_Document42.docx"/><Relationship Id="rId9" Type="http://schemas.openxmlformats.org/officeDocument/2006/relationships/image" Target="../media/image36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45.docx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62.png"/><Relationship Id="rId5" Type="http://schemas.openxmlformats.org/officeDocument/2006/relationships/image" Target="../media/image60.emf"/><Relationship Id="rId4" Type="http://schemas.openxmlformats.org/officeDocument/2006/relationships/package" Target="../embeddings/Microsoft_Word_Document44.docx"/><Relationship Id="rId9" Type="http://schemas.openxmlformats.org/officeDocument/2006/relationships/image" Target="../media/image61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63.emf"/><Relationship Id="rId4" Type="http://schemas.openxmlformats.org/officeDocument/2006/relationships/package" Target="../embeddings/Microsoft_Word_Document46.docx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64.emf"/><Relationship Id="rId4" Type="http://schemas.openxmlformats.org/officeDocument/2006/relationships/package" Target="../embeddings/Microsoft_Word_Document47.docx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65.emf"/><Relationship Id="rId4" Type="http://schemas.openxmlformats.org/officeDocument/2006/relationships/package" Target="../embeddings/Microsoft_Word_Document48.docx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66.emf"/><Relationship Id="rId4" Type="http://schemas.openxmlformats.org/officeDocument/2006/relationships/package" Target="../embeddings/Microsoft_Word_Document49.docx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51.docx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69.png"/><Relationship Id="rId5" Type="http://schemas.openxmlformats.org/officeDocument/2006/relationships/image" Target="../media/image67.emf"/><Relationship Id="rId4" Type="http://schemas.openxmlformats.org/officeDocument/2006/relationships/package" Target="../embeddings/Microsoft_Word_Document50.docx"/><Relationship Id="rId9" Type="http://schemas.openxmlformats.org/officeDocument/2006/relationships/image" Target="../media/image68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53.docx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72.png"/><Relationship Id="rId5" Type="http://schemas.openxmlformats.org/officeDocument/2006/relationships/image" Target="../media/image70.emf"/><Relationship Id="rId4" Type="http://schemas.openxmlformats.org/officeDocument/2006/relationships/package" Target="../embeddings/Microsoft_Word_Document52.docx"/><Relationship Id="rId9" Type="http://schemas.openxmlformats.org/officeDocument/2006/relationships/image" Target="../media/image71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73.emf"/><Relationship Id="rId4" Type="http://schemas.openxmlformats.org/officeDocument/2006/relationships/package" Target="../embeddings/Microsoft_Word_Document54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4.docx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74.emf"/><Relationship Id="rId4" Type="http://schemas.openxmlformats.org/officeDocument/2006/relationships/package" Target="../embeddings/Microsoft_Word_Document55.docx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75.emf"/><Relationship Id="rId4" Type="http://schemas.openxmlformats.org/officeDocument/2006/relationships/package" Target="../embeddings/Microsoft_Word_Document56.docx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76.emf"/><Relationship Id="rId4" Type="http://schemas.openxmlformats.org/officeDocument/2006/relationships/package" Target="../embeddings/Microsoft_Word_Document57.docx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77.emf"/><Relationship Id="rId4" Type="http://schemas.openxmlformats.org/officeDocument/2006/relationships/package" Target="../embeddings/Microsoft_Word_Document58.docx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78.emf"/><Relationship Id="rId4" Type="http://schemas.openxmlformats.org/officeDocument/2006/relationships/package" Target="../embeddings/Microsoft_Word_Document59.docx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5" Type="http://schemas.openxmlformats.org/officeDocument/2006/relationships/image" Target="../media/image79.emf"/><Relationship Id="rId4" Type="http://schemas.openxmlformats.org/officeDocument/2006/relationships/package" Target="../embeddings/Microsoft_Word_Document60.docx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5" Type="http://schemas.openxmlformats.org/officeDocument/2006/relationships/image" Target="../media/image80.emf"/><Relationship Id="rId4" Type="http://schemas.openxmlformats.org/officeDocument/2006/relationships/package" Target="../embeddings/Microsoft_Word_Document61.docx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82.png"/><Relationship Id="rId5" Type="http://schemas.openxmlformats.org/officeDocument/2006/relationships/image" Target="../media/image81.emf"/><Relationship Id="rId4" Type="http://schemas.openxmlformats.org/officeDocument/2006/relationships/package" Target="../embeddings/Microsoft_Word_Document62.docx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64.docx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85.png"/><Relationship Id="rId5" Type="http://schemas.openxmlformats.org/officeDocument/2006/relationships/image" Target="../media/image83.emf"/><Relationship Id="rId10" Type="http://schemas.openxmlformats.org/officeDocument/2006/relationships/image" Target="../media/image86.png"/><Relationship Id="rId4" Type="http://schemas.openxmlformats.org/officeDocument/2006/relationships/package" Target="../embeddings/Microsoft_Word_Document63.docx"/><Relationship Id="rId9" Type="http://schemas.openxmlformats.org/officeDocument/2006/relationships/image" Target="../media/image84.e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66.docx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89.png"/><Relationship Id="rId5" Type="http://schemas.openxmlformats.org/officeDocument/2006/relationships/image" Target="../media/image87.emf"/><Relationship Id="rId10" Type="http://schemas.openxmlformats.org/officeDocument/2006/relationships/image" Target="../media/image90.png"/><Relationship Id="rId4" Type="http://schemas.openxmlformats.org/officeDocument/2006/relationships/package" Target="../embeddings/Microsoft_Word_Document65.docx"/><Relationship Id="rId9" Type="http://schemas.openxmlformats.org/officeDocument/2006/relationships/image" Target="../media/image88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6.docx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png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5.docx"/><Relationship Id="rId9" Type="http://schemas.openxmlformats.org/officeDocument/2006/relationships/image" Target="../media/image6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92.png"/><Relationship Id="rId5" Type="http://schemas.openxmlformats.org/officeDocument/2006/relationships/image" Target="../media/image91.emf"/><Relationship Id="rId4" Type="http://schemas.openxmlformats.org/officeDocument/2006/relationships/package" Target="../embeddings/Microsoft_Word_Document67.docx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Relationship Id="rId5" Type="http://schemas.openxmlformats.org/officeDocument/2006/relationships/image" Target="../media/image93.emf"/><Relationship Id="rId4" Type="http://schemas.openxmlformats.org/officeDocument/2006/relationships/package" Target="../embeddings/Microsoft_Word_Document68.docx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95.png"/><Relationship Id="rId5" Type="http://schemas.openxmlformats.org/officeDocument/2006/relationships/image" Target="../media/image94.emf"/><Relationship Id="rId4" Type="http://schemas.openxmlformats.org/officeDocument/2006/relationships/package" Target="../embeddings/Microsoft_Word_Document69.docx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97.png"/><Relationship Id="rId5" Type="http://schemas.openxmlformats.org/officeDocument/2006/relationships/image" Target="../media/image96.emf"/><Relationship Id="rId4" Type="http://schemas.openxmlformats.org/officeDocument/2006/relationships/package" Target="../embeddings/Microsoft_Word_Document70.docx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99.png"/><Relationship Id="rId5" Type="http://schemas.openxmlformats.org/officeDocument/2006/relationships/image" Target="../media/image98.emf"/><Relationship Id="rId4" Type="http://schemas.openxmlformats.org/officeDocument/2006/relationships/package" Target="../embeddings/Microsoft_Word_Document71.docx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101.png"/><Relationship Id="rId5" Type="http://schemas.openxmlformats.org/officeDocument/2006/relationships/image" Target="../media/image100.emf"/><Relationship Id="rId4" Type="http://schemas.openxmlformats.org/officeDocument/2006/relationships/package" Target="../embeddings/Microsoft_Word_Document72.docx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103.png"/><Relationship Id="rId5" Type="http://schemas.openxmlformats.org/officeDocument/2006/relationships/image" Target="../media/image102.emf"/><Relationship Id="rId4" Type="http://schemas.openxmlformats.org/officeDocument/2006/relationships/package" Target="../embeddings/Microsoft_Word_Document73.docx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105.png"/><Relationship Id="rId5" Type="http://schemas.openxmlformats.org/officeDocument/2006/relationships/image" Target="../media/image104.emf"/><Relationship Id="rId4" Type="http://schemas.openxmlformats.org/officeDocument/2006/relationships/package" Target="../embeddings/Microsoft_Word_Document74.docx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107.png"/><Relationship Id="rId5" Type="http://schemas.openxmlformats.org/officeDocument/2006/relationships/image" Target="../media/image106.emf"/><Relationship Id="rId4" Type="http://schemas.openxmlformats.org/officeDocument/2006/relationships/package" Target="../embeddings/Microsoft_Word_Document75.docx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77.docx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9.vml"/><Relationship Id="rId6" Type="http://schemas.openxmlformats.org/officeDocument/2006/relationships/image" Target="../media/image110.png"/><Relationship Id="rId5" Type="http://schemas.openxmlformats.org/officeDocument/2006/relationships/image" Target="../media/image108.emf"/><Relationship Id="rId4" Type="http://schemas.openxmlformats.org/officeDocument/2006/relationships/package" Target="../embeddings/Microsoft_Word_Document76.docx"/><Relationship Id="rId9" Type="http://schemas.openxmlformats.org/officeDocument/2006/relationships/image" Target="../media/image109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8.docx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png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7.docx"/><Relationship Id="rId9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png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9.docx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11.docx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png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10.docx"/><Relationship Id="rId9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png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2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2015, Mike </a:t>
            </a:r>
            <a:r>
              <a:rPr lang="en-US" dirty="0" err="1" smtClean="0"/>
              <a:t>Murach</a:t>
            </a:r>
            <a:r>
              <a:rPr lang="en-US" dirty="0" smtClean="0"/>
              <a:t>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914F6C8-6C7C-4B2D-B8A3-A4AA2EF6322F}" type="slidenum">
              <a:rPr lang="en-US"/>
              <a:pPr algn="r"/>
              <a:t>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262502"/>
              </p:ext>
            </p:extLst>
          </p:nvPr>
        </p:nvGraphicFramePr>
        <p:xfrm>
          <a:off x="914400" y="1143000"/>
          <a:ext cx="7361413" cy="2986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Document" r:id="rId5" imgW="7361413" imgH="2986383" progId="Word.Document.12">
                  <p:embed/>
                </p:oleObj>
              </mc:Choice>
              <mc:Fallback>
                <p:oleObj name="Document" r:id="rId5" imgW="7361413" imgH="2986383" progId="Word.Document.12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61413" cy="29863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10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111351"/>
              </p:ext>
            </p:extLst>
          </p:nvPr>
        </p:nvGraphicFramePr>
        <p:xfrm>
          <a:off x="990600" y="685800"/>
          <a:ext cx="7361413" cy="3452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89" name="Document" r:id="rId4" imgW="7361413" imgH="3452657" progId="Word.Document.12">
                  <p:embed/>
                </p:oleObj>
              </mc:Choice>
              <mc:Fallback>
                <p:oleObj name="Document" r:id="rId4" imgW="7361413" imgH="3452657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34526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870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11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391183"/>
              </p:ext>
            </p:extLst>
          </p:nvPr>
        </p:nvGraphicFramePr>
        <p:xfrm>
          <a:off x="990600" y="685800"/>
          <a:ext cx="7361413" cy="2016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13" name="Document" r:id="rId4" imgW="7361413" imgH="2016447" progId="Word.Document.12">
                  <p:embed/>
                </p:oleObj>
              </mc:Choice>
              <mc:Fallback>
                <p:oleObj name="Document" r:id="rId4" imgW="7361413" imgH="2016447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20164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055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12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984624"/>
              </p:ext>
            </p:extLst>
          </p:nvPr>
        </p:nvGraphicFramePr>
        <p:xfrm>
          <a:off x="990600" y="685800"/>
          <a:ext cx="7361413" cy="2273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7" name="Document" r:id="rId4" imgW="7361413" imgH="2273131" progId="Word.Document.12">
                  <p:embed/>
                </p:oleObj>
              </mc:Choice>
              <mc:Fallback>
                <p:oleObj name="Document" r:id="rId4" imgW="7361413" imgH="2273131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22731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200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13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448938"/>
              </p:ext>
            </p:extLst>
          </p:nvPr>
        </p:nvGraphicFramePr>
        <p:xfrm>
          <a:off x="990600" y="685800"/>
          <a:ext cx="7361413" cy="190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72" name="Document" r:id="rId4" imgW="7361413" imgH="1902125" progId="Word.Document.12">
                  <p:embed/>
                </p:oleObj>
              </mc:Choice>
              <mc:Fallback>
                <p:oleObj name="Document" r:id="rId4" imgW="7361413" imgH="1902125" progId="Word.Document.12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190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229035"/>
            <a:ext cx="2778349" cy="161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9033047"/>
              </p:ext>
            </p:extLst>
          </p:nvPr>
        </p:nvGraphicFramePr>
        <p:xfrm>
          <a:off x="990600" y="3886200"/>
          <a:ext cx="730408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73" name="Document" r:id="rId8" imgW="7304259" imgH="385386" progId="Word.Document.12">
                  <p:embed/>
                </p:oleObj>
              </mc:Choice>
              <mc:Fallback>
                <p:oleObj name="Document" r:id="rId8" imgW="7304259" imgH="385386" progId="Word.Document.12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886200"/>
                        <a:ext cx="7304088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655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14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8136614"/>
              </p:ext>
            </p:extLst>
          </p:nvPr>
        </p:nvGraphicFramePr>
        <p:xfrm>
          <a:off x="990600" y="685800"/>
          <a:ext cx="7361413" cy="2006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98" name="Document" r:id="rId4" imgW="7361413" imgH="2006740" progId="Word.Document.12">
                  <p:embed/>
                </p:oleObj>
              </mc:Choice>
              <mc:Fallback>
                <p:oleObj name="Document" r:id="rId4" imgW="7361413" imgH="2006740" progId="Word.Document.12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20067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209800"/>
            <a:ext cx="5071230" cy="157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252187"/>
              </p:ext>
            </p:extLst>
          </p:nvPr>
        </p:nvGraphicFramePr>
        <p:xfrm>
          <a:off x="990600" y="3810000"/>
          <a:ext cx="7304088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99" name="Document" r:id="rId8" imgW="7304259" imgH="305936" progId="Word.Document.12">
                  <p:embed/>
                </p:oleObj>
              </mc:Choice>
              <mc:Fallback>
                <p:oleObj name="Document" r:id="rId8" imgW="7304259" imgH="305936" progId="Word.Document.12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810000"/>
                        <a:ext cx="7304088" cy="306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363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15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542129"/>
              </p:ext>
            </p:extLst>
          </p:nvPr>
        </p:nvGraphicFramePr>
        <p:xfrm>
          <a:off x="990600" y="685800"/>
          <a:ext cx="7469252" cy="3357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9" name="Document" r:id="rId4" imgW="7469252" imgH="3357749" progId="Word.Document.12">
                  <p:embed/>
                </p:oleObj>
              </mc:Choice>
              <mc:Fallback>
                <p:oleObj name="Document" r:id="rId4" imgW="7469252" imgH="3357749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469252" cy="33577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070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16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078176"/>
              </p:ext>
            </p:extLst>
          </p:nvPr>
        </p:nvGraphicFramePr>
        <p:xfrm>
          <a:off x="990600" y="685800"/>
          <a:ext cx="7361413" cy="2225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3" name="Document" r:id="rId4" imgW="7361413" imgH="2225677" progId="Word.Document.12">
                  <p:embed/>
                </p:oleObj>
              </mc:Choice>
              <mc:Fallback>
                <p:oleObj name="Document" r:id="rId4" imgW="7361413" imgH="2225677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22256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481740"/>
            <a:ext cx="4047585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619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17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415777"/>
              </p:ext>
            </p:extLst>
          </p:nvPr>
        </p:nvGraphicFramePr>
        <p:xfrm>
          <a:off x="990600" y="685800"/>
          <a:ext cx="7361413" cy="212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7" name="Document" r:id="rId4" imgW="7361413" imgH="2121062" progId="Word.Document.12">
                  <p:embed/>
                </p:oleObj>
              </mc:Choice>
              <mc:Fallback>
                <p:oleObj name="Document" r:id="rId4" imgW="7361413" imgH="2121062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2121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590800"/>
            <a:ext cx="2694104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361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18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60852"/>
              </p:ext>
            </p:extLst>
          </p:nvPr>
        </p:nvGraphicFramePr>
        <p:xfrm>
          <a:off x="990600" y="685800"/>
          <a:ext cx="7361413" cy="214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81" name="Document" r:id="rId4" imgW="7361413" imgH="2149463" progId="Word.Document.12">
                  <p:embed/>
                </p:oleObj>
              </mc:Choice>
              <mc:Fallback>
                <p:oleObj name="Document" r:id="rId4" imgW="7361413" imgH="2149463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2149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438400"/>
            <a:ext cx="404665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8916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19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278518"/>
              </p:ext>
            </p:extLst>
          </p:nvPr>
        </p:nvGraphicFramePr>
        <p:xfrm>
          <a:off x="990600" y="685800"/>
          <a:ext cx="7361413" cy="149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5" name="Document" r:id="rId4" imgW="7361413" imgH="1493012" progId="Word.Document.12">
                  <p:embed/>
                </p:oleObj>
              </mc:Choice>
              <mc:Fallback>
                <p:oleObj name="Document" r:id="rId4" imgW="7361413" imgH="1493012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1493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549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2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2952074"/>
              </p:ext>
            </p:extLst>
          </p:nvPr>
        </p:nvGraphicFramePr>
        <p:xfrm>
          <a:off x="990600" y="685800"/>
          <a:ext cx="7315200" cy="522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1" name="Document" r:id="rId4" imgW="7321727" imgH="5211392" progId="Word.Document.12">
                  <p:embed/>
                </p:oleObj>
              </mc:Choice>
              <mc:Fallback>
                <p:oleObj name="Document" r:id="rId4" imgW="7321727" imgH="521139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685800"/>
                        <a:ext cx="7315200" cy="5222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093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20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2244722"/>
              </p:ext>
            </p:extLst>
          </p:nvPr>
        </p:nvGraphicFramePr>
        <p:xfrm>
          <a:off x="990600" y="685800"/>
          <a:ext cx="7361413" cy="2406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38" name="Document" r:id="rId4" imgW="7361413" imgH="2406147" progId="Word.Document.12">
                  <p:embed/>
                </p:oleObj>
              </mc:Choice>
              <mc:Fallback>
                <p:oleObj name="Document" r:id="rId4" imgW="7361413" imgH="2406147" progId="Word.Document.12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24061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667000"/>
            <a:ext cx="4174838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787303"/>
              </p:ext>
            </p:extLst>
          </p:nvPr>
        </p:nvGraphicFramePr>
        <p:xfrm>
          <a:off x="952870" y="3424237"/>
          <a:ext cx="730408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39" name="Document" r:id="rId8" imgW="7304259" imgH="385386" progId="Word.Document.12">
                  <p:embed/>
                </p:oleObj>
              </mc:Choice>
              <mc:Fallback>
                <p:oleObj name="Document" r:id="rId8" imgW="7304259" imgH="385386" progId="Word.Document.12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870" y="3424237"/>
                        <a:ext cx="7304088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342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21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0184655"/>
              </p:ext>
            </p:extLst>
          </p:nvPr>
        </p:nvGraphicFramePr>
        <p:xfrm>
          <a:off x="990600" y="685800"/>
          <a:ext cx="7361413" cy="1854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62" name="Document" r:id="rId4" imgW="7361413" imgH="1854671" progId="Word.Document.12">
                  <p:embed/>
                </p:oleObj>
              </mc:Choice>
              <mc:Fallback>
                <p:oleObj name="Document" r:id="rId4" imgW="7361413" imgH="1854671" progId="Word.Document.12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18546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057400"/>
            <a:ext cx="3958166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865590"/>
              </p:ext>
            </p:extLst>
          </p:nvPr>
        </p:nvGraphicFramePr>
        <p:xfrm>
          <a:off x="990600" y="2814637"/>
          <a:ext cx="730408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63" name="Document" r:id="rId8" imgW="7304259" imgH="385386" progId="Word.Document.12">
                  <p:embed/>
                </p:oleObj>
              </mc:Choice>
              <mc:Fallback>
                <p:oleObj name="Document" r:id="rId8" imgW="7304259" imgH="385386" progId="Word.Document.12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814637"/>
                        <a:ext cx="7304088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120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22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3536690"/>
              </p:ext>
            </p:extLst>
          </p:nvPr>
        </p:nvGraphicFramePr>
        <p:xfrm>
          <a:off x="990600" y="685800"/>
          <a:ext cx="7361413" cy="1816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86" name="Document" r:id="rId4" imgW="7361413" imgH="1816564" progId="Word.Document.12">
                  <p:embed/>
                </p:oleObj>
              </mc:Choice>
              <mc:Fallback>
                <p:oleObj name="Document" r:id="rId4" imgW="7361413" imgH="1816564" progId="Word.Document.12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18165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059619"/>
            <a:ext cx="4579056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791954"/>
              </p:ext>
            </p:extLst>
          </p:nvPr>
        </p:nvGraphicFramePr>
        <p:xfrm>
          <a:off x="990600" y="2819400"/>
          <a:ext cx="730408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87" name="Document" r:id="rId8" imgW="7304259" imgH="385386" progId="Word.Document.12">
                  <p:embed/>
                </p:oleObj>
              </mc:Choice>
              <mc:Fallback>
                <p:oleObj name="Document" r:id="rId8" imgW="7304259" imgH="385386" progId="Word.Document.12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819400"/>
                        <a:ext cx="7304088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985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23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9501622"/>
              </p:ext>
            </p:extLst>
          </p:nvPr>
        </p:nvGraphicFramePr>
        <p:xfrm>
          <a:off x="990600" y="685800"/>
          <a:ext cx="7361413" cy="2196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00" name="Document" r:id="rId4" imgW="7361413" imgH="2196917" progId="Word.Document.12">
                  <p:embed/>
                </p:oleObj>
              </mc:Choice>
              <mc:Fallback>
                <p:oleObj name="Document" r:id="rId4" imgW="7361413" imgH="2196917" progId="Word.Document.12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21969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223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24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6166249"/>
              </p:ext>
            </p:extLst>
          </p:nvPr>
        </p:nvGraphicFramePr>
        <p:xfrm>
          <a:off x="990600" y="685800"/>
          <a:ext cx="7361413" cy="2653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36" name="Document" r:id="rId4" imgW="7361413" imgH="2653484" progId="Word.Document.12">
                  <p:embed/>
                </p:oleObj>
              </mc:Choice>
              <mc:Fallback>
                <p:oleObj name="Document" r:id="rId4" imgW="7361413" imgH="2653484" progId="Word.Document.12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26534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895600"/>
            <a:ext cx="427454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8556653"/>
              </p:ext>
            </p:extLst>
          </p:nvPr>
        </p:nvGraphicFramePr>
        <p:xfrm>
          <a:off x="990600" y="3881437"/>
          <a:ext cx="730408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37" name="Document" r:id="rId8" imgW="7304259" imgH="385386" progId="Word.Document.12">
                  <p:embed/>
                </p:oleObj>
              </mc:Choice>
              <mc:Fallback>
                <p:oleObj name="Document" r:id="rId8" imgW="7304259" imgH="385386" progId="Word.Document.12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881437"/>
                        <a:ext cx="7304088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164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25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7194835"/>
              </p:ext>
            </p:extLst>
          </p:nvPr>
        </p:nvGraphicFramePr>
        <p:xfrm>
          <a:off x="990600" y="685800"/>
          <a:ext cx="7361413" cy="2777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58" name="Document" r:id="rId4" imgW="7361413" imgH="2777153" progId="Word.Document.12">
                  <p:embed/>
                </p:oleObj>
              </mc:Choice>
              <mc:Fallback>
                <p:oleObj name="Document" r:id="rId4" imgW="7361413" imgH="2777153" progId="Word.Document.12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27771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3238500"/>
            <a:ext cx="2590799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057467"/>
              </p:ext>
            </p:extLst>
          </p:nvPr>
        </p:nvGraphicFramePr>
        <p:xfrm>
          <a:off x="990600" y="4114800"/>
          <a:ext cx="7370759" cy="1523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59" name="Document" r:id="rId8" imgW="7370759" imgH="1523929" progId="Word.Document.12">
                  <p:embed/>
                </p:oleObj>
              </mc:Choice>
              <mc:Fallback>
                <p:oleObj name="Document" r:id="rId8" imgW="7370759" imgH="1523929" progId="Word.Document.12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114800"/>
                        <a:ext cx="7370759" cy="15239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77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26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515161"/>
              </p:ext>
            </p:extLst>
          </p:nvPr>
        </p:nvGraphicFramePr>
        <p:xfrm>
          <a:off x="990600" y="685800"/>
          <a:ext cx="7361413" cy="313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0" name="Document" r:id="rId4" imgW="7361413" imgH="3138812" progId="Word.Document.12">
                  <p:embed/>
                </p:oleObj>
              </mc:Choice>
              <mc:Fallback>
                <p:oleObj name="Document" r:id="rId4" imgW="7361413" imgH="3138812" progId="Word.Document.12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3138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3289300"/>
            <a:ext cx="3950304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363359"/>
              </p:ext>
            </p:extLst>
          </p:nvPr>
        </p:nvGraphicFramePr>
        <p:xfrm>
          <a:off x="990600" y="4262437"/>
          <a:ext cx="730408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1" name="Document" r:id="rId8" imgW="7304259" imgH="385386" progId="Word.Document.12">
                  <p:embed/>
                </p:oleObj>
              </mc:Choice>
              <mc:Fallback>
                <p:oleObj name="Document" r:id="rId8" imgW="7304259" imgH="385386" progId="Word.Document.12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262437"/>
                        <a:ext cx="7304088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141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27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0728956"/>
              </p:ext>
            </p:extLst>
          </p:nvPr>
        </p:nvGraphicFramePr>
        <p:xfrm>
          <a:off x="990600" y="685800"/>
          <a:ext cx="7304088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5" name="Document" r:id="rId4" imgW="7304259" imgH="868916" progId="Word.Document.12">
                  <p:embed/>
                </p:oleObj>
              </mc:Choice>
              <mc:Fallback>
                <p:oleObj name="Document" r:id="rId4" imgW="7304259" imgH="868916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04088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799" y="1524005"/>
            <a:ext cx="2328381" cy="70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9604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28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421425"/>
              </p:ext>
            </p:extLst>
          </p:nvPr>
        </p:nvGraphicFramePr>
        <p:xfrm>
          <a:off x="990600" y="685800"/>
          <a:ext cx="7304088" cy="152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19" name="Document" r:id="rId4" imgW="7304259" imgH="1523570" progId="Word.Document.12">
                  <p:embed/>
                </p:oleObj>
              </mc:Choice>
              <mc:Fallback>
                <p:oleObj name="Document" r:id="rId4" imgW="7304259" imgH="1523570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04088" cy="1525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2999" y="2133599"/>
            <a:ext cx="2317715" cy="490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4057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29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0503948"/>
              </p:ext>
            </p:extLst>
          </p:nvPr>
        </p:nvGraphicFramePr>
        <p:xfrm>
          <a:off x="990600" y="685800"/>
          <a:ext cx="7304088" cy="204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43" name="Document" r:id="rId4" imgW="7304259" imgH="2045207" progId="Word.Document.12">
                  <p:embed/>
                </p:oleObj>
              </mc:Choice>
              <mc:Fallback>
                <p:oleObj name="Document" r:id="rId4" imgW="7304259" imgH="2045207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04088" cy="204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3000" y="2514600"/>
            <a:ext cx="278384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3917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3549587"/>
              </p:ext>
            </p:extLst>
          </p:nvPr>
        </p:nvGraphicFramePr>
        <p:xfrm>
          <a:off x="990600" y="685800"/>
          <a:ext cx="7315200" cy="297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81" name="Document" r:id="rId4" imgW="7321727" imgH="2963214" progId="Word.Document.12">
                  <p:embed/>
                </p:oleObj>
              </mc:Choice>
              <mc:Fallback>
                <p:oleObj name="Document" r:id="rId4" imgW="7321727" imgH="29632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685800"/>
                        <a:ext cx="7315200" cy="2970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580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30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0495159"/>
              </p:ext>
            </p:extLst>
          </p:nvPr>
        </p:nvGraphicFramePr>
        <p:xfrm>
          <a:off x="990600" y="685800"/>
          <a:ext cx="7304088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67" name="Document" r:id="rId4" imgW="7304259" imgH="1753291" progId="Word.Document.12">
                  <p:embed/>
                </p:oleObj>
              </mc:Choice>
              <mc:Fallback>
                <p:oleObj name="Document" r:id="rId4" imgW="7304259" imgH="1753291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04088" cy="175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9198" y="2514600"/>
            <a:ext cx="2942286" cy="48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262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31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4596568"/>
              </p:ext>
            </p:extLst>
          </p:nvPr>
        </p:nvGraphicFramePr>
        <p:xfrm>
          <a:off x="990600" y="685800"/>
          <a:ext cx="7304088" cy="1404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00" name="Document" r:id="rId4" imgW="7304259" imgH="1403136" progId="Word.Document.12">
                  <p:embed/>
                </p:oleObj>
              </mc:Choice>
              <mc:Fallback>
                <p:oleObj name="Document" r:id="rId4" imgW="7304259" imgH="1403136" progId="Word.Document.12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04088" cy="1404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1905000"/>
            <a:ext cx="2256366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058168"/>
              </p:ext>
            </p:extLst>
          </p:nvPr>
        </p:nvGraphicFramePr>
        <p:xfrm>
          <a:off x="990600" y="3810000"/>
          <a:ext cx="730408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01" name="Document" r:id="rId8" imgW="7304259" imgH="385386" progId="Word.Document.12">
                  <p:embed/>
                </p:oleObj>
              </mc:Choice>
              <mc:Fallback>
                <p:oleObj name="Document" r:id="rId8" imgW="7304259" imgH="385386" progId="Word.Document.12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810000"/>
                        <a:ext cx="7304088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737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32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0062829"/>
              </p:ext>
            </p:extLst>
          </p:nvPr>
        </p:nvGraphicFramePr>
        <p:xfrm>
          <a:off x="990600" y="685800"/>
          <a:ext cx="7361413" cy="1968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25" name="Document" r:id="rId4" imgW="7361413" imgH="1968633" progId="Word.Document.12">
                  <p:embed/>
                </p:oleObj>
              </mc:Choice>
              <mc:Fallback>
                <p:oleObj name="Document" r:id="rId4" imgW="7361413" imgH="1968633" progId="Word.Document.12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19686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800" y="2237740"/>
            <a:ext cx="2237431" cy="1800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218916"/>
              </p:ext>
            </p:extLst>
          </p:nvPr>
        </p:nvGraphicFramePr>
        <p:xfrm>
          <a:off x="990600" y="4110037"/>
          <a:ext cx="730408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26" name="Document" r:id="rId8" imgW="7304259" imgH="385386" progId="Word.Document.12">
                  <p:embed/>
                </p:oleObj>
              </mc:Choice>
              <mc:Fallback>
                <p:oleObj name="Document" r:id="rId8" imgW="7304259" imgH="385386" progId="Word.Document.12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110037"/>
                        <a:ext cx="7304088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528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33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1491520"/>
              </p:ext>
            </p:extLst>
          </p:nvPr>
        </p:nvGraphicFramePr>
        <p:xfrm>
          <a:off x="990600" y="685800"/>
          <a:ext cx="7361413" cy="4365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39" name="Document" r:id="rId4" imgW="7375415" imgH="4366520" progId="Word.Document.12">
                  <p:embed/>
                </p:oleObj>
              </mc:Choice>
              <mc:Fallback>
                <p:oleObj name="Document" r:id="rId4" imgW="7375415" imgH="4366520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43657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37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34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358859"/>
              </p:ext>
            </p:extLst>
          </p:nvPr>
        </p:nvGraphicFramePr>
        <p:xfrm>
          <a:off x="993775" y="684213"/>
          <a:ext cx="7351713" cy="521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62" name="Document" r:id="rId4" imgW="7376678" imgH="5231758" progId="Word.Document.12">
                  <p:embed/>
                </p:oleObj>
              </mc:Choice>
              <mc:Fallback>
                <p:oleObj name="Document" r:id="rId4" imgW="7376678" imgH="5231758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84213"/>
                        <a:ext cx="7351713" cy="5210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233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35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920151"/>
              </p:ext>
            </p:extLst>
          </p:nvPr>
        </p:nvGraphicFramePr>
        <p:xfrm>
          <a:off x="990600" y="685800"/>
          <a:ext cx="7361413" cy="4451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86" name="Document" r:id="rId4" imgW="7361413" imgH="4451354" progId="Word.Document.12">
                  <p:embed/>
                </p:oleObj>
              </mc:Choice>
              <mc:Fallback>
                <p:oleObj name="Document" r:id="rId4" imgW="7361413" imgH="4451354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44513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493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36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9999828"/>
              </p:ext>
            </p:extLst>
          </p:nvPr>
        </p:nvGraphicFramePr>
        <p:xfrm>
          <a:off x="993775" y="684213"/>
          <a:ext cx="7351713" cy="298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0" name="Document" r:id="rId4" imgW="7376678" imgH="2996109" progId="Word.Document.12">
                  <p:embed/>
                </p:oleObj>
              </mc:Choice>
              <mc:Fallback>
                <p:oleObj name="Document" r:id="rId4" imgW="7376678" imgH="2996109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84213"/>
                        <a:ext cx="7351713" cy="298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328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37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626072"/>
              </p:ext>
            </p:extLst>
          </p:nvPr>
        </p:nvGraphicFramePr>
        <p:xfrm>
          <a:off x="993775" y="684213"/>
          <a:ext cx="7351713" cy="1268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42" name="Document" r:id="rId4" imgW="7376678" imgH="1274993" progId="Word.Document.12">
                  <p:embed/>
                </p:oleObj>
              </mc:Choice>
              <mc:Fallback>
                <p:oleObj name="Document" r:id="rId4" imgW="7376678" imgH="1274993" progId="Word.Document.12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84213"/>
                        <a:ext cx="7351713" cy="1268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1600200"/>
            <a:ext cx="3901261" cy="906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433785"/>
              </p:ext>
            </p:extLst>
          </p:nvPr>
        </p:nvGraphicFramePr>
        <p:xfrm>
          <a:off x="990600" y="2613648"/>
          <a:ext cx="7361413" cy="2720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43" name="Document" r:id="rId8" imgW="7361413" imgH="2720352" progId="Word.Document.12">
                  <p:embed/>
                </p:oleObj>
              </mc:Choice>
              <mc:Fallback>
                <p:oleObj name="Document" r:id="rId8" imgW="7361413" imgH="2720352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613648"/>
                        <a:ext cx="7361413" cy="27203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547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38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077924"/>
              </p:ext>
            </p:extLst>
          </p:nvPr>
        </p:nvGraphicFramePr>
        <p:xfrm>
          <a:off x="993775" y="684213"/>
          <a:ext cx="7351713" cy="1312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66" name="Document" r:id="rId4" imgW="7376678" imgH="1322522" progId="Word.Document.12">
                  <p:embed/>
                </p:oleObj>
              </mc:Choice>
              <mc:Fallback>
                <p:oleObj name="Document" r:id="rId4" imgW="7376678" imgH="1322522" progId="Word.Document.12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84213"/>
                        <a:ext cx="7351713" cy="1312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1689100"/>
            <a:ext cx="387940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190033"/>
              </p:ext>
            </p:extLst>
          </p:nvPr>
        </p:nvGraphicFramePr>
        <p:xfrm>
          <a:off x="990600" y="2667000"/>
          <a:ext cx="730408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67" name="Document" r:id="rId8" imgW="7304259" imgH="385386" progId="Word.Document.12">
                  <p:embed/>
                </p:oleObj>
              </mc:Choice>
              <mc:Fallback>
                <p:oleObj name="Document" r:id="rId8" imgW="7304259" imgH="385386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667000"/>
                        <a:ext cx="7304088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980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39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8853553"/>
              </p:ext>
            </p:extLst>
          </p:nvPr>
        </p:nvGraphicFramePr>
        <p:xfrm>
          <a:off x="993775" y="684213"/>
          <a:ext cx="7351713" cy="476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82" name="Document" r:id="rId4" imgW="7376678" imgH="4785636" progId="Word.Document.12">
                  <p:embed/>
                </p:oleObj>
              </mc:Choice>
              <mc:Fallback>
                <p:oleObj name="Document" r:id="rId4" imgW="7376678" imgH="4785636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84213"/>
                        <a:ext cx="7351713" cy="4767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6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3283644"/>
              </p:ext>
            </p:extLst>
          </p:nvPr>
        </p:nvGraphicFramePr>
        <p:xfrm>
          <a:off x="990600" y="685800"/>
          <a:ext cx="7361413" cy="4527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5" name="Document" r:id="rId4" imgW="7361413" imgH="4527569" progId="Word.Document.12">
                  <p:embed/>
                </p:oleObj>
              </mc:Choice>
              <mc:Fallback>
                <p:oleObj name="Document" r:id="rId4" imgW="7361413" imgH="4527569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45275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303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40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5505390"/>
              </p:ext>
            </p:extLst>
          </p:nvPr>
        </p:nvGraphicFramePr>
        <p:xfrm>
          <a:off x="993775" y="684213"/>
          <a:ext cx="7351713" cy="536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06" name="Document" r:id="rId4" imgW="7376678" imgH="5384066" progId="Word.Document.12">
                  <p:embed/>
                </p:oleObj>
              </mc:Choice>
              <mc:Fallback>
                <p:oleObj name="Document" r:id="rId4" imgW="7376678" imgH="5384066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84213"/>
                        <a:ext cx="7351713" cy="5360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94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41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2583112"/>
              </p:ext>
            </p:extLst>
          </p:nvPr>
        </p:nvGraphicFramePr>
        <p:xfrm>
          <a:off x="990600" y="685800"/>
          <a:ext cx="7361413" cy="2349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30" name="Document" r:id="rId4" imgW="7361413" imgH="2349346" progId="Word.Document.12">
                  <p:embed/>
                </p:oleObj>
              </mc:Choice>
              <mc:Fallback>
                <p:oleObj name="Document" r:id="rId4" imgW="7361413" imgH="2349346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23493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587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42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052965"/>
              </p:ext>
            </p:extLst>
          </p:nvPr>
        </p:nvGraphicFramePr>
        <p:xfrm>
          <a:off x="990600" y="685800"/>
          <a:ext cx="7361413" cy="3671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54" name="Document" r:id="rId4" imgW="7361413" imgH="3671235" progId="Word.Document.12">
                  <p:embed/>
                </p:oleObj>
              </mc:Choice>
              <mc:Fallback>
                <p:oleObj name="Document" r:id="rId4" imgW="7361413" imgH="3671235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36712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089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43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486478"/>
              </p:ext>
            </p:extLst>
          </p:nvPr>
        </p:nvGraphicFramePr>
        <p:xfrm>
          <a:off x="990600" y="685800"/>
          <a:ext cx="7361413" cy="3728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78" name="Document" r:id="rId4" imgW="7361413" imgH="3728396" progId="Word.Document.12">
                  <p:embed/>
                </p:oleObj>
              </mc:Choice>
              <mc:Fallback>
                <p:oleObj name="Document" r:id="rId4" imgW="7361413" imgH="3728396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37283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44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495451"/>
              </p:ext>
            </p:extLst>
          </p:nvPr>
        </p:nvGraphicFramePr>
        <p:xfrm>
          <a:off x="990600" y="685800"/>
          <a:ext cx="7361413" cy="4907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02" name="Document" r:id="rId4" imgW="7361413" imgH="4907922" progId="Word.Document.12">
                  <p:embed/>
                </p:oleObj>
              </mc:Choice>
              <mc:Fallback>
                <p:oleObj name="Document" r:id="rId4" imgW="7361413" imgH="4907922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49079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984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45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1886768"/>
              </p:ext>
            </p:extLst>
          </p:nvPr>
        </p:nvGraphicFramePr>
        <p:xfrm>
          <a:off x="990600" y="685800"/>
          <a:ext cx="7361413" cy="5373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26" name="Document" r:id="rId4" imgW="7361413" imgH="5373836" progId="Word.Document.12">
                  <p:embed/>
                </p:oleObj>
              </mc:Choice>
              <mc:Fallback>
                <p:oleObj name="Document" r:id="rId4" imgW="7361413" imgH="5373836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53738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307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46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970437"/>
              </p:ext>
            </p:extLst>
          </p:nvPr>
        </p:nvGraphicFramePr>
        <p:xfrm>
          <a:off x="990600" y="685800"/>
          <a:ext cx="7361413" cy="4061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0" name="Document" r:id="rId4" imgW="7361413" imgH="4061294" progId="Word.Document.12">
                  <p:embed/>
                </p:oleObj>
              </mc:Choice>
              <mc:Fallback>
                <p:oleObj name="Document" r:id="rId4" imgW="7361413" imgH="4061294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40612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990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47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9927024"/>
              </p:ext>
            </p:extLst>
          </p:nvPr>
        </p:nvGraphicFramePr>
        <p:xfrm>
          <a:off x="990600" y="685800"/>
          <a:ext cx="7361413" cy="2196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4" name="Document" r:id="rId4" imgW="7361413" imgH="2196917" progId="Word.Document.12">
                  <p:embed/>
                </p:oleObj>
              </mc:Choice>
              <mc:Fallback>
                <p:oleObj name="Document" r:id="rId4" imgW="7361413" imgH="2196917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21969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800" y="2667000"/>
            <a:ext cx="1845597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954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48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191345"/>
              </p:ext>
            </p:extLst>
          </p:nvPr>
        </p:nvGraphicFramePr>
        <p:xfrm>
          <a:off x="990600" y="685800"/>
          <a:ext cx="7361413" cy="1683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08" name="Document" r:id="rId4" imgW="7361413" imgH="1683548" progId="Word.Document.12">
                  <p:embed/>
                </p:oleObj>
              </mc:Choice>
              <mc:Fallback>
                <p:oleObj name="Document" r:id="rId4" imgW="7361413" imgH="1683548" progId="Word.Document.12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16835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8355" y="1997106"/>
            <a:ext cx="1821656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814192"/>
              </p:ext>
            </p:extLst>
          </p:nvPr>
        </p:nvGraphicFramePr>
        <p:xfrm>
          <a:off x="968517" y="2743200"/>
          <a:ext cx="7361413" cy="1759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09" name="Document" r:id="rId8" imgW="7361413" imgH="1759403" progId="Word.Document.12">
                  <p:embed/>
                </p:oleObj>
              </mc:Choice>
              <mc:Fallback>
                <p:oleObj name="Document" r:id="rId8" imgW="7361413" imgH="1759403" progId="Word.Document.12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517" y="2743200"/>
                        <a:ext cx="7361413" cy="17594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8355" y="4343400"/>
            <a:ext cx="1855390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1297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49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425375"/>
              </p:ext>
            </p:extLst>
          </p:nvPr>
        </p:nvGraphicFramePr>
        <p:xfrm>
          <a:off x="990600" y="685800"/>
          <a:ext cx="7304088" cy="152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30" name="Document" r:id="rId4" imgW="7304259" imgH="1523570" progId="Word.Document.12">
                  <p:embed/>
                </p:oleObj>
              </mc:Choice>
              <mc:Fallback>
                <p:oleObj name="Document" r:id="rId4" imgW="7304259" imgH="1523570" progId="Word.Document.12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04088" cy="1525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8355" y="2057400"/>
            <a:ext cx="1775179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916312"/>
              </p:ext>
            </p:extLst>
          </p:nvPr>
        </p:nvGraphicFramePr>
        <p:xfrm>
          <a:off x="974324" y="2511425"/>
          <a:ext cx="7304088" cy="190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31" name="Document" r:id="rId8" imgW="7304259" imgH="1905361" progId="Word.Document.12">
                  <p:embed/>
                </p:oleObj>
              </mc:Choice>
              <mc:Fallback>
                <p:oleObj name="Document" r:id="rId8" imgW="7304259" imgH="1905361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324" y="2511425"/>
                        <a:ext cx="7304088" cy="190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4109" y="4419600"/>
            <a:ext cx="1865544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0052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4071138"/>
              </p:ext>
            </p:extLst>
          </p:nvPr>
        </p:nvGraphicFramePr>
        <p:xfrm>
          <a:off x="990600" y="685800"/>
          <a:ext cx="7361413" cy="1150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80" name="Document" r:id="rId4" imgW="7361413" imgH="1150766" progId="Word.Document.12">
                  <p:embed/>
                </p:oleObj>
              </mc:Choice>
              <mc:Fallback>
                <p:oleObj name="Document" r:id="rId4" imgW="7361413" imgH="1150766" progId="Word.Document.12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11507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1371600"/>
            <a:ext cx="7171139" cy="1140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5552127"/>
              </p:ext>
            </p:extLst>
          </p:nvPr>
        </p:nvGraphicFramePr>
        <p:xfrm>
          <a:off x="993559" y="2559050"/>
          <a:ext cx="7361413" cy="57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81" name="Document" r:id="rId8" imgW="7361413" imgH="570530" progId="Word.Document.12">
                  <p:embed/>
                </p:oleObj>
              </mc:Choice>
              <mc:Fallback>
                <p:oleObj name="Document" r:id="rId8" imgW="7361413" imgH="570530" progId="Word.Document.12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559" y="2559050"/>
                        <a:ext cx="7361413" cy="5705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843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50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7339197"/>
              </p:ext>
            </p:extLst>
          </p:nvPr>
        </p:nvGraphicFramePr>
        <p:xfrm>
          <a:off x="990600" y="685800"/>
          <a:ext cx="7304088" cy="267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46" name="Document" r:id="rId4" imgW="7304259" imgH="2669662" progId="Word.Document.12">
                  <p:embed/>
                </p:oleObj>
              </mc:Choice>
              <mc:Fallback>
                <p:oleObj name="Document" r:id="rId4" imgW="7304259" imgH="2669662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04088" cy="2673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8779" y="3200400"/>
            <a:ext cx="3678316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767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51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1512358"/>
              </p:ext>
            </p:extLst>
          </p:nvPr>
        </p:nvGraphicFramePr>
        <p:xfrm>
          <a:off x="990600" y="685800"/>
          <a:ext cx="7361413" cy="3149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70" name="Document" r:id="rId4" imgW="7361413" imgH="3149957" progId="Word.Document.12">
                  <p:embed/>
                </p:oleObj>
              </mc:Choice>
              <mc:Fallback>
                <p:oleObj name="Document" r:id="rId4" imgW="7361413" imgH="3149957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31499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935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52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598217"/>
              </p:ext>
            </p:extLst>
          </p:nvPr>
        </p:nvGraphicFramePr>
        <p:xfrm>
          <a:off x="990600" y="685800"/>
          <a:ext cx="7304088" cy="221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994" name="Document" r:id="rId4" imgW="7304259" imgH="2213094" progId="Word.Document.12">
                  <p:embed/>
                </p:oleObj>
              </mc:Choice>
              <mc:Fallback>
                <p:oleObj name="Document" r:id="rId4" imgW="7304259" imgH="2213094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04088" cy="221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713423"/>
            <a:ext cx="3486336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9387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53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310014"/>
              </p:ext>
            </p:extLst>
          </p:nvPr>
        </p:nvGraphicFramePr>
        <p:xfrm>
          <a:off x="990600" y="685800"/>
          <a:ext cx="7304088" cy="186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18" name="Document" r:id="rId4" imgW="7304259" imgH="1862580" progId="Word.Document.12">
                  <p:embed/>
                </p:oleObj>
              </mc:Choice>
              <mc:Fallback>
                <p:oleObj name="Document" r:id="rId4" imgW="7304259" imgH="1862580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04088" cy="186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800" y="2438400"/>
            <a:ext cx="3179193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6971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54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763769"/>
              </p:ext>
            </p:extLst>
          </p:nvPr>
        </p:nvGraphicFramePr>
        <p:xfrm>
          <a:off x="990600" y="685800"/>
          <a:ext cx="7304088" cy="186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42" name="Document" r:id="rId4" imgW="7304259" imgH="1862580" progId="Word.Document.12">
                  <p:embed/>
                </p:oleObj>
              </mc:Choice>
              <mc:Fallback>
                <p:oleObj name="Document" r:id="rId4" imgW="7304259" imgH="1862580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04088" cy="186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379216"/>
            <a:ext cx="3385353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154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55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919298"/>
              </p:ext>
            </p:extLst>
          </p:nvPr>
        </p:nvGraphicFramePr>
        <p:xfrm>
          <a:off x="990600" y="685800"/>
          <a:ext cx="7304088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66" name="Document" r:id="rId4" imgW="7304259" imgH="2092661" progId="Word.Document.12">
                  <p:embed/>
                </p:oleObj>
              </mc:Choice>
              <mc:Fallback>
                <p:oleObj name="Document" r:id="rId4" imgW="7304259" imgH="2092661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04088" cy="209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8903" y="2667000"/>
            <a:ext cx="3562906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1400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56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324476"/>
              </p:ext>
            </p:extLst>
          </p:nvPr>
        </p:nvGraphicFramePr>
        <p:xfrm>
          <a:off x="990600" y="685800"/>
          <a:ext cx="7304088" cy="186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0" name="Document" r:id="rId4" imgW="7304259" imgH="1862580" progId="Word.Document.12">
                  <p:embed/>
                </p:oleObj>
              </mc:Choice>
              <mc:Fallback>
                <p:oleObj name="Document" r:id="rId4" imgW="7304259" imgH="1862580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04088" cy="186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438400"/>
            <a:ext cx="3346883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80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57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4705385"/>
              </p:ext>
            </p:extLst>
          </p:nvPr>
        </p:nvGraphicFramePr>
        <p:xfrm>
          <a:off x="990600" y="685800"/>
          <a:ext cx="7304088" cy="279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13" name="Document" r:id="rId4" imgW="7301323" imgH="2791231" progId="Word.Document.12">
                  <p:embed/>
                </p:oleObj>
              </mc:Choice>
              <mc:Fallback>
                <p:oleObj name="Document" r:id="rId4" imgW="7301323" imgH="2791231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04088" cy="279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3352800"/>
            <a:ext cx="2030321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8987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58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1291080"/>
              </p:ext>
            </p:extLst>
          </p:nvPr>
        </p:nvGraphicFramePr>
        <p:xfrm>
          <a:off x="990600" y="685800"/>
          <a:ext cx="7304088" cy="198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37" name="Document" r:id="rId4" imgW="7304259" imgH="1983373" progId="Word.Document.12">
                  <p:embed/>
                </p:oleObj>
              </mc:Choice>
              <mc:Fallback>
                <p:oleObj name="Document" r:id="rId4" imgW="7304259" imgH="1983373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04088" cy="198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2667000"/>
            <a:ext cx="2721208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4712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59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3494348"/>
              </p:ext>
            </p:extLst>
          </p:nvPr>
        </p:nvGraphicFramePr>
        <p:xfrm>
          <a:off x="990600" y="685800"/>
          <a:ext cx="7304088" cy="198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68" name="Document" r:id="rId4" imgW="7304259" imgH="1983373" progId="Word.Document.12">
                  <p:embed/>
                </p:oleObj>
              </mc:Choice>
              <mc:Fallback>
                <p:oleObj name="Document" r:id="rId4" imgW="7304259" imgH="1983373" progId="Word.Document.12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04088" cy="198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438400"/>
            <a:ext cx="2687667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075914"/>
              </p:ext>
            </p:extLst>
          </p:nvPr>
        </p:nvGraphicFramePr>
        <p:xfrm>
          <a:off x="990600" y="3581400"/>
          <a:ext cx="730408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69" name="Document" r:id="rId8" imgW="7304259" imgH="385386" progId="Word.Document.12">
                  <p:embed/>
                </p:oleObj>
              </mc:Choice>
              <mc:Fallback>
                <p:oleObj name="Document" r:id="rId8" imgW="7304259" imgH="385386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581400"/>
                        <a:ext cx="7304088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770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686320"/>
              </p:ext>
            </p:extLst>
          </p:nvPr>
        </p:nvGraphicFramePr>
        <p:xfrm>
          <a:off x="990600" y="685800"/>
          <a:ext cx="7361413" cy="1807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4" name="Document" r:id="rId4" imgW="7361413" imgH="1807217" progId="Word.Document.12">
                  <p:embed/>
                </p:oleObj>
              </mc:Choice>
              <mc:Fallback>
                <p:oleObj name="Document" r:id="rId4" imgW="7361413" imgH="1807217" progId="Word.Document.12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18072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1905000"/>
            <a:ext cx="3335146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967706"/>
              </p:ext>
            </p:extLst>
          </p:nvPr>
        </p:nvGraphicFramePr>
        <p:xfrm>
          <a:off x="988381" y="2895600"/>
          <a:ext cx="730408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5" name="Document" r:id="rId8" imgW="7304259" imgH="385386" progId="Word.Document.12">
                  <p:embed/>
                </p:oleObj>
              </mc:Choice>
              <mc:Fallback>
                <p:oleObj name="Document" r:id="rId8" imgW="7304259" imgH="385386" progId="Word.Document.12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8381" y="2895600"/>
                        <a:ext cx="7304088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09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137462"/>
              </p:ext>
            </p:extLst>
          </p:nvPr>
        </p:nvGraphicFramePr>
        <p:xfrm>
          <a:off x="990600" y="685800"/>
          <a:ext cx="7361413" cy="248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7" name="Document" r:id="rId4" imgW="7361413" imgH="2482362" progId="Word.Document.12">
                  <p:embed/>
                </p:oleObj>
              </mc:Choice>
              <mc:Fallback>
                <p:oleObj name="Document" r:id="rId4" imgW="7361413" imgH="2482362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2482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0524" y="2514600"/>
            <a:ext cx="262624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8765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952807"/>
              </p:ext>
            </p:extLst>
          </p:nvPr>
        </p:nvGraphicFramePr>
        <p:xfrm>
          <a:off x="993775" y="684213"/>
          <a:ext cx="7351713" cy="229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52" name="Document" r:id="rId4" imgW="7376678" imgH="2311983" progId="Word.Document.12">
                  <p:embed/>
                </p:oleObj>
              </mc:Choice>
              <mc:Fallback>
                <p:oleObj name="Document" r:id="rId4" imgW="7376678" imgH="2311983" progId="Word.Document.12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84213"/>
                        <a:ext cx="7351713" cy="229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800" y="2501900"/>
            <a:ext cx="3250436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5571050"/>
              </p:ext>
            </p:extLst>
          </p:nvPr>
        </p:nvGraphicFramePr>
        <p:xfrm>
          <a:off x="990600" y="3500437"/>
          <a:ext cx="730408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53" name="Document" r:id="rId8" imgW="7304259" imgH="385386" progId="Word.Document.12">
                  <p:embed/>
                </p:oleObj>
              </mc:Choice>
              <mc:Fallback>
                <p:oleObj name="Document" r:id="rId8" imgW="7304259" imgH="385386" progId="Word.Document.12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500437"/>
                        <a:ext cx="7304088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582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176718"/>
              </p:ext>
            </p:extLst>
          </p:nvPr>
        </p:nvGraphicFramePr>
        <p:xfrm>
          <a:off x="990600" y="685800"/>
          <a:ext cx="7361413" cy="190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65" name="Document" r:id="rId4" imgW="7361413" imgH="1902125" progId="Word.Document.12">
                  <p:embed/>
                </p:oleObj>
              </mc:Choice>
              <mc:Fallback>
                <p:oleObj name="Document" r:id="rId4" imgW="7361413" imgH="1902125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190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798" y="2286003"/>
            <a:ext cx="2996572" cy="716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8835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aster slid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</Template>
  <TotalTime>163</TotalTime>
  <Words>945</Words>
  <Application>Microsoft Office PowerPoint</Application>
  <PresentationFormat>On-screen Show (4:3)</PresentationFormat>
  <Paragraphs>237</Paragraphs>
  <Slides>59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1" baseType="lpstr">
      <vt:lpstr>Master slides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Pedroza David</dc:creator>
  <cp:lastModifiedBy>Ray</cp:lastModifiedBy>
  <cp:revision>19</cp:revision>
  <dcterms:created xsi:type="dcterms:W3CDTF">2012-04-06T16:23:40Z</dcterms:created>
  <dcterms:modified xsi:type="dcterms:W3CDTF">2015-01-07T18:04:40Z</dcterms:modified>
</cp:coreProperties>
</file>