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95F-6BB8-413E-BC54-25CBEDF14BB8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98FC71-D18C-4100-BC75-8617C5B5F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A1E7A7-0760-4FA9-BDC8-52AC053A4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4FA33E-23AC-4A52-82FA-34E5F886D266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CE01C3A-8949-4F8F-8957-996C6A1C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0DCF31C-5611-4B3B-A9D4-FDC4B6837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5EE256-9012-411D-9586-49C18BC1A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54B7AA3-47D5-4D17-9262-1A50FD9AD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76DB17-07C7-4E02-B4F3-BADECB436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DD74E02-25BE-4603-AC31-E1394375B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A80A74C-C31A-4203-8974-59EF32221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2BADDEF-84FF-4775-BC41-88AC51A50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7C3EA42-B4F6-4F6B-B279-45A4510A6400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F7BAEA0-A150-41E3-87CB-39CE27CC2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1A7AA9-7631-42AB-AB35-DBB88FD60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C7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33C0F-4B33-4956-BD0E-706E3329243A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20.docx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27.png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4.png"/><Relationship Id="rId10" Type="http://schemas.openxmlformats.org/officeDocument/2006/relationships/image" Target="../media/image33.emf"/><Relationship Id="rId4" Type="http://schemas.openxmlformats.org/officeDocument/2006/relationships/image" Target="../media/image31.emf"/><Relationship Id="rId9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41.png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3.docx"/><Relationship Id="rId5" Type="http://schemas.openxmlformats.org/officeDocument/2006/relationships/image" Target="../media/image44.png"/><Relationship Id="rId4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5.docx"/><Relationship Id="rId5" Type="http://schemas.openxmlformats.org/officeDocument/2006/relationships/image" Target="../media/image44.png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package" Target="../embeddings/Microsoft_Word_Document37.docx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38.docx"/><Relationship Id="rId5" Type="http://schemas.openxmlformats.org/officeDocument/2006/relationships/image" Target="../media/image51.png"/><Relationship Id="rId10" Type="http://schemas.openxmlformats.org/officeDocument/2006/relationships/image" Target="../media/image50.emf"/><Relationship Id="rId4" Type="http://schemas.openxmlformats.org/officeDocument/2006/relationships/image" Target="../media/image48.emf"/><Relationship Id="rId9" Type="http://schemas.openxmlformats.org/officeDocument/2006/relationships/package" Target="../embeddings/Microsoft_Word_Document3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43.docx"/><Relationship Id="rId5" Type="http://schemas.openxmlformats.org/officeDocument/2006/relationships/image" Target="../media/image57.png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47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65.png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package" Target="../embeddings/Microsoft_Word_Document12.docx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16.png"/><Relationship Id="rId10" Type="http://schemas.openxmlformats.org/officeDocument/2006/relationships/image" Target="../media/image15.emf"/><Relationship Id="rId4" Type="http://schemas.openxmlformats.org/officeDocument/2006/relationships/image" Target="../media/image13.emf"/><Relationship Id="rId9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B1DEF52-A67C-4567-98DE-CB7B3B0FFD11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98154"/>
              </p:ext>
            </p:extLst>
          </p:nvPr>
        </p:nvGraphicFramePr>
        <p:xfrm>
          <a:off x="914400" y="839788"/>
          <a:ext cx="7326313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7376678" imgH="2309103" progId="Word.Document.12">
                  <p:embed/>
                </p:oleObj>
              </mc:Choice>
              <mc:Fallback>
                <p:oleObj name="Document" r:id="rId4" imgW="7376678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9788"/>
                        <a:ext cx="7326313" cy="229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20719"/>
              </p:ext>
            </p:extLst>
          </p:nvPr>
        </p:nvGraphicFramePr>
        <p:xfrm>
          <a:off x="914400" y="685800"/>
          <a:ext cx="7361413" cy="191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Document" r:id="rId3" imgW="7361413" imgH="1911832" progId="Word.Document.12">
                  <p:embed/>
                </p:oleObj>
              </mc:Choice>
              <mc:Fallback>
                <p:oleObj name="Document" r:id="rId3" imgW="7361413" imgH="1911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91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7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98652"/>
              </p:ext>
            </p:extLst>
          </p:nvPr>
        </p:nvGraphicFramePr>
        <p:xfrm>
          <a:off x="914400" y="685800"/>
          <a:ext cx="7361413" cy="526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Document" r:id="rId3" imgW="7361413" imgH="5269221" progId="Word.Document.12">
                  <p:embed/>
                </p:oleObj>
              </mc:Choice>
              <mc:Fallback>
                <p:oleObj name="Document" r:id="rId3" imgW="7361413" imgH="5269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6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35696"/>
              </p:ext>
            </p:extLst>
          </p:nvPr>
        </p:nvGraphicFramePr>
        <p:xfrm>
          <a:off x="914400" y="685800"/>
          <a:ext cx="7361413" cy="177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Document" r:id="rId3" imgW="7361413" imgH="1778457" progId="Word.Document.12">
                  <p:embed/>
                </p:oleObj>
              </mc:Choice>
              <mc:Fallback>
                <p:oleObj name="Document" r:id="rId3" imgW="7361413" imgH="1778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177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929765"/>
            <a:ext cx="3205955" cy="15754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24828"/>
              </p:ext>
            </p:extLst>
          </p:nvPr>
        </p:nvGraphicFramePr>
        <p:xfrm>
          <a:off x="893685" y="3581400"/>
          <a:ext cx="7370759" cy="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Document" r:id="rId6" imgW="7370759" imgH="598930" progId="Word.Document.12">
                  <p:embed/>
                </p:oleObj>
              </mc:Choice>
              <mc:Fallback>
                <p:oleObj name="Document" r:id="rId6" imgW="7370759" imgH="5989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685" y="3581400"/>
                        <a:ext cx="7370759" cy="59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1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90390"/>
              </p:ext>
            </p:extLst>
          </p:nvPr>
        </p:nvGraphicFramePr>
        <p:xfrm>
          <a:off x="914400" y="688975"/>
          <a:ext cx="631507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Document" r:id="rId3" imgW="6489985" imgH="3018433" progId="Word.Document.12">
                  <p:embed/>
                </p:oleObj>
              </mc:Choice>
              <mc:Fallback>
                <p:oleObj name="Document" r:id="rId3" imgW="6489985" imgH="30184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315075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92255"/>
              </p:ext>
            </p:extLst>
          </p:nvPr>
        </p:nvGraphicFramePr>
        <p:xfrm>
          <a:off x="914400" y="685800"/>
          <a:ext cx="7361413" cy="29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Document" r:id="rId3" imgW="7361413" imgH="2929582" progId="Word.Document.12">
                  <p:embed/>
                </p:oleObj>
              </mc:Choice>
              <mc:Fallback>
                <p:oleObj name="Document" r:id="rId3" imgW="7361413" imgH="2929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92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600"/>
            <a:ext cx="1350809" cy="692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819875"/>
              </p:ext>
            </p:extLst>
          </p:nvPr>
        </p:nvGraphicFramePr>
        <p:xfrm>
          <a:off x="920627" y="4114800"/>
          <a:ext cx="7370759" cy="66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3" name="Document" r:id="rId6" imgW="7370759" imgH="665798" progId="Word.Document.12">
                  <p:embed/>
                </p:oleObj>
              </mc:Choice>
              <mc:Fallback>
                <p:oleObj name="Document" r:id="rId6" imgW="7370759" imgH="665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627" y="4114800"/>
                        <a:ext cx="7370759" cy="66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681220"/>
            <a:ext cx="4105850" cy="11099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20346"/>
              </p:ext>
            </p:extLst>
          </p:nvPr>
        </p:nvGraphicFramePr>
        <p:xfrm>
          <a:off x="914018" y="5867400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Document" r:id="rId9" imgW="7370759" imgH="513369" progId="Word.Document.12">
                  <p:embed/>
                </p:oleObj>
              </mc:Choice>
              <mc:Fallback>
                <p:oleObj name="Document" r:id="rId9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018" y="5867400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96496"/>
              </p:ext>
            </p:extLst>
          </p:nvPr>
        </p:nvGraphicFramePr>
        <p:xfrm>
          <a:off x="914400" y="685800"/>
          <a:ext cx="6492595" cy="254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Document" r:id="rId3" imgW="6492595" imgH="2542398" progId="Word.Document.12">
                  <p:embed/>
                </p:oleObj>
              </mc:Choice>
              <mc:Fallback>
                <p:oleObj name="Document" r:id="rId3" imgW="6492595" imgH="2542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492595" cy="2542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2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518045"/>
              </p:ext>
            </p:extLst>
          </p:nvPr>
        </p:nvGraphicFramePr>
        <p:xfrm>
          <a:off x="914400" y="685800"/>
          <a:ext cx="7361413" cy="267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Document" r:id="rId3" imgW="7361413" imgH="2672538" progId="Word.Document.12">
                  <p:embed/>
                </p:oleObj>
              </mc:Choice>
              <mc:Fallback>
                <p:oleObj name="Document" r:id="rId3" imgW="7361413" imgH="267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7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0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14235"/>
              </p:ext>
            </p:extLst>
          </p:nvPr>
        </p:nvGraphicFramePr>
        <p:xfrm>
          <a:off x="914400" y="685800"/>
          <a:ext cx="7361413" cy="52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Document" r:id="rId3" imgW="7361413" imgH="523075" progId="Word.Document.12">
                  <p:embed/>
                </p:oleObj>
              </mc:Choice>
              <mc:Fallback>
                <p:oleObj name="Document" r:id="rId3" imgW="7361413" imgH="523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2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69" y="1143000"/>
            <a:ext cx="1314480" cy="1108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69532"/>
              </p:ext>
            </p:extLst>
          </p:nvPr>
        </p:nvGraphicFramePr>
        <p:xfrm>
          <a:off x="904875" y="2317161"/>
          <a:ext cx="7361413" cy="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2" name="Document" r:id="rId6" imgW="7361413" imgH="578439" progId="Word.Document.12">
                  <p:embed/>
                </p:oleObj>
              </mc:Choice>
              <mc:Fallback>
                <p:oleObj name="Document" r:id="rId6" imgW="7361413" imgH="578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875" y="2317161"/>
                        <a:ext cx="7361413" cy="5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969" y="2875280"/>
            <a:ext cx="4032733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3365"/>
              </p:ext>
            </p:extLst>
          </p:nvPr>
        </p:nvGraphicFramePr>
        <p:xfrm>
          <a:off x="904875" y="4227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3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875" y="4227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69307"/>
              </p:ext>
            </p:extLst>
          </p:nvPr>
        </p:nvGraphicFramePr>
        <p:xfrm>
          <a:off x="914400" y="685800"/>
          <a:ext cx="7361413" cy="35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Document" r:id="rId3" imgW="7361413" imgH="3566620" progId="Word.Document.12">
                  <p:embed/>
                </p:oleObj>
              </mc:Choice>
              <mc:Fallback>
                <p:oleObj name="Document" r:id="rId3" imgW="7361413" imgH="3566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114800"/>
            <a:ext cx="2949760" cy="1315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15552"/>
              </p:ext>
            </p:extLst>
          </p:nvPr>
        </p:nvGraphicFramePr>
        <p:xfrm>
          <a:off x="908141" y="5486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141" y="5486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00874"/>
              </p:ext>
            </p:extLst>
          </p:nvPr>
        </p:nvGraphicFramePr>
        <p:xfrm>
          <a:off x="914400" y="685800"/>
          <a:ext cx="7361413" cy="378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2" name="Document" r:id="rId3" imgW="7361413" imgH="3785556" progId="Word.Document.12">
                  <p:embed/>
                </p:oleObj>
              </mc:Choice>
              <mc:Fallback>
                <p:oleObj name="Document" r:id="rId3" imgW="7361413" imgH="3785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85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219351"/>
            <a:ext cx="3766978" cy="14820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35443"/>
              </p:ext>
            </p:extLst>
          </p:nvPr>
        </p:nvGraphicFramePr>
        <p:xfrm>
          <a:off x="902563" y="57912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63" y="57912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1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65992"/>
              </p:ext>
            </p:extLst>
          </p:nvPr>
        </p:nvGraphicFramePr>
        <p:xfrm>
          <a:off x="914400" y="685800"/>
          <a:ext cx="73152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ocument" r:id="rId3" imgW="7321727" imgH="3913482" progId="Word.Document.12">
                  <p:embed/>
                </p:oleObj>
              </mc:Choice>
              <mc:Fallback>
                <p:oleObj name="Document" r:id="rId3" imgW="7321727" imgH="3913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9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61340"/>
              </p:ext>
            </p:extLst>
          </p:nvPr>
        </p:nvGraphicFramePr>
        <p:xfrm>
          <a:off x="914400" y="685800"/>
          <a:ext cx="7361413" cy="222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Document" r:id="rId3" imgW="7361413" imgH="2225677" progId="Word.Document.12">
                  <p:embed/>
                </p:oleObj>
              </mc:Choice>
              <mc:Fallback>
                <p:oleObj name="Document" r:id="rId3" imgW="7361413" imgH="2225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2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87831"/>
            <a:ext cx="3377634" cy="178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20667"/>
              </p:ext>
            </p:extLst>
          </p:nvPr>
        </p:nvGraphicFramePr>
        <p:xfrm>
          <a:off x="908050" y="4724400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4724400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5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96541"/>
              </p:ext>
            </p:extLst>
          </p:nvPr>
        </p:nvGraphicFramePr>
        <p:xfrm>
          <a:off x="914400" y="685800"/>
          <a:ext cx="7361413" cy="261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Document" r:id="rId3" imgW="7361413" imgH="2615737" progId="Word.Document.12">
                  <p:embed/>
                </p:oleObj>
              </mc:Choice>
              <mc:Fallback>
                <p:oleObj name="Document" r:id="rId3" imgW="7361413" imgH="2615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61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895599"/>
            <a:ext cx="3386030" cy="1792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51475"/>
              </p:ext>
            </p:extLst>
          </p:nvPr>
        </p:nvGraphicFramePr>
        <p:xfrm>
          <a:off x="924418" y="4724400"/>
          <a:ext cx="7370759" cy="42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Document" r:id="rId6" imgW="7370759" imgH="427807" progId="Word.Document.12">
                  <p:embed/>
                </p:oleObj>
              </mc:Choice>
              <mc:Fallback>
                <p:oleObj name="Document" r:id="rId6" imgW="7370759" imgH="4278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4418" y="4724400"/>
                        <a:ext cx="7370759" cy="427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96050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Document" r:id="rId3" imgW="7361413" imgH="3348042" progId="Word.Document.12">
                  <p:embed/>
                </p:oleObj>
              </mc:Choice>
              <mc:Fallback>
                <p:oleObj name="Document" r:id="rId3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952"/>
              </p:ext>
            </p:extLst>
          </p:nvPr>
        </p:nvGraphicFramePr>
        <p:xfrm>
          <a:off x="914400" y="685800"/>
          <a:ext cx="7361413" cy="617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Document" r:id="rId3" imgW="7361413" imgH="617984" progId="Word.Document.12">
                  <p:embed/>
                </p:oleObj>
              </mc:Choice>
              <mc:Fallback>
                <p:oleObj name="Document" r:id="rId3" imgW="7361413" imgH="617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17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58576"/>
            <a:ext cx="4178984" cy="196024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64145"/>
              </p:ext>
            </p:extLst>
          </p:nvPr>
        </p:nvGraphicFramePr>
        <p:xfrm>
          <a:off x="914400" y="3202312"/>
          <a:ext cx="7361413" cy="129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Document" r:id="rId6" imgW="7361413" imgH="1293488" progId="Word.Document.12">
                  <p:embed/>
                </p:oleObj>
              </mc:Choice>
              <mc:Fallback>
                <p:oleObj name="Document" r:id="rId6" imgW="7361413" imgH="1293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02312"/>
                        <a:ext cx="7361413" cy="129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2677842" cy="889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19687"/>
              </p:ext>
            </p:extLst>
          </p:nvPr>
        </p:nvGraphicFramePr>
        <p:xfrm>
          <a:off x="914400" y="50661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1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661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0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153835"/>
              </p:ext>
            </p:extLst>
          </p:nvPr>
        </p:nvGraphicFramePr>
        <p:xfrm>
          <a:off x="914400" y="685800"/>
          <a:ext cx="7361413" cy="311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Document" r:id="rId3" imgW="7361413" imgH="3119759" progId="Word.Document.12">
                  <p:embed/>
                </p:oleObj>
              </mc:Choice>
              <mc:Fallback>
                <p:oleObj name="Document" r:id="rId3" imgW="7361413" imgH="3119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11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19761"/>
              </p:ext>
            </p:extLst>
          </p:nvPr>
        </p:nvGraphicFramePr>
        <p:xfrm>
          <a:off x="914400" y="685800"/>
          <a:ext cx="7361413" cy="549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Document" r:id="rId3" imgW="7361413" imgH="5497505" progId="Word.Document.12">
                  <p:embed/>
                </p:oleObj>
              </mc:Choice>
              <mc:Fallback>
                <p:oleObj name="Document" r:id="rId3" imgW="7361413" imgH="54975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49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3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72318"/>
              </p:ext>
            </p:extLst>
          </p:nvPr>
        </p:nvGraphicFramePr>
        <p:xfrm>
          <a:off x="914400" y="685800"/>
          <a:ext cx="7361413" cy="58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Document" r:id="rId3" imgW="7361413" imgH="589583" progId="Word.Document.12">
                  <p:embed/>
                </p:oleObj>
              </mc:Choice>
              <mc:Fallback>
                <p:oleObj name="Document" r:id="rId3" imgW="7361413" imgH="589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8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43000"/>
            <a:ext cx="4087502" cy="11137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07304"/>
              </p:ext>
            </p:extLst>
          </p:nvPr>
        </p:nvGraphicFramePr>
        <p:xfrm>
          <a:off x="908790" y="2286000"/>
          <a:ext cx="7361413" cy="60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Document" r:id="rId6" imgW="7361413" imgH="608637" progId="Word.Document.12">
                  <p:embed/>
                </p:oleObj>
              </mc:Choice>
              <mc:Fallback>
                <p:oleObj name="Document" r:id="rId6" imgW="7361413" imgH="608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790" y="2286000"/>
                        <a:ext cx="7361413" cy="60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7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13661"/>
              </p:ext>
            </p:extLst>
          </p:nvPr>
        </p:nvGraphicFramePr>
        <p:xfrm>
          <a:off x="914400" y="685800"/>
          <a:ext cx="7361413" cy="233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Document" r:id="rId3" imgW="7361413" imgH="2330292" progId="Word.Document.12">
                  <p:embed/>
                </p:oleObj>
              </mc:Choice>
              <mc:Fallback>
                <p:oleObj name="Document" r:id="rId3" imgW="7361413" imgH="2330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3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7136"/>
              </p:ext>
            </p:extLst>
          </p:nvPr>
        </p:nvGraphicFramePr>
        <p:xfrm>
          <a:off x="914400" y="685800"/>
          <a:ext cx="7361413" cy="238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Document" r:id="rId3" imgW="7361413" imgH="2387453" progId="Word.Document.12">
                  <p:embed/>
                </p:oleObj>
              </mc:Choice>
              <mc:Fallback>
                <p:oleObj name="Document" r:id="rId3" imgW="7361413" imgH="2387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38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414"/>
              </p:ext>
            </p:extLst>
          </p:nvPr>
        </p:nvGraphicFramePr>
        <p:xfrm>
          <a:off x="914400" y="685800"/>
          <a:ext cx="7361413" cy="221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Document" r:id="rId3" imgW="7361413" imgH="2215971" progId="Word.Document.12">
                  <p:embed/>
                </p:oleObj>
              </mc:Choice>
              <mc:Fallback>
                <p:oleObj name="Document" r:id="rId3" imgW="7361413" imgH="22159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21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4106333" cy="88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734382"/>
              </p:ext>
            </p:extLst>
          </p:nvPr>
        </p:nvGraphicFramePr>
        <p:xfrm>
          <a:off x="914400" y="3829686"/>
          <a:ext cx="7370759" cy="43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7" name="Document" r:id="rId6" imgW="7370759" imgH="437514" progId="Word.Document.12">
                  <p:embed/>
                </p:oleObj>
              </mc:Choice>
              <mc:Fallback>
                <p:oleObj name="Document" r:id="rId6" imgW="7370759" imgH="4375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829686"/>
                        <a:ext cx="7370759" cy="43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9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26733"/>
              </p:ext>
            </p:extLst>
          </p:nvPr>
        </p:nvGraphicFramePr>
        <p:xfrm>
          <a:off x="914400" y="685800"/>
          <a:ext cx="7361413" cy="251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Document" r:id="rId3" imgW="7361413" imgH="2511122" progId="Word.Document.12">
                  <p:embed/>
                </p:oleObj>
              </mc:Choice>
              <mc:Fallback>
                <p:oleObj name="Document" r:id="rId3" imgW="7361413" imgH="2511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1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0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28687"/>
              </p:ext>
            </p:extLst>
          </p:nvPr>
        </p:nvGraphicFramePr>
        <p:xfrm>
          <a:off x="914400" y="685800"/>
          <a:ext cx="7361413" cy="368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Document" r:id="rId3" imgW="7361413" imgH="3680941" progId="Word.Document.12">
                  <p:embed/>
                </p:oleObj>
              </mc:Choice>
              <mc:Fallback>
                <p:oleObj name="Document" r:id="rId3" imgW="7361413" imgH="3680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68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988005"/>
            <a:ext cx="2370659" cy="901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82243"/>
              </p:ext>
            </p:extLst>
          </p:nvPr>
        </p:nvGraphicFramePr>
        <p:xfrm>
          <a:off x="920750" y="4973031"/>
          <a:ext cx="7370759" cy="5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Document" r:id="rId6" imgW="7370759" imgH="513369" progId="Word.Document.12">
                  <p:embed/>
                </p:oleObj>
              </mc:Choice>
              <mc:Fallback>
                <p:oleObj name="Document" r:id="rId6" imgW="7370759" imgH="513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0" y="4973031"/>
                        <a:ext cx="7370759" cy="51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11845"/>
              </p:ext>
            </p:extLst>
          </p:nvPr>
        </p:nvGraphicFramePr>
        <p:xfrm>
          <a:off x="914400" y="685800"/>
          <a:ext cx="7361413" cy="32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Document" r:id="rId3" imgW="7361413" imgH="3281535" progId="Word.Document.12">
                  <p:embed/>
                </p:oleObj>
              </mc:Choice>
              <mc:Fallback>
                <p:oleObj name="Document" r:id="rId3" imgW="7361413" imgH="3281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28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706" y="3886200"/>
            <a:ext cx="3212206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29099"/>
              </p:ext>
            </p:extLst>
          </p:nvPr>
        </p:nvGraphicFramePr>
        <p:xfrm>
          <a:off x="897890" y="5523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7890" y="5523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60513"/>
              </p:ext>
            </p:extLst>
          </p:nvPr>
        </p:nvGraphicFramePr>
        <p:xfrm>
          <a:off x="914400" y="685800"/>
          <a:ext cx="7361413" cy="252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Document" r:id="rId3" imgW="7361413" imgH="2520469" progId="Word.Document.12">
                  <p:embed/>
                </p:oleObj>
              </mc:Choice>
              <mc:Fallback>
                <p:oleObj name="Document" r:id="rId3" imgW="7361413" imgH="25204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520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48984"/>
            <a:ext cx="3220015" cy="111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64643"/>
              </p:ext>
            </p:extLst>
          </p:nvPr>
        </p:nvGraphicFramePr>
        <p:xfrm>
          <a:off x="914400" y="39993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1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993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24611"/>
              </p:ext>
            </p:extLst>
          </p:nvPr>
        </p:nvGraphicFramePr>
        <p:xfrm>
          <a:off x="914400" y="685800"/>
          <a:ext cx="7361413" cy="272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Document" r:id="rId3" imgW="7361413" imgH="2720352" progId="Word.Document.12">
                  <p:embed/>
                </p:oleObj>
              </mc:Choice>
              <mc:Fallback>
                <p:oleObj name="Document" r:id="rId3" imgW="7361413" imgH="2720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2720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299460"/>
            <a:ext cx="3227333" cy="11201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84310"/>
              </p:ext>
            </p:extLst>
          </p:nvPr>
        </p:nvGraphicFramePr>
        <p:xfrm>
          <a:off x="914400" y="44565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Document" r:id="rId6" imgW="7304259" imgH="344043" progId="Word.Document.12">
                  <p:embed/>
                </p:oleObj>
              </mc:Choice>
              <mc:Fallback>
                <p:oleObj name="Document" r:id="rId6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4565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07657"/>
              </p:ext>
            </p:extLst>
          </p:nvPr>
        </p:nvGraphicFramePr>
        <p:xfrm>
          <a:off x="914400" y="685800"/>
          <a:ext cx="7361413" cy="34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Document" r:id="rId3" imgW="7361413" imgH="3405203" progId="Word.Document.12">
                  <p:embed/>
                </p:oleObj>
              </mc:Choice>
              <mc:Fallback>
                <p:oleObj name="Document" r:id="rId3" imgW="7361413" imgH="3405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4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477963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Document" r:id="rId3" imgW="7361413" imgH="3338336" progId="Word.Document.12">
                  <p:embed/>
                </p:oleObj>
              </mc:Choice>
              <mc:Fallback>
                <p:oleObj name="Document" r:id="rId3" imgW="7361413" imgH="3338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1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27C3EA42-B4F6-4F6B-B279-45A4510A6400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02632"/>
              </p:ext>
            </p:extLst>
          </p:nvPr>
        </p:nvGraphicFramePr>
        <p:xfrm>
          <a:off x="914400" y="685800"/>
          <a:ext cx="7361413" cy="49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5" name="Document" r:id="rId3" imgW="7361413" imgH="494315" progId="Word.Document.12">
                  <p:embed/>
                </p:oleObj>
              </mc:Choice>
              <mc:Fallback>
                <p:oleObj name="Document" r:id="rId3" imgW="7361413" imgH="494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9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96" y="1142999"/>
            <a:ext cx="1134270" cy="17329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51825"/>
              </p:ext>
            </p:extLst>
          </p:nvPr>
        </p:nvGraphicFramePr>
        <p:xfrm>
          <a:off x="927100" y="2895600"/>
          <a:ext cx="7361413" cy="115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6" name="Document" r:id="rId6" imgW="7361413" imgH="1150766" progId="Word.Document.12">
                  <p:embed/>
                </p:oleObj>
              </mc:Choice>
              <mc:Fallback>
                <p:oleObj name="Document" r:id="rId6" imgW="7361413" imgH="1150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100" y="2895600"/>
                        <a:ext cx="7361413" cy="1150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96" y="3773170"/>
            <a:ext cx="3994851" cy="1560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12430"/>
              </p:ext>
            </p:extLst>
          </p:nvPr>
        </p:nvGraphicFramePr>
        <p:xfrm>
          <a:off x="912641" y="5370957"/>
          <a:ext cx="7304259" cy="34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7" name="Document" r:id="rId9" imgW="7304259" imgH="344043" progId="Word.Document.12">
                  <p:embed/>
                </p:oleObj>
              </mc:Choice>
              <mc:Fallback>
                <p:oleObj name="Document" r:id="rId9" imgW="7304259" imgH="344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641" y="5370957"/>
                        <a:ext cx="7304259" cy="34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3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66</TotalTime>
  <Words>481</Words>
  <Application>Microsoft Office PowerPoint</Application>
  <PresentationFormat>On-screen Show (4:3)</PresentationFormat>
  <Paragraphs>121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Master slides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Ray</cp:lastModifiedBy>
  <cp:revision>11</cp:revision>
  <dcterms:created xsi:type="dcterms:W3CDTF">2012-04-09T17:03:53Z</dcterms:created>
  <dcterms:modified xsi:type="dcterms:W3CDTF">2015-01-07T19:19:49Z</dcterms:modified>
</cp:coreProperties>
</file>