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61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C643AC-7493-4608-95F1-D102A6172172}" type="datetimeFigureOut">
              <a:rPr lang="en-US"/>
              <a:pPr/>
              <a:t>1/13/2015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F4BA7-5B00-4332-AB44-88988C03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1D804A-C441-4872-A543-DA46D17C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1EA998-0BC8-4B00-AA7A-098CACF3C0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4D84252-CA61-40C4-8456-DD258C36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761FE1-A643-4193-8361-B7CD4FDCA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2321AE-5DB7-48EA-ADD6-FB9570F1C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3F208F-CFBB-4ADD-9F26-BDF13E8E2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4DDC4D-85DB-4712-B73B-604CD847C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634FD7-7234-42CB-B576-BFE83F0D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C95F65-5743-47E4-B184-6ECC6DDEA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F043502-EE97-4E82-8B87-2D7850E2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51188FE-E7AC-4A7D-9B6C-21B7C019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35B8D5-7430-4380-9257-D6FBF8645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549B835-525E-488A-9B95-7AE5981F5646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7.docx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12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10" Type="http://schemas.openxmlformats.org/officeDocument/2006/relationships/image" Target="../media/image20.png"/><Relationship Id="rId4" Type="http://schemas.openxmlformats.org/officeDocument/2006/relationships/package" Target="../embeddings/Microsoft_Word_Document16.docx"/><Relationship Id="rId9" Type="http://schemas.openxmlformats.org/officeDocument/2006/relationships/image" Target="../media/image17.emf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1.docx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10" Type="http://schemas.openxmlformats.org/officeDocument/2006/relationships/image" Target="../media/image26.png"/><Relationship Id="rId4" Type="http://schemas.openxmlformats.org/officeDocument/2006/relationships/package" Target="../embeddings/Microsoft_Word_Document20.docx"/><Relationship Id="rId9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4B24765A-7BD2-4FC2-90DD-696929E3629C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2538"/>
              </p:ext>
            </p:extLst>
          </p:nvPr>
        </p:nvGraphicFramePr>
        <p:xfrm>
          <a:off x="914400" y="1219200"/>
          <a:ext cx="7361413" cy="23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5" imgW="7361413" imgH="2305487" progId="Word.Document.12">
                  <p:embed/>
                </p:oleObj>
              </mc:Choice>
              <mc:Fallback>
                <p:oleObj name="Document" r:id="rId5" imgW="7361413" imgH="2305487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30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5105"/>
              </p:ext>
            </p:extLst>
          </p:nvPr>
        </p:nvGraphicFramePr>
        <p:xfrm>
          <a:off x="914400" y="685800"/>
          <a:ext cx="6543279" cy="272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Document" r:id="rId4" imgW="6543279" imgH="2726823" progId="Word.Document.12">
                  <p:embed/>
                </p:oleObj>
              </mc:Choice>
              <mc:Fallback>
                <p:oleObj name="Document" r:id="rId4" imgW="6543279" imgH="272682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2726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9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65904"/>
              </p:ext>
            </p:extLst>
          </p:nvPr>
        </p:nvGraphicFramePr>
        <p:xfrm>
          <a:off x="914400" y="688975"/>
          <a:ext cx="650875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Document" r:id="rId4" imgW="6540649" imgH="3634506" progId="Word.Document.12">
                  <p:embed/>
                </p:oleObj>
              </mc:Choice>
              <mc:Fallback>
                <p:oleObj name="Document" r:id="rId4" imgW="6540649" imgH="363450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508750" cy="360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0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99016"/>
              </p:ext>
            </p:extLst>
          </p:nvPr>
        </p:nvGraphicFramePr>
        <p:xfrm>
          <a:off x="914400" y="688975"/>
          <a:ext cx="66802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name="Document" r:id="rId4" imgW="6718151" imgH="3937681" progId="Word.Document.12">
                  <p:embed/>
                </p:oleObj>
              </mc:Choice>
              <mc:Fallback>
                <p:oleObj name="Document" r:id="rId4" imgW="6718151" imgH="39376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680200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3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15232"/>
              </p:ext>
            </p:extLst>
          </p:nvPr>
        </p:nvGraphicFramePr>
        <p:xfrm>
          <a:off x="914400" y="685800"/>
          <a:ext cx="6543279" cy="41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Document" r:id="rId4" imgW="6543279" imgH="4156562" progId="Word.Document.12">
                  <p:embed/>
                </p:oleObj>
              </mc:Choice>
              <mc:Fallback>
                <p:oleObj name="Document" r:id="rId4" imgW="6543279" imgH="41565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15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87959"/>
              </p:ext>
            </p:extLst>
          </p:nvPr>
        </p:nvGraphicFramePr>
        <p:xfrm>
          <a:off x="914400" y="685800"/>
          <a:ext cx="7228053" cy="2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Document" r:id="rId4" imgW="7228053" imgH="2398598" progId="Word.Document.12">
                  <p:embed/>
                </p:oleObj>
              </mc:Choice>
              <mc:Fallback>
                <p:oleObj name="Document" r:id="rId4" imgW="7228053" imgH="239859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28053" cy="239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9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57801"/>
              </p:ext>
            </p:extLst>
          </p:nvPr>
        </p:nvGraphicFramePr>
        <p:xfrm>
          <a:off x="914400" y="685800"/>
          <a:ext cx="6543279" cy="527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Document" r:id="rId4" imgW="6543279" imgH="5273535" progId="Word.Document.12">
                  <p:embed/>
                </p:oleObj>
              </mc:Choice>
              <mc:Fallback>
                <p:oleObj name="Document" r:id="rId4" imgW="6543279" imgH="52735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273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98327"/>
              </p:ext>
            </p:extLst>
          </p:nvPr>
        </p:nvGraphicFramePr>
        <p:xfrm>
          <a:off x="914400" y="685800"/>
          <a:ext cx="7361413" cy="124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6" name="Document" r:id="rId4" imgW="7361413" imgH="1246034" progId="Word.Document.12">
                  <p:embed/>
                </p:oleObj>
              </mc:Choice>
              <mc:Fallback>
                <p:oleObj name="Document" r:id="rId4" imgW="7361413" imgH="1246034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246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93" y="1671171"/>
            <a:ext cx="2250235" cy="574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9067"/>
              </p:ext>
            </p:extLst>
          </p:nvPr>
        </p:nvGraphicFramePr>
        <p:xfrm>
          <a:off x="914399" y="2286000"/>
          <a:ext cx="7370759" cy="117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Document" r:id="rId8" imgW="7370759" imgH="1179167" progId="Word.Document.12">
                  <p:embed/>
                </p:oleObj>
              </mc:Choice>
              <mc:Fallback>
                <p:oleObj name="Document" r:id="rId8" imgW="7370759" imgH="1179167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286000"/>
                        <a:ext cx="7370759" cy="1179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93" y="3429000"/>
            <a:ext cx="2624627" cy="779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16073"/>
              </p:ext>
            </p:extLst>
          </p:nvPr>
        </p:nvGraphicFramePr>
        <p:xfrm>
          <a:off x="914399" y="4191000"/>
          <a:ext cx="7370759" cy="13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8" name="Document" r:id="rId12" imgW="7370759" imgH="1388397" progId="Word.Document.12">
                  <p:embed/>
                </p:oleObj>
              </mc:Choice>
              <mc:Fallback>
                <p:oleObj name="Document" r:id="rId12" imgW="7370759" imgH="138839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191000"/>
                        <a:ext cx="7370759" cy="1388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5410200"/>
            <a:ext cx="1902162" cy="58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38283"/>
              </p:ext>
            </p:extLst>
          </p:nvPr>
        </p:nvGraphicFramePr>
        <p:xfrm>
          <a:off x="914400" y="685800"/>
          <a:ext cx="7315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Document" r:id="rId4" imgW="7375415" imgH="4842887" progId="Word.Document.12">
                  <p:embed/>
                </p:oleObj>
              </mc:Choice>
              <mc:Fallback>
                <p:oleObj name="Document" r:id="rId4" imgW="7375415" imgH="48428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7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88088"/>
              </p:ext>
            </p:extLst>
          </p:nvPr>
        </p:nvGraphicFramePr>
        <p:xfrm>
          <a:off x="914400" y="685800"/>
          <a:ext cx="7361413" cy="170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2" name="Document" r:id="rId4" imgW="7361413" imgH="1702602" progId="Word.Document.12">
                  <p:embed/>
                </p:oleObj>
              </mc:Choice>
              <mc:Fallback>
                <p:oleObj name="Document" r:id="rId4" imgW="7361413" imgH="1702602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02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59" y="2133600"/>
            <a:ext cx="4519365" cy="90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39393"/>
              </p:ext>
            </p:extLst>
          </p:nvPr>
        </p:nvGraphicFramePr>
        <p:xfrm>
          <a:off x="905963" y="3088982"/>
          <a:ext cx="7361413" cy="186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Document" r:id="rId8" imgW="7361413" imgH="1864018" progId="Word.Document.12">
                  <p:embed/>
                </p:oleObj>
              </mc:Choice>
              <mc:Fallback>
                <p:oleObj name="Document" r:id="rId8" imgW="7361413" imgH="186401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63" y="3088982"/>
                        <a:ext cx="7361413" cy="1864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962" y="4701914"/>
            <a:ext cx="4465562" cy="9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21921"/>
              </p:ext>
            </p:extLst>
          </p:nvPr>
        </p:nvGraphicFramePr>
        <p:xfrm>
          <a:off x="914400" y="685800"/>
          <a:ext cx="6543279" cy="371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Document" r:id="rId4" imgW="6543279" imgH="3710061" progId="Word.Document.12">
                  <p:embed/>
                </p:oleObj>
              </mc:Choice>
              <mc:Fallback>
                <p:oleObj name="Document" r:id="rId4" imgW="6543279" imgH="371006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10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4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99679"/>
              </p:ext>
            </p:extLst>
          </p:nvPr>
        </p:nvGraphicFramePr>
        <p:xfrm>
          <a:off x="914400" y="685800"/>
          <a:ext cx="73152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4" imgW="7321727" imgH="3330249" progId="Word.Document.12">
                  <p:embed/>
                </p:oleObj>
              </mc:Choice>
              <mc:Fallback>
                <p:oleObj name="Document" r:id="rId4" imgW="7321727" imgH="3330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44725"/>
              </p:ext>
            </p:extLst>
          </p:nvPr>
        </p:nvGraphicFramePr>
        <p:xfrm>
          <a:off x="914400" y="685800"/>
          <a:ext cx="6543279" cy="545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Document" r:id="rId4" imgW="6540649" imgH="5453919" progId="Word.Document.12">
                  <p:embed/>
                </p:oleObj>
              </mc:Choice>
              <mc:Fallback>
                <p:oleObj name="Document" r:id="rId4" imgW="6540649" imgH="545391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452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0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01954"/>
              </p:ext>
            </p:extLst>
          </p:nvPr>
        </p:nvGraphicFramePr>
        <p:xfrm>
          <a:off x="914400" y="685800"/>
          <a:ext cx="7361413" cy="287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4" imgW="7361413" imgH="2872421" progId="Word.Document.12">
                  <p:embed/>
                </p:oleObj>
              </mc:Choice>
              <mc:Fallback>
                <p:oleObj name="Document" r:id="rId4" imgW="7361413" imgH="287242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72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25509"/>
              </p:ext>
            </p:extLst>
          </p:nvPr>
        </p:nvGraphicFramePr>
        <p:xfrm>
          <a:off x="914400" y="688975"/>
          <a:ext cx="754062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Document" r:id="rId3" imgW="7638400" imgH="4402311" progId="Word.Document.12">
                  <p:embed/>
                </p:oleObj>
              </mc:Choice>
              <mc:Fallback>
                <p:oleObj name="Document" r:id="rId3" imgW="7638400" imgH="440231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540625" cy="437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5061"/>
              </p:ext>
            </p:extLst>
          </p:nvPr>
        </p:nvGraphicFramePr>
        <p:xfrm>
          <a:off x="906463" y="688975"/>
          <a:ext cx="7342187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Document" r:id="rId4" imgW="7376678" imgH="2368874" progId="Word.Document.12">
                  <p:embed/>
                </p:oleObj>
              </mc:Choice>
              <mc:Fallback>
                <p:oleObj name="Document" r:id="rId4" imgW="7376678" imgH="236887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688975"/>
                        <a:ext cx="7342187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4078"/>
              </p:ext>
            </p:extLst>
          </p:nvPr>
        </p:nvGraphicFramePr>
        <p:xfrm>
          <a:off x="914400" y="685800"/>
          <a:ext cx="6543279" cy="28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Document" r:id="rId4" imgW="6543279" imgH="2829640" progId="Word.Document.12">
                  <p:embed/>
                </p:oleObj>
              </mc:Choice>
              <mc:Fallback>
                <p:oleObj name="Document" r:id="rId4" imgW="6543279" imgH="28296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2829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76803"/>
              </p:ext>
            </p:extLst>
          </p:nvPr>
        </p:nvGraphicFramePr>
        <p:xfrm>
          <a:off x="914400" y="685800"/>
          <a:ext cx="7351708" cy="34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4" imgW="7351708" imgH="3414550" progId="Word.Document.12">
                  <p:embed/>
                </p:oleObj>
              </mc:Choice>
              <mc:Fallback>
                <p:oleObj name="Document" r:id="rId4" imgW="7351708" imgH="341455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08" cy="34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78905"/>
              </p:ext>
            </p:extLst>
          </p:nvPr>
        </p:nvGraphicFramePr>
        <p:xfrm>
          <a:off x="914400" y="685800"/>
          <a:ext cx="7343775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4" imgW="7342362" imgH="5528063" progId="Word.Document.12">
                  <p:embed/>
                </p:oleObj>
              </mc:Choice>
              <mc:Fallback>
                <p:oleObj name="Document" r:id="rId4" imgW="7342362" imgH="552806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3775" cy="552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11607"/>
              </p:ext>
            </p:extLst>
          </p:nvPr>
        </p:nvGraphicFramePr>
        <p:xfrm>
          <a:off x="914400" y="685800"/>
          <a:ext cx="7361413" cy="29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8" name="Document" r:id="rId4" imgW="7361413" imgH="2919875" progId="Word.Document.12">
                  <p:embed/>
                </p:oleObj>
              </mc:Choice>
              <mc:Fallback>
                <p:oleObj name="Document" r:id="rId4" imgW="7361413" imgH="291987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91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65</TotalTime>
  <Words>321</Words>
  <Application>Microsoft Office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Joel Murach</cp:lastModifiedBy>
  <cp:revision>14</cp:revision>
  <dcterms:created xsi:type="dcterms:W3CDTF">2012-04-09T18:35:32Z</dcterms:created>
  <dcterms:modified xsi:type="dcterms:W3CDTF">2015-01-13T19:20:59Z</dcterms:modified>
</cp:coreProperties>
</file>