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9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3" r:id="rId36"/>
    <p:sldId id="290" r:id="rId37"/>
    <p:sldId id="294" r:id="rId38"/>
    <p:sldId id="292" r:id="rId39"/>
    <p:sldId id="295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6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B78910-F184-42EE-A2F2-5D6D04B4823A}" type="datetimeFigureOut">
              <a:rPr lang="en-US"/>
              <a:pPr/>
              <a:t>1/7/2015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FF2D31-23E4-4A15-941F-BF8FD637B3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47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7EDD3BB-32CD-4B61-B153-EFFF8DE5A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91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4F726BB-7D65-4D37-8D7A-E5070DD9C24E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C10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F1C60B3-25F2-486A-92FC-6E535FD1E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C10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C925E41-A3D0-406C-9303-D24F4B5C2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9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C10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26C3AD93-EC71-418A-93AB-AACD14394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9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C10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852CEAB-4C93-4252-AE94-535247359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2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C10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1671DD2-38D0-4BD7-92CE-2A3C66508B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C10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E34BD1CE-3F77-4F2E-AE10-4758B88156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4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C10</a:t>
            </a:r>
            <a:endParaRPr 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A9CC76E-619C-44FF-8A3A-4C4F3310F2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4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C10</a:t>
            </a:r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C0D96304-EEE6-4E74-B597-239EA3156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5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4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C10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200DD41-0ABD-4865-8DE6-96469D6B9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7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C10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60B03F7B-A141-46B1-9E57-997BF242A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8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Murach's MySQL, C10</a:t>
            </a:r>
            <a:endParaRPr lang="en-US" sz="1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180FFB18-4D1B-4303-96E1-C1D40335524F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package" Target="../embeddings/Microsoft_Word_Document18.docx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package" Target="../embeddings/Microsoft_Word_Document19.docx"/><Relationship Id="rId5" Type="http://schemas.openxmlformats.org/officeDocument/2006/relationships/image" Target="../media/image27.png"/><Relationship Id="rId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5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package" Target="../embeddings/Microsoft_Word_Document26.docx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package" Target="../embeddings/Microsoft_Word_Document27.docx"/><Relationship Id="rId5" Type="http://schemas.openxmlformats.org/officeDocument/2006/relationships/image" Target="../media/image38.png"/><Relationship Id="rId4" Type="http://schemas.openxmlformats.org/officeDocument/2006/relationships/image" Target="../media/image3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41.png"/><Relationship Id="rId4" Type="http://schemas.openxmlformats.org/officeDocument/2006/relationships/image" Target="../media/image4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43.png"/><Relationship Id="rId4" Type="http://schemas.openxmlformats.org/officeDocument/2006/relationships/image" Target="../media/image4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47.png"/><Relationship Id="rId4" Type="http://schemas.openxmlformats.org/officeDocument/2006/relationships/image" Target="../media/image4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50.png"/><Relationship Id="rId4" Type="http://schemas.openxmlformats.org/officeDocument/2006/relationships/image" Target="../media/image4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52.png"/><Relationship Id="rId4" Type="http://schemas.openxmlformats.org/officeDocument/2006/relationships/image" Target="../media/image5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5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55.png"/><Relationship Id="rId4" Type="http://schemas.openxmlformats.org/officeDocument/2006/relationships/image" Target="../media/image5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5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58.png"/><Relationship Id="rId4" Type="http://schemas.openxmlformats.org/officeDocument/2006/relationships/image" Target="../media/image5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5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61.png"/><Relationship Id="rId4" Type="http://schemas.openxmlformats.org/officeDocument/2006/relationships/image" Target="../media/image6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6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57BB29A6-7A61-4ECD-B645-44222F1E8D14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665478"/>
              </p:ext>
            </p:extLst>
          </p:nvPr>
        </p:nvGraphicFramePr>
        <p:xfrm>
          <a:off x="838200" y="1143000"/>
          <a:ext cx="7361413" cy="2529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cument" r:id="rId4" imgW="7361413" imgH="2529816" progId="Word.Document.12">
                  <p:embed/>
                </p:oleObj>
              </mc:Choice>
              <mc:Fallback>
                <p:oleObj name="Document" r:id="rId4" imgW="7361413" imgH="2529816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43000"/>
                        <a:ext cx="7361413" cy="25298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217626"/>
              </p:ext>
            </p:extLst>
          </p:nvPr>
        </p:nvGraphicFramePr>
        <p:xfrm>
          <a:off x="914400" y="685800"/>
          <a:ext cx="6923948" cy="5015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Document" r:id="rId3" imgW="6923948" imgH="5015772" progId="Word.Document.12">
                  <p:embed/>
                </p:oleObj>
              </mc:Choice>
              <mc:Fallback>
                <p:oleObj name="Document" r:id="rId3" imgW="6923948" imgH="5015772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923948" cy="50157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1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dirty="0" smtClean="0">
              <a:latin typeface="Times New Roman" pitchFamily="18" charset="0"/>
            </a:endParaRPr>
          </a:p>
          <a:p>
            <a:pPr algn="r"/>
            <a:r>
              <a:rPr lang="en-US" dirty="0" smtClean="0"/>
              <a:t>Slide </a:t>
            </a:r>
            <a:fld id="{3B1973D4-E6CA-4299-A2C1-F28E9E0C2A81}" type="slidenum">
              <a:rPr lang="en-US" smtClean="0"/>
              <a:pPr algn="r"/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619401"/>
              </p:ext>
            </p:extLst>
          </p:nvPr>
        </p:nvGraphicFramePr>
        <p:xfrm>
          <a:off x="914400" y="685800"/>
          <a:ext cx="6923948" cy="4007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Document" r:id="rId3" imgW="6923948" imgH="4007729" progId="Word.Document.12">
                  <p:embed/>
                </p:oleObj>
              </mc:Choice>
              <mc:Fallback>
                <p:oleObj name="Document" r:id="rId3" imgW="6923948" imgH="4007729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923948" cy="40077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656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94390"/>
              </p:ext>
            </p:extLst>
          </p:nvPr>
        </p:nvGraphicFramePr>
        <p:xfrm>
          <a:off x="914400" y="685800"/>
          <a:ext cx="7361413" cy="216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Document" r:id="rId3" imgW="7361413" imgH="2167438" progId="Word.Document.12">
                  <p:embed/>
                </p:oleObj>
              </mc:Choice>
              <mc:Fallback>
                <p:oleObj name="Document" r:id="rId3" imgW="7361413" imgH="2167438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16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62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889987"/>
              </p:ext>
            </p:extLst>
          </p:nvPr>
        </p:nvGraphicFramePr>
        <p:xfrm>
          <a:off x="914400" y="685800"/>
          <a:ext cx="7361413" cy="646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Document" r:id="rId3" imgW="7361413" imgH="646744" progId="Word.Document.12">
                  <p:embed/>
                </p:oleObj>
              </mc:Choice>
              <mc:Fallback>
                <p:oleObj name="Document" r:id="rId3" imgW="7361413" imgH="646744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6467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1" y="1219200"/>
            <a:ext cx="7561398" cy="298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6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177727"/>
              </p:ext>
            </p:extLst>
          </p:nvPr>
        </p:nvGraphicFramePr>
        <p:xfrm>
          <a:off x="914400" y="685800"/>
          <a:ext cx="7361413" cy="656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Document" r:id="rId3" imgW="7361413" imgH="656091" progId="Word.Document.12">
                  <p:embed/>
                </p:oleObj>
              </mc:Choice>
              <mc:Fallback>
                <p:oleObj name="Document" r:id="rId3" imgW="7361413" imgH="65609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6560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47800"/>
            <a:ext cx="6978483" cy="150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2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785852"/>
              </p:ext>
            </p:extLst>
          </p:nvPr>
        </p:nvGraphicFramePr>
        <p:xfrm>
          <a:off x="914400" y="685800"/>
          <a:ext cx="7361413" cy="72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Document" r:id="rId3" imgW="7361413" imgH="722599" progId="Word.Document.12">
                  <p:embed/>
                </p:oleObj>
              </mc:Choice>
              <mc:Fallback>
                <p:oleObj name="Document" r:id="rId3" imgW="7361413" imgH="722599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722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71600"/>
            <a:ext cx="6194612" cy="18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2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950593"/>
              </p:ext>
            </p:extLst>
          </p:nvPr>
        </p:nvGraphicFramePr>
        <p:xfrm>
          <a:off x="914400" y="685800"/>
          <a:ext cx="7361413" cy="5117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Document" r:id="rId3" imgW="7361413" imgH="5117152" progId="Word.Document.12">
                  <p:embed/>
                </p:oleObj>
              </mc:Choice>
              <mc:Fallback>
                <p:oleObj name="Document" r:id="rId3" imgW="7361413" imgH="5117152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51171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22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945269"/>
              </p:ext>
            </p:extLst>
          </p:nvPr>
        </p:nvGraphicFramePr>
        <p:xfrm>
          <a:off x="914400" y="685800"/>
          <a:ext cx="7361413" cy="3652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Document" r:id="rId3" imgW="7361413" imgH="3652541" progId="Word.Document.12">
                  <p:embed/>
                </p:oleObj>
              </mc:Choice>
              <mc:Fallback>
                <p:oleObj name="Document" r:id="rId3" imgW="7361413" imgH="365254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3652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521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61508"/>
              </p:ext>
            </p:extLst>
          </p:nvPr>
        </p:nvGraphicFramePr>
        <p:xfrm>
          <a:off x="914400" y="685800"/>
          <a:ext cx="7361413" cy="113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Document" r:id="rId3" imgW="7361413" imgH="1131712" progId="Word.Document.12">
                  <p:embed/>
                </p:oleObj>
              </mc:Choice>
              <mc:Fallback>
                <p:oleObj name="Document" r:id="rId3" imgW="7361413" imgH="1131712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113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6095484" cy="913765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988333"/>
              </p:ext>
            </p:extLst>
          </p:nvPr>
        </p:nvGraphicFramePr>
        <p:xfrm>
          <a:off x="914400" y="2658587"/>
          <a:ext cx="7361413" cy="77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Document" r:id="rId6" imgW="7361413" imgH="770413" progId="Word.Document.12">
                  <p:embed/>
                </p:oleObj>
              </mc:Choice>
              <mc:Fallback>
                <p:oleObj name="Document" r:id="rId6" imgW="7361413" imgH="770413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58587"/>
                        <a:ext cx="7361413" cy="770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72" y="3292961"/>
            <a:ext cx="3491863" cy="155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5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953675"/>
              </p:ext>
            </p:extLst>
          </p:nvPr>
        </p:nvGraphicFramePr>
        <p:xfrm>
          <a:off x="914400" y="685800"/>
          <a:ext cx="7361413" cy="836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Document" r:id="rId3" imgW="7361413" imgH="836921" progId="Word.Document.12">
                  <p:embed/>
                </p:oleObj>
              </mc:Choice>
              <mc:Fallback>
                <p:oleObj name="Document" r:id="rId3" imgW="7361413" imgH="83692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8369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63" y="1219200"/>
            <a:ext cx="731262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721106"/>
              </p:ext>
            </p:extLst>
          </p:nvPr>
        </p:nvGraphicFramePr>
        <p:xfrm>
          <a:off x="914400" y="692150"/>
          <a:ext cx="7270750" cy="505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Document" r:id="rId3" imgW="7321727" imgH="5093841" progId="Word.Document.12">
                  <p:embed/>
                </p:oleObj>
              </mc:Choice>
              <mc:Fallback>
                <p:oleObj name="Document" r:id="rId3" imgW="7321727" imgH="50938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92150"/>
                        <a:ext cx="7270750" cy="505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474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20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106464"/>
              </p:ext>
            </p:extLst>
          </p:nvPr>
        </p:nvGraphicFramePr>
        <p:xfrm>
          <a:off x="914400" y="685800"/>
          <a:ext cx="7361413" cy="2453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Document" r:id="rId3" imgW="7361413" imgH="2453961" progId="Word.Document.12">
                  <p:embed/>
                </p:oleObj>
              </mc:Choice>
              <mc:Fallback>
                <p:oleObj name="Document" r:id="rId3" imgW="7361413" imgH="245396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4539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03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794854"/>
              </p:ext>
            </p:extLst>
          </p:nvPr>
        </p:nvGraphicFramePr>
        <p:xfrm>
          <a:off x="914400" y="685800"/>
          <a:ext cx="7361413" cy="200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Document" r:id="rId3" imgW="7361413" imgH="2006740" progId="Word.Document.12">
                  <p:embed/>
                </p:oleObj>
              </mc:Choice>
              <mc:Fallback>
                <p:oleObj name="Document" r:id="rId3" imgW="7361413" imgH="200674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0067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525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33518"/>
              </p:ext>
            </p:extLst>
          </p:nvPr>
        </p:nvGraphicFramePr>
        <p:xfrm>
          <a:off x="914400" y="685800"/>
          <a:ext cx="6923948" cy="4245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Document" r:id="rId3" imgW="6923948" imgH="4245359" progId="Word.Document.12">
                  <p:embed/>
                </p:oleObj>
              </mc:Choice>
              <mc:Fallback>
                <p:oleObj name="Document" r:id="rId3" imgW="6923948" imgH="4245359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923948" cy="42453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76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534700"/>
              </p:ext>
            </p:extLst>
          </p:nvPr>
        </p:nvGraphicFramePr>
        <p:xfrm>
          <a:off x="914400" y="685800"/>
          <a:ext cx="7152206" cy="5489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Document" r:id="rId3" imgW="7152206" imgH="5489955" progId="Word.Document.12">
                  <p:embed/>
                </p:oleObj>
              </mc:Choice>
              <mc:Fallback>
                <p:oleObj name="Document" r:id="rId3" imgW="7152206" imgH="5489955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152206" cy="54899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12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81597"/>
              </p:ext>
            </p:extLst>
          </p:nvPr>
        </p:nvGraphicFramePr>
        <p:xfrm>
          <a:off x="914400" y="685800"/>
          <a:ext cx="7361413" cy="3680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Document" r:id="rId3" imgW="7361413" imgH="3680941" progId="Word.Document.12">
                  <p:embed/>
                </p:oleObj>
              </mc:Choice>
              <mc:Fallback>
                <p:oleObj name="Document" r:id="rId3" imgW="7361413" imgH="3680941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36809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78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25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302238"/>
              </p:ext>
            </p:extLst>
          </p:nvPr>
        </p:nvGraphicFramePr>
        <p:xfrm>
          <a:off x="914400" y="685800"/>
          <a:ext cx="7361413" cy="1350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Document" r:id="rId3" imgW="7361413" imgH="1350649" progId="Word.Document.12">
                  <p:embed/>
                </p:oleObj>
              </mc:Choice>
              <mc:Fallback>
                <p:oleObj name="Document" r:id="rId3" imgW="7361413" imgH="1350649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13506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4434443" cy="92710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779058"/>
              </p:ext>
            </p:extLst>
          </p:nvPr>
        </p:nvGraphicFramePr>
        <p:xfrm>
          <a:off x="918743" y="2971800"/>
          <a:ext cx="7361413" cy="827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Document" r:id="rId6" imgW="7361413" imgH="827214" progId="Word.Document.12">
                  <p:embed/>
                </p:oleObj>
              </mc:Choice>
              <mc:Fallback>
                <p:oleObj name="Document" r:id="rId6" imgW="7361413" imgH="827214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743" y="2971800"/>
                        <a:ext cx="7361413" cy="8272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581400"/>
            <a:ext cx="6121095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5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388997"/>
              </p:ext>
            </p:extLst>
          </p:nvPr>
        </p:nvGraphicFramePr>
        <p:xfrm>
          <a:off x="914400" y="685800"/>
          <a:ext cx="7361413" cy="617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Document" r:id="rId3" imgW="7361413" imgH="617984" progId="Word.Document.12">
                  <p:embed/>
                </p:oleObj>
              </mc:Choice>
              <mc:Fallback>
                <p:oleObj name="Document" r:id="rId3" imgW="7361413" imgH="617984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6179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0" y="1216959"/>
            <a:ext cx="3455879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6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27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584981"/>
              </p:ext>
            </p:extLst>
          </p:nvPr>
        </p:nvGraphicFramePr>
        <p:xfrm>
          <a:off x="914400" y="685800"/>
          <a:ext cx="7361413" cy="776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Document" r:id="rId3" imgW="7375415" imgH="777382" progId="Word.Document.12">
                  <p:embed/>
                </p:oleObj>
              </mc:Choice>
              <mc:Fallback>
                <p:oleObj name="Document" r:id="rId3" imgW="7375415" imgH="777382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7761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49400"/>
            <a:ext cx="5019284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9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28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008423"/>
              </p:ext>
            </p:extLst>
          </p:nvPr>
        </p:nvGraphicFramePr>
        <p:xfrm>
          <a:off x="914400" y="685800"/>
          <a:ext cx="7361413" cy="684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Document" r:id="rId3" imgW="7361413" imgH="684851" progId="Word.Document.12">
                  <p:embed/>
                </p:oleObj>
              </mc:Choice>
              <mc:Fallback>
                <p:oleObj name="Document" r:id="rId3" imgW="7361413" imgH="684851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684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412630"/>
              </p:ext>
            </p:extLst>
          </p:nvPr>
        </p:nvGraphicFramePr>
        <p:xfrm>
          <a:off x="1295400" y="1295400"/>
          <a:ext cx="5306861" cy="4047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Visio" r:id="rId5" imgW="4574880" imgH="3489120" progId="Visio.Drawing.11">
                  <p:embed/>
                </p:oleObj>
              </mc:Choice>
              <mc:Fallback>
                <p:oleObj name="Visio" r:id="rId5" imgW="4574880" imgH="34891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1295400"/>
                        <a:ext cx="5306861" cy="4047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16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332813"/>
              </p:ext>
            </p:extLst>
          </p:nvPr>
        </p:nvGraphicFramePr>
        <p:xfrm>
          <a:off x="914400" y="685800"/>
          <a:ext cx="7361413" cy="579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Document" r:id="rId3" imgW="7361413" imgH="579877" progId="Word.Document.12">
                  <p:embed/>
                </p:oleObj>
              </mc:Choice>
              <mc:Fallback>
                <p:oleObj name="Document" r:id="rId3" imgW="7361413" imgH="579877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5798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7018598" cy="26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8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249768"/>
              </p:ext>
            </p:extLst>
          </p:nvPr>
        </p:nvGraphicFramePr>
        <p:xfrm>
          <a:off x="914400" y="692150"/>
          <a:ext cx="7270750" cy="297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Document" r:id="rId3" imgW="7321727" imgH="3007603" progId="Word.Document.12">
                  <p:embed/>
                </p:oleObj>
              </mc:Choice>
              <mc:Fallback>
                <p:oleObj name="Document" r:id="rId3" imgW="7321727" imgH="30076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92150"/>
                        <a:ext cx="7270750" cy="297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70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30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848369"/>
              </p:ext>
            </p:extLst>
          </p:nvPr>
        </p:nvGraphicFramePr>
        <p:xfrm>
          <a:off x="914400" y="685800"/>
          <a:ext cx="7361413" cy="277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Document" r:id="rId3" imgW="7361413" imgH="2772120" progId="Word.Document.12">
                  <p:embed/>
                </p:oleObj>
              </mc:Choice>
              <mc:Fallback>
                <p:oleObj name="Document" r:id="rId3" imgW="7361413" imgH="2772120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772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061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31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225884"/>
              </p:ext>
            </p:extLst>
          </p:nvPr>
        </p:nvGraphicFramePr>
        <p:xfrm>
          <a:off x="914400" y="685800"/>
          <a:ext cx="7361413" cy="561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Document" r:id="rId3" imgW="7361413" imgH="561183" progId="Word.Document.12">
                  <p:embed/>
                </p:oleObj>
              </mc:Choice>
              <mc:Fallback>
                <p:oleObj name="Document" r:id="rId3" imgW="7361413" imgH="56118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5611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427" y="1228090"/>
            <a:ext cx="6997146" cy="3420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366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32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83065"/>
              </p:ext>
            </p:extLst>
          </p:nvPr>
        </p:nvGraphicFramePr>
        <p:xfrm>
          <a:off x="914400" y="685800"/>
          <a:ext cx="7361413" cy="504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Document" r:id="rId3" imgW="7361413" imgH="504022" progId="Word.Document.12">
                  <p:embed/>
                </p:oleObj>
              </mc:Choice>
              <mc:Fallback>
                <p:oleObj name="Document" r:id="rId3" imgW="7361413" imgH="504022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5040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015" y="1219200"/>
            <a:ext cx="7112000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429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33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909013"/>
              </p:ext>
            </p:extLst>
          </p:nvPr>
        </p:nvGraphicFramePr>
        <p:xfrm>
          <a:off x="914400" y="685800"/>
          <a:ext cx="7361413" cy="216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Document" r:id="rId3" imgW="7361413" imgH="2167438" progId="Word.Document.12">
                  <p:embed/>
                </p:oleObj>
              </mc:Choice>
              <mc:Fallback>
                <p:oleObj name="Document" r:id="rId3" imgW="7361413" imgH="2167438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16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384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809584"/>
              </p:ext>
            </p:extLst>
          </p:nvPr>
        </p:nvGraphicFramePr>
        <p:xfrm>
          <a:off x="914400" y="688975"/>
          <a:ext cx="7326313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Document" r:id="rId3" imgW="7376678" imgH="808348" progId="Word.Document.12">
                  <p:embed/>
                </p:oleObj>
              </mc:Choice>
              <mc:Fallback>
                <p:oleObj name="Document" r:id="rId3" imgW="7376678" imgH="808348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326313" cy="7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27" y="1295400"/>
            <a:ext cx="6265545" cy="43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8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35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023349"/>
              </p:ext>
            </p:extLst>
          </p:nvPr>
        </p:nvGraphicFramePr>
        <p:xfrm>
          <a:off x="914400" y="685800"/>
          <a:ext cx="7315200" cy="277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Document" r:id="rId3" imgW="7321727" imgH="2775028" progId="Word.Document.12">
                  <p:embed/>
                </p:oleObj>
              </mc:Choice>
              <mc:Fallback>
                <p:oleObj name="Document" r:id="rId3" imgW="7321727" imgH="277502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77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778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36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829776"/>
              </p:ext>
            </p:extLst>
          </p:nvPr>
        </p:nvGraphicFramePr>
        <p:xfrm>
          <a:off x="914400" y="685800"/>
          <a:ext cx="7361413" cy="57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Document" r:id="rId3" imgW="7361413" imgH="570530" progId="Word.Document.12">
                  <p:embed/>
                </p:oleObj>
              </mc:Choice>
              <mc:Fallback>
                <p:oleObj name="Document" r:id="rId3" imgW="7361413" imgH="570530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5705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0" y="1189355"/>
            <a:ext cx="6659989" cy="490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37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705136"/>
              </p:ext>
            </p:extLst>
          </p:nvPr>
        </p:nvGraphicFramePr>
        <p:xfrm>
          <a:off x="914400" y="685800"/>
          <a:ext cx="7315200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Document" r:id="rId3" imgW="7321727" imgH="2803040" progId="Word.Document.12">
                  <p:embed/>
                </p:oleObj>
              </mc:Choice>
              <mc:Fallback>
                <p:oleObj name="Document" r:id="rId3" imgW="7321727" imgH="280304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80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5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38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965203"/>
              </p:ext>
            </p:extLst>
          </p:nvPr>
        </p:nvGraphicFramePr>
        <p:xfrm>
          <a:off x="914400" y="685800"/>
          <a:ext cx="7361413" cy="741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Document" r:id="rId3" imgW="7361413" imgH="741653" progId="Word.Document.12">
                  <p:embed/>
                </p:oleObj>
              </mc:Choice>
              <mc:Fallback>
                <p:oleObj name="Document" r:id="rId3" imgW="7361413" imgH="74165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7416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20812"/>
            <a:ext cx="6790690" cy="482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39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667809"/>
              </p:ext>
            </p:extLst>
          </p:nvPr>
        </p:nvGraphicFramePr>
        <p:xfrm>
          <a:off x="914400" y="685800"/>
          <a:ext cx="7305675" cy="317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Document" r:id="rId3" imgW="7321727" imgH="3170075" progId="Word.Document.12">
                  <p:embed/>
                </p:oleObj>
              </mc:Choice>
              <mc:Fallback>
                <p:oleObj name="Document" r:id="rId3" imgW="7321727" imgH="317007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5675" cy="317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25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968200"/>
              </p:ext>
            </p:extLst>
          </p:nvPr>
        </p:nvGraphicFramePr>
        <p:xfrm>
          <a:off x="914400" y="685800"/>
          <a:ext cx="7361413" cy="1141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Document" r:id="rId3" imgW="7361413" imgH="1141419" progId="Word.Document.12">
                  <p:embed/>
                </p:oleObj>
              </mc:Choice>
              <mc:Fallback>
                <p:oleObj name="Document" r:id="rId3" imgW="7361413" imgH="1141419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11414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847871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315209"/>
              </p:ext>
            </p:extLst>
          </p:nvPr>
        </p:nvGraphicFramePr>
        <p:xfrm>
          <a:off x="914400" y="685800"/>
          <a:ext cx="7361413" cy="2929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Document" r:id="rId3" imgW="7361413" imgH="2929582" progId="Word.Document.12">
                  <p:embed/>
                </p:oleObj>
              </mc:Choice>
              <mc:Fallback>
                <p:oleObj name="Document" r:id="rId3" imgW="7361413" imgH="2929582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9295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266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56992"/>
              </p:ext>
            </p:extLst>
          </p:nvPr>
        </p:nvGraphicFramePr>
        <p:xfrm>
          <a:off x="914400" y="685800"/>
          <a:ext cx="7361413" cy="63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Document" r:id="rId3" imgW="7361413" imgH="637038" progId="Word.Document.12">
                  <p:embed/>
                </p:oleObj>
              </mc:Choice>
              <mc:Fallback>
                <p:oleObj name="Document" r:id="rId3" imgW="7361413" imgH="637038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63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731229"/>
              </p:ext>
            </p:extLst>
          </p:nvPr>
        </p:nvGraphicFramePr>
        <p:xfrm>
          <a:off x="914400" y="1181100"/>
          <a:ext cx="6353175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Visio" r:id="rId5" imgW="6041253" imgH="4530060" progId="Visio.Drawing.11">
                  <p:embed/>
                </p:oleObj>
              </mc:Choice>
              <mc:Fallback>
                <p:oleObj name="Visio" r:id="rId5" imgW="6041253" imgH="4530060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81100"/>
                        <a:ext cx="6353175" cy="476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56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322165"/>
              </p:ext>
            </p:extLst>
          </p:nvPr>
        </p:nvGraphicFramePr>
        <p:xfrm>
          <a:off x="914400" y="685800"/>
          <a:ext cx="7361413" cy="508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Document" r:id="rId3" imgW="7361413" imgH="5088751" progId="Word.Document.12">
                  <p:embed/>
                </p:oleObj>
              </mc:Choice>
              <mc:Fallback>
                <p:oleObj name="Document" r:id="rId3" imgW="7361413" imgH="5088751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508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5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117236"/>
              </p:ext>
            </p:extLst>
          </p:nvPr>
        </p:nvGraphicFramePr>
        <p:xfrm>
          <a:off x="914400" y="685800"/>
          <a:ext cx="7361413" cy="57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Document" r:id="rId3" imgW="7361413" imgH="570530" progId="Word.Document.12">
                  <p:embed/>
                </p:oleObj>
              </mc:Choice>
              <mc:Fallback>
                <p:oleObj name="Document" r:id="rId3" imgW="7361413" imgH="570530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5705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03" y="1371599"/>
            <a:ext cx="7391793" cy="217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4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B1973D4-E6CA-4299-A2C1-F28E9E0C2A81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200444"/>
              </p:ext>
            </p:extLst>
          </p:nvPr>
        </p:nvGraphicFramePr>
        <p:xfrm>
          <a:off x="914400" y="685800"/>
          <a:ext cx="7361413" cy="484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Document" r:id="rId3" imgW="7361413" imgH="484968" progId="Word.Document.12">
                  <p:embed/>
                </p:oleObj>
              </mc:Choice>
              <mc:Fallback>
                <p:oleObj name="Document" r:id="rId3" imgW="7361413" imgH="484968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4849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47395"/>
            <a:ext cx="6858000" cy="233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9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68</TotalTime>
  <Words>625</Words>
  <Application>Microsoft Office PowerPoint</Application>
  <PresentationFormat>On-screen Show (4:3)</PresentationFormat>
  <Paragraphs>157</Paragraphs>
  <Slides>39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Master slides</vt:lpstr>
      <vt:lpstr>Document</vt:lpstr>
      <vt:lpstr>Visio</vt:lpstr>
      <vt:lpstr>Microsoft Word Document</vt:lpstr>
      <vt:lpstr>Microsoft Visio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Pedroza David</dc:creator>
  <cp:lastModifiedBy>Ray</cp:lastModifiedBy>
  <cp:revision>14</cp:revision>
  <dcterms:created xsi:type="dcterms:W3CDTF">2012-04-09T23:05:27Z</dcterms:created>
  <dcterms:modified xsi:type="dcterms:W3CDTF">2015-01-07T20:11:25Z</dcterms:modified>
</cp:coreProperties>
</file>