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0" r:id="rId13"/>
    <p:sldId id="267" r:id="rId14"/>
    <p:sldId id="271" r:id="rId15"/>
    <p:sldId id="268" r:id="rId16"/>
    <p:sldId id="269"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63" autoAdjust="0"/>
    <p:restoredTop sz="94660"/>
  </p:normalViewPr>
  <p:slideViewPr>
    <p:cSldViewPr>
      <p:cViewPr varScale="1">
        <p:scale>
          <a:sx n="110" d="100"/>
          <a:sy n="110" d="100"/>
        </p:scale>
        <p:origin x="-1692"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F906A8C-A0BA-426C-ACF1-CEF57C92E8E4}" type="datetimeFigureOut">
              <a:rPr lang="en-GB" smtClean="0"/>
              <a:pPr/>
              <a:t>25/02/2015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D52F6C4-C9CD-459A-B7AF-1A7B93ABE111}"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F906A8C-A0BA-426C-ACF1-CEF57C92E8E4}" type="datetimeFigureOut">
              <a:rPr lang="en-GB" smtClean="0"/>
              <a:pPr/>
              <a:t>25/02/2015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D52F6C4-C9CD-459A-B7AF-1A7B93ABE111}"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F906A8C-A0BA-426C-ACF1-CEF57C92E8E4}" type="datetimeFigureOut">
              <a:rPr lang="en-GB" smtClean="0"/>
              <a:pPr/>
              <a:t>25/02/2015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D52F6C4-C9CD-459A-B7AF-1A7B93ABE111}"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F906A8C-A0BA-426C-ACF1-CEF57C92E8E4}" type="datetimeFigureOut">
              <a:rPr lang="en-GB" smtClean="0"/>
              <a:pPr/>
              <a:t>25/02/2015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D52F6C4-C9CD-459A-B7AF-1A7B93ABE111}"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906A8C-A0BA-426C-ACF1-CEF57C92E8E4}" type="datetimeFigureOut">
              <a:rPr lang="en-GB" smtClean="0"/>
              <a:pPr/>
              <a:t>25/02/2015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D52F6C4-C9CD-459A-B7AF-1A7B93ABE111}"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DF906A8C-A0BA-426C-ACF1-CEF57C92E8E4}" type="datetimeFigureOut">
              <a:rPr lang="en-GB" smtClean="0"/>
              <a:pPr/>
              <a:t>25/02/2015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D52F6C4-C9CD-459A-B7AF-1A7B93ABE111}"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DF906A8C-A0BA-426C-ACF1-CEF57C92E8E4}" type="datetimeFigureOut">
              <a:rPr lang="en-GB" smtClean="0"/>
              <a:pPr/>
              <a:t>25/02/2015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D52F6C4-C9CD-459A-B7AF-1A7B93ABE111}"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F906A8C-A0BA-426C-ACF1-CEF57C92E8E4}" type="datetimeFigureOut">
              <a:rPr lang="en-GB" smtClean="0"/>
              <a:pPr/>
              <a:t>25/02/2015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D52F6C4-C9CD-459A-B7AF-1A7B93ABE111}"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906A8C-A0BA-426C-ACF1-CEF57C92E8E4}" type="datetimeFigureOut">
              <a:rPr lang="en-GB" smtClean="0"/>
              <a:pPr/>
              <a:t>25/02/2015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D52F6C4-C9CD-459A-B7AF-1A7B93ABE111}"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906A8C-A0BA-426C-ACF1-CEF57C92E8E4}" type="datetimeFigureOut">
              <a:rPr lang="en-GB" smtClean="0"/>
              <a:pPr/>
              <a:t>25/02/2015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D52F6C4-C9CD-459A-B7AF-1A7B93ABE111}"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906A8C-A0BA-426C-ACF1-CEF57C92E8E4}" type="datetimeFigureOut">
              <a:rPr lang="en-GB" smtClean="0"/>
              <a:pPr/>
              <a:t>25/02/2015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D52F6C4-C9CD-459A-B7AF-1A7B93ABE111}"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906A8C-A0BA-426C-ACF1-CEF57C92E8E4}" type="datetimeFigureOut">
              <a:rPr lang="en-GB" smtClean="0"/>
              <a:pPr/>
              <a:t>25/02/2015</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52F6C4-C9CD-459A-B7AF-1A7B93ABE111}"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WhatTo.eat</a:t>
            </a:r>
            <a:endParaRPr lang="en-GB" dirty="0"/>
          </a:p>
        </p:txBody>
      </p:sp>
      <p:sp>
        <p:nvSpPr>
          <p:cNvPr id="3" name="Subtitle 2"/>
          <p:cNvSpPr>
            <a:spLocks noGrp="1"/>
          </p:cNvSpPr>
          <p:nvPr>
            <p:ph type="subTitle" idx="1"/>
          </p:nvPr>
        </p:nvSpPr>
        <p:spPr/>
        <p:txBody>
          <a:bodyPr/>
          <a:lstStyle/>
          <a:p>
            <a:r>
              <a:rPr lang="en-GB" dirty="0" smtClean="0"/>
              <a:t>Making </a:t>
            </a:r>
            <a:r>
              <a:rPr lang="en-GB" smtClean="0"/>
              <a:t>dealing with food </a:t>
            </a:r>
            <a:r>
              <a:rPr lang="en-GB" dirty="0" smtClean="0"/>
              <a:t>better for everyone!</a:t>
            </a:r>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Who‘s it for?</a:t>
            </a:r>
            <a:endParaRPr lang="en-GB" dirty="0"/>
          </a:p>
        </p:txBody>
      </p:sp>
      <p:sp>
        <p:nvSpPr>
          <p:cNvPr id="3" name="Content Placeholder 2"/>
          <p:cNvSpPr>
            <a:spLocks noGrp="1"/>
          </p:cNvSpPr>
          <p:nvPr>
            <p:ph idx="1"/>
          </p:nvPr>
        </p:nvSpPr>
        <p:spPr/>
        <p:txBody>
          <a:bodyPr>
            <a:normAutofit fontScale="55000" lnSpcReduction="20000"/>
          </a:bodyPr>
          <a:lstStyle/>
          <a:p>
            <a:r>
              <a:rPr lang="en-GB" b="1" dirty="0" smtClean="0"/>
              <a:t>Username:</a:t>
            </a:r>
            <a:r>
              <a:rPr lang="en-GB" dirty="0" smtClean="0"/>
              <a:t> </a:t>
            </a:r>
            <a:r>
              <a:rPr lang="en-GB" dirty="0" err="1" smtClean="0"/>
              <a:t>skint_student_steve</a:t>
            </a:r>
            <a:endParaRPr lang="en-GB" dirty="0" smtClean="0"/>
          </a:p>
          <a:p>
            <a:r>
              <a:rPr lang="en-GB" b="1" dirty="0" smtClean="0"/>
              <a:t>Age</a:t>
            </a:r>
            <a:r>
              <a:rPr lang="en-GB" b="1" dirty="0" smtClean="0"/>
              <a:t>:</a:t>
            </a:r>
            <a:r>
              <a:rPr lang="en-GB" dirty="0" smtClean="0"/>
              <a:t> 20</a:t>
            </a:r>
          </a:p>
          <a:p>
            <a:r>
              <a:rPr lang="en-GB" b="1" dirty="0" smtClean="0"/>
              <a:t>Gender: </a:t>
            </a:r>
            <a:r>
              <a:rPr lang="en-GB" dirty="0" smtClean="0"/>
              <a:t>Male</a:t>
            </a:r>
          </a:p>
          <a:p>
            <a:r>
              <a:rPr lang="en-GB" b="1" dirty="0" smtClean="0"/>
              <a:t>Occupation: </a:t>
            </a:r>
            <a:r>
              <a:rPr lang="en-GB" dirty="0" smtClean="0"/>
              <a:t>Student</a:t>
            </a:r>
          </a:p>
          <a:p>
            <a:pPr>
              <a:buNone/>
            </a:pPr>
            <a:r>
              <a:rPr lang="en-GB" dirty="0" smtClean="0"/>
              <a:t/>
            </a:r>
            <a:br>
              <a:rPr lang="en-GB" dirty="0" smtClean="0"/>
            </a:br>
            <a:r>
              <a:rPr lang="en-GB" b="1" dirty="0" smtClean="0"/>
              <a:t>Background</a:t>
            </a:r>
            <a:endParaRPr lang="en-GB" dirty="0" smtClean="0"/>
          </a:p>
          <a:p>
            <a:r>
              <a:rPr lang="en-GB" dirty="0" smtClean="0"/>
              <a:t>Steve’s time is divided in going to </a:t>
            </a:r>
            <a:r>
              <a:rPr lang="en-GB" dirty="0" err="1" smtClean="0"/>
              <a:t>to</a:t>
            </a:r>
            <a:r>
              <a:rPr lang="en-GB" dirty="0" smtClean="0"/>
              <a:t> the university  and watching </a:t>
            </a:r>
            <a:r>
              <a:rPr lang="en-GB" dirty="0" err="1" smtClean="0"/>
              <a:t>netflix</a:t>
            </a:r>
            <a:r>
              <a:rPr lang="en-GB" dirty="0" smtClean="0"/>
              <a:t>. He has recently moved from his parents house to a private accommodation. He’s not keen on cooking, therefore he usually cooks a simple recipe and he does not maintain a diversity of ingredients in his fridge. He is tired of eating </a:t>
            </a:r>
            <a:r>
              <a:rPr lang="en-GB" dirty="0" smtClean="0"/>
              <a:t>mushroom omelettes </a:t>
            </a:r>
            <a:r>
              <a:rPr lang="en-GB" dirty="0" smtClean="0"/>
              <a:t>and he spends a significant amount </a:t>
            </a:r>
            <a:r>
              <a:rPr lang="en-GB" dirty="0" smtClean="0"/>
              <a:t>searching </a:t>
            </a:r>
            <a:r>
              <a:rPr lang="en-GB" dirty="0" smtClean="0"/>
              <a:t>websites for easy </a:t>
            </a:r>
            <a:r>
              <a:rPr lang="en-GB" dirty="0" smtClean="0"/>
              <a:t>recipes.</a:t>
            </a:r>
            <a:endParaRPr lang="en-GB" dirty="0" smtClean="0"/>
          </a:p>
          <a:p>
            <a:pPr>
              <a:buNone/>
            </a:pPr>
            <a:r>
              <a:rPr lang="en-GB" b="1" dirty="0" smtClean="0"/>
              <a:t>       User </a:t>
            </a:r>
            <a:r>
              <a:rPr lang="en-GB" b="1" dirty="0" smtClean="0"/>
              <a:t>goals</a:t>
            </a:r>
            <a:endParaRPr lang="en-GB" dirty="0" smtClean="0"/>
          </a:p>
          <a:p>
            <a:pPr fontAlgn="base"/>
            <a:r>
              <a:rPr lang="en-GB" dirty="0" smtClean="0"/>
              <a:t>Search for easy recipes quickly</a:t>
            </a:r>
          </a:p>
          <a:p>
            <a:pPr fontAlgn="base"/>
            <a:r>
              <a:rPr lang="en-GB" dirty="0" smtClean="0"/>
              <a:t>Set up an inventory with all the items in his fridge</a:t>
            </a:r>
          </a:p>
          <a:p>
            <a:pPr fontAlgn="base"/>
            <a:r>
              <a:rPr lang="en-GB" dirty="0" smtClean="0"/>
              <a:t>Receive recipe suggestions that closely match to his </a:t>
            </a:r>
            <a:r>
              <a:rPr lang="en-GB" dirty="0" smtClean="0"/>
              <a:t>inventory</a:t>
            </a:r>
            <a:r>
              <a:rPr lang="en-GB" dirty="0" smtClean="0"/>
              <a:t/>
            </a:r>
            <a:br>
              <a:rPr lang="en-GB" dirty="0" smtClean="0"/>
            </a:br>
            <a:endParaRPr lang="en-GB" dirty="0"/>
          </a:p>
        </p:txBody>
      </p:sp>
      <p:pic>
        <p:nvPicPr>
          <p:cNvPr id="5122" name="Picture 2" descr="http://www.savethestudent.org/uploads/student_payday_loans.jpg"/>
          <p:cNvPicPr>
            <a:picLocks noChangeAspect="1" noChangeArrowheads="1"/>
          </p:cNvPicPr>
          <p:nvPr/>
        </p:nvPicPr>
        <p:blipFill>
          <a:blip r:embed="rId2" cstate="print"/>
          <a:srcRect/>
          <a:stretch>
            <a:fillRect/>
          </a:stretch>
        </p:blipFill>
        <p:spPr bwMode="auto">
          <a:xfrm>
            <a:off x="4211960" y="1268760"/>
            <a:ext cx="1296144" cy="188530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Who’s </a:t>
            </a:r>
            <a:r>
              <a:rPr lang="en-GB" dirty="0" smtClean="0"/>
              <a:t>it for?</a:t>
            </a:r>
            <a:endParaRPr lang="en-GB" dirty="0"/>
          </a:p>
        </p:txBody>
      </p:sp>
      <p:sp>
        <p:nvSpPr>
          <p:cNvPr id="3" name="Content Placeholder 2"/>
          <p:cNvSpPr>
            <a:spLocks noGrp="1"/>
          </p:cNvSpPr>
          <p:nvPr>
            <p:ph idx="1"/>
          </p:nvPr>
        </p:nvSpPr>
        <p:spPr/>
        <p:txBody>
          <a:bodyPr>
            <a:normAutofit fontScale="55000" lnSpcReduction="20000"/>
          </a:bodyPr>
          <a:lstStyle/>
          <a:p>
            <a:r>
              <a:rPr lang="en-GB" b="1" dirty="0" smtClean="0"/>
              <a:t>Username:</a:t>
            </a:r>
            <a:r>
              <a:rPr lang="en-GB" dirty="0" smtClean="0"/>
              <a:t> </a:t>
            </a:r>
            <a:r>
              <a:rPr lang="en-GB" dirty="0" err="1" smtClean="0"/>
              <a:t>carry_rosemary</a:t>
            </a:r>
            <a:endParaRPr lang="en-GB" dirty="0" smtClean="0"/>
          </a:p>
          <a:p>
            <a:r>
              <a:rPr lang="en-GB" b="1" dirty="0" smtClean="0"/>
              <a:t>Age</a:t>
            </a:r>
            <a:r>
              <a:rPr lang="en-GB" b="1" dirty="0" smtClean="0"/>
              <a:t>:</a:t>
            </a:r>
            <a:r>
              <a:rPr lang="en-GB" dirty="0" smtClean="0"/>
              <a:t> </a:t>
            </a:r>
            <a:r>
              <a:rPr lang="en-GB" dirty="0" smtClean="0"/>
              <a:t>40</a:t>
            </a:r>
            <a:endParaRPr lang="en-GB" dirty="0" smtClean="0"/>
          </a:p>
          <a:p>
            <a:r>
              <a:rPr lang="en-GB" b="1" dirty="0" smtClean="0"/>
              <a:t>Gender:</a:t>
            </a:r>
            <a:r>
              <a:rPr lang="en-GB" dirty="0" smtClean="0"/>
              <a:t> </a:t>
            </a:r>
            <a:r>
              <a:rPr lang="en-GB" dirty="0" smtClean="0"/>
              <a:t>Female</a:t>
            </a:r>
            <a:endParaRPr lang="en-GB" dirty="0" smtClean="0"/>
          </a:p>
          <a:p>
            <a:r>
              <a:rPr lang="en-GB" b="1" dirty="0" smtClean="0"/>
              <a:t>Occupation:</a:t>
            </a:r>
            <a:r>
              <a:rPr lang="en-GB" dirty="0" smtClean="0"/>
              <a:t> Financial manager</a:t>
            </a:r>
          </a:p>
          <a:p>
            <a:pPr>
              <a:buNone/>
            </a:pPr>
            <a:r>
              <a:rPr lang="en-GB" dirty="0" smtClean="0"/>
              <a:t/>
            </a:r>
            <a:br>
              <a:rPr lang="en-GB" dirty="0" smtClean="0"/>
            </a:br>
            <a:r>
              <a:rPr lang="en-GB" b="1" dirty="0" smtClean="0"/>
              <a:t>Background</a:t>
            </a:r>
            <a:endParaRPr lang="en-GB" dirty="0" smtClean="0"/>
          </a:p>
          <a:p>
            <a:r>
              <a:rPr lang="en-GB" dirty="0" smtClean="0"/>
              <a:t>She has a successful career in a big company. On weekends she wants to show another ability: cooking. She has a big book of recipes that she received from her mother and she would like to share those delicious recipes with as many people possible. Also, she is keen on trying new recipes, combining new ingredients and the complexity of </a:t>
            </a:r>
            <a:r>
              <a:rPr lang="en-GB" dirty="0" smtClean="0"/>
              <a:t>a </a:t>
            </a:r>
            <a:r>
              <a:rPr lang="en-GB" dirty="0" smtClean="0"/>
              <a:t>recipe is not a problem to her.</a:t>
            </a:r>
          </a:p>
          <a:p>
            <a:pPr>
              <a:buNone/>
            </a:pPr>
            <a:r>
              <a:rPr lang="en-GB" b="1" dirty="0" smtClean="0"/>
              <a:t>       User </a:t>
            </a:r>
            <a:r>
              <a:rPr lang="en-GB" b="1" dirty="0" smtClean="0"/>
              <a:t>goals</a:t>
            </a:r>
            <a:endParaRPr lang="en-GB" dirty="0" smtClean="0"/>
          </a:p>
          <a:p>
            <a:pPr fontAlgn="base"/>
            <a:r>
              <a:rPr lang="en-GB" dirty="0" smtClean="0"/>
              <a:t>Share her recipes</a:t>
            </a:r>
          </a:p>
          <a:p>
            <a:pPr fontAlgn="base"/>
            <a:r>
              <a:rPr lang="en-GB" dirty="0" smtClean="0"/>
              <a:t>Search for recipes that combine different types of ingredients</a:t>
            </a:r>
          </a:p>
          <a:p>
            <a:pPr fontAlgn="base"/>
            <a:r>
              <a:rPr lang="en-GB" dirty="0" smtClean="0"/>
              <a:t>Sort the recipes by complexity</a:t>
            </a:r>
          </a:p>
          <a:p>
            <a:pPr>
              <a:buNone/>
            </a:pPr>
            <a:endParaRPr lang="en-GB" dirty="0"/>
          </a:p>
        </p:txBody>
      </p:sp>
      <p:pic>
        <p:nvPicPr>
          <p:cNvPr id="4098" name="Picture 2" descr="http://www.clearvistaconsulting.com/wp-content/uploads/2014/10/bigstock_Successful_Business_Woman-with-blue-graph-column-red-up-arrow_1331403-2.jpg"/>
          <p:cNvPicPr>
            <a:picLocks noChangeAspect="1" noChangeArrowheads="1"/>
          </p:cNvPicPr>
          <p:nvPr/>
        </p:nvPicPr>
        <p:blipFill>
          <a:blip r:embed="rId2" cstate="print"/>
          <a:srcRect/>
          <a:stretch>
            <a:fillRect/>
          </a:stretch>
        </p:blipFill>
        <p:spPr bwMode="auto">
          <a:xfrm>
            <a:off x="4067944" y="1268760"/>
            <a:ext cx="2506631" cy="180020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How’s it look?</a:t>
            </a:r>
            <a:endParaRPr lang="en-GB" dirty="0"/>
          </a:p>
        </p:txBody>
      </p:sp>
      <p:pic>
        <p:nvPicPr>
          <p:cNvPr id="27650" name="Picture 2"/>
          <p:cNvPicPr>
            <a:picLocks noGrp="1" noChangeAspect="1" noChangeArrowheads="1"/>
          </p:cNvPicPr>
          <p:nvPr>
            <p:ph idx="1"/>
          </p:nvPr>
        </p:nvPicPr>
        <p:blipFill>
          <a:blip r:embed="rId2" cstate="print"/>
          <a:srcRect l="24942" t="16542" r="24942" b="21409"/>
          <a:stretch>
            <a:fillRect/>
          </a:stretch>
        </p:blipFill>
        <p:spPr bwMode="auto">
          <a:xfrm>
            <a:off x="611560" y="1124744"/>
            <a:ext cx="7992888" cy="54224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How’s it look?</a:t>
            </a:r>
            <a:endParaRPr lang="en-GB" dirty="0"/>
          </a:p>
        </p:txBody>
      </p:sp>
      <p:pic>
        <p:nvPicPr>
          <p:cNvPr id="3073" name="Picture 1"/>
          <p:cNvPicPr>
            <a:picLocks noGrp="1" noChangeAspect="1" noChangeArrowheads="1"/>
          </p:cNvPicPr>
          <p:nvPr>
            <p:ph idx="1"/>
          </p:nvPr>
        </p:nvPicPr>
        <p:blipFill>
          <a:blip r:embed="rId2" cstate="print"/>
          <a:srcRect l="24942" t="16542" r="24942" b="21409"/>
          <a:stretch>
            <a:fillRect/>
          </a:stretch>
        </p:blipFill>
        <p:spPr bwMode="auto">
          <a:xfrm>
            <a:off x="611560" y="1097376"/>
            <a:ext cx="7920880" cy="541510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How’s it look?</a:t>
            </a:r>
            <a:endParaRPr lang="en-GB" dirty="0"/>
          </a:p>
        </p:txBody>
      </p:sp>
      <p:pic>
        <p:nvPicPr>
          <p:cNvPr id="28674" name="Picture 2"/>
          <p:cNvPicPr>
            <a:picLocks noGrp="1" noChangeAspect="1" noChangeArrowheads="1"/>
          </p:cNvPicPr>
          <p:nvPr>
            <p:ph idx="1"/>
          </p:nvPr>
        </p:nvPicPr>
        <p:blipFill>
          <a:blip r:embed="rId2" cstate="print"/>
          <a:srcRect l="24942" t="16542" r="24942" b="21409"/>
          <a:stretch>
            <a:fillRect/>
          </a:stretch>
        </p:blipFill>
        <p:spPr bwMode="auto">
          <a:xfrm>
            <a:off x="358705" y="1124744"/>
            <a:ext cx="8378681" cy="554333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How’s it Look?</a:t>
            </a:r>
            <a:endParaRPr lang="en-GB" dirty="0"/>
          </a:p>
        </p:txBody>
      </p:sp>
      <p:sp>
        <p:nvSpPr>
          <p:cNvPr id="3" name="Content Placeholder 2"/>
          <p:cNvSpPr>
            <a:spLocks noGrp="1"/>
          </p:cNvSpPr>
          <p:nvPr>
            <p:ph idx="1"/>
          </p:nvPr>
        </p:nvSpPr>
        <p:spPr/>
        <p:txBody>
          <a:bodyPr/>
          <a:lstStyle/>
          <a:p>
            <a:endParaRPr lang="en-GB" dirty="0"/>
          </a:p>
        </p:txBody>
      </p:sp>
      <p:pic>
        <p:nvPicPr>
          <p:cNvPr id="2049" name="Picture 1"/>
          <p:cNvPicPr>
            <a:picLocks noChangeAspect="1" noChangeArrowheads="1"/>
          </p:cNvPicPr>
          <p:nvPr/>
        </p:nvPicPr>
        <p:blipFill>
          <a:blip r:embed="rId2" cstate="print"/>
          <a:srcRect l="24806" t="17500" r="25189" b="23001"/>
          <a:stretch>
            <a:fillRect/>
          </a:stretch>
        </p:blipFill>
        <p:spPr bwMode="auto">
          <a:xfrm>
            <a:off x="467544" y="1124744"/>
            <a:ext cx="8208912" cy="511256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End!</a:t>
            </a:r>
            <a:endParaRPr lang="en-GB" dirty="0"/>
          </a:p>
        </p:txBody>
      </p:sp>
      <p:sp>
        <p:nvSpPr>
          <p:cNvPr id="3" name="Content Placeholder 2"/>
          <p:cNvSpPr>
            <a:spLocks noGrp="1"/>
          </p:cNvSpPr>
          <p:nvPr>
            <p:ph idx="1"/>
          </p:nvPr>
        </p:nvSpPr>
        <p:spPr/>
        <p:txBody>
          <a:bodyPr/>
          <a:lstStyle/>
          <a:p>
            <a:endParaRPr lang="en-GB" dirty="0"/>
          </a:p>
        </p:txBody>
      </p:sp>
      <p:pic>
        <p:nvPicPr>
          <p:cNvPr id="1026" name="Picture 2" descr="http://content.artofmanliness.com/uploads//2011/10/omelette.jpg"/>
          <p:cNvPicPr>
            <a:picLocks noChangeAspect="1" noChangeArrowheads="1"/>
          </p:cNvPicPr>
          <p:nvPr/>
        </p:nvPicPr>
        <p:blipFill>
          <a:blip r:embed="rId2" cstate="print"/>
          <a:srcRect/>
          <a:stretch>
            <a:fillRect/>
          </a:stretch>
        </p:blipFill>
        <p:spPr bwMode="auto">
          <a:xfrm>
            <a:off x="3923928" y="3501008"/>
            <a:ext cx="3840427" cy="2880320"/>
          </a:xfrm>
          <a:prstGeom prst="rect">
            <a:avLst/>
          </a:prstGeom>
          <a:noFill/>
        </p:spPr>
      </p:pic>
      <p:pic>
        <p:nvPicPr>
          <p:cNvPr id="1028" name="Picture 4" descr="http://cdn.24.co.za/files/Cms/General/d/2670/cde091a1016346e795dbe0f51531ac7d.jpg"/>
          <p:cNvPicPr>
            <a:picLocks noChangeAspect="1" noChangeArrowheads="1"/>
          </p:cNvPicPr>
          <p:nvPr/>
        </p:nvPicPr>
        <p:blipFill>
          <a:blip r:embed="rId3" cstate="print"/>
          <a:srcRect/>
          <a:stretch>
            <a:fillRect/>
          </a:stretch>
        </p:blipFill>
        <p:spPr bwMode="auto">
          <a:xfrm>
            <a:off x="1475656" y="188640"/>
            <a:ext cx="1800200" cy="2057371"/>
          </a:xfrm>
          <a:prstGeom prst="rect">
            <a:avLst/>
          </a:prstGeom>
          <a:noFill/>
        </p:spPr>
      </p:pic>
      <p:pic>
        <p:nvPicPr>
          <p:cNvPr id="1030" name="Picture 6" descr="http://25.media.tumblr.com/tumblr_leipdvg1dO1qz581wo1_400.jpg"/>
          <p:cNvPicPr>
            <a:picLocks noChangeAspect="1" noChangeArrowheads="1"/>
          </p:cNvPicPr>
          <p:nvPr/>
        </p:nvPicPr>
        <p:blipFill>
          <a:blip r:embed="rId4" cstate="print"/>
          <a:srcRect/>
          <a:stretch>
            <a:fillRect/>
          </a:stretch>
        </p:blipFill>
        <p:spPr bwMode="auto">
          <a:xfrm>
            <a:off x="611560" y="2276872"/>
            <a:ext cx="3168805" cy="4222123"/>
          </a:xfrm>
          <a:prstGeom prst="rect">
            <a:avLst/>
          </a:prstGeom>
          <a:noFill/>
        </p:spPr>
      </p:pic>
      <p:pic>
        <p:nvPicPr>
          <p:cNvPr id="1032" name="Picture 8" descr="https://s-media-cache-ak0.pinimg.com/originals/93/bd/e4/93bde4a1c3cb92b0e49059553c7a5533.jpg"/>
          <p:cNvPicPr>
            <a:picLocks noChangeAspect="1" noChangeArrowheads="1"/>
          </p:cNvPicPr>
          <p:nvPr/>
        </p:nvPicPr>
        <p:blipFill>
          <a:blip r:embed="rId5" cstate="print"/>
          <a:srcRect/>
          <a:stretch>
            <a:fillRect/>
          </a:stretch>
        </p:blipFill>
        <p:spPr bwMode="auto">
          <a:xfrm>
            <a:off x="4283968" y="1124744"/>
            <a:ext cx="2613259" cy="2316485"/>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WhatTo.eat?</a:t>
            </a:r>
            <a:endParaRPr lang="en-GB" dirty="0"/>
          </a:p>
        </p:txBody>
      </p:sp>
      <p:sp>
        <p:nvSpPr>
          <p:cNvPr id="3" name="Content Placeholder 2"/>
          <p:cNvSpPr>
            <a:spLocks noGrp="1"/>
          </p:cNvSpPr>
          <p:nvPr>
            <p:ph idx="1"/>
          </p:nvPr>
        </p:nvSpPr>
        <p:spPr/>
        <p:txBody>
          <a:bodyPr>
            <a:normAutofit fontScale="92500"/>
          </a:bodyPr>
          <a:lstStyle/>
          <a:p>
            <a:r>
              <a:rPr lang="en-GB" dirty="0" smtClean="0"/>
              <a:t>An app to help people make shopping lists, and find recipes based on what they have in their kitchen. </a:t>
            </a:r>
          </a:p>
          <a:p>
            <a:r>
              <a:rPr lang="en-GB" dirty="0" smtClean="0"/>
              <a:t>The user can search for recipes, add their ingredients to their shopping list, and then it will automatically update your “inventory” once you’ve done your shopping.</a:t>
            </a:r>
          </a:p>
          <a:p>
            <a:r>
              <a:rPr lang="en-GB" dirty="0" smtClean="0"/>
              <a:t>Helps you find new recipes and expand on what you might make with your usual ingredients.</a:t>
            </a:r>
            <a:endParaRPr lang="en-GB"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WhatTo.eat needs to do</a:t>
            </a:r>
            <a:endParaRPr lang="en-GB" dirty="0"/>
          </a:p>
        </p:txBody>
      </p:sp>
      <p:sp>
        <p:nvSpPr>
          <p:cNvPr id="3" name="Content Placeholder 2"/>
          <p:cNvSpPr>
            <a:spLocks noGrp="1"/>
          </p:cNvSpPr>
          <p:nvPr>
            <p:ph idx="1"/>
          </p:nvPr>
        </p:nvSpPr>
        <p:spPr/>
        <p:txBody>
          <a:bodyPr/>
          <a:lstStyle/>
          <a:p>
            <a:r>
              <a:rPr lang="en-GB" dirty="0" smtClean="0"/>
              <a:t>Allow users to add new recipes to its database.</a:t>
            </a:r>
          </a:p>
          <a:p>
            <a:r>
              <a:rPr lang="en-GB" dirty="0" smtClean="0"/>
              <a:t>Rate/review recipes.</a:t>
            </a:r>
          </a:p>
          <a:p>
            <a:r>
              <a:rPr lang="en-GB" dirty="0" smtClean="0"/>
              <a:t>Let users search through recipes.</a:t>
            </a:r>
          </a:p>
          <a:p>
            <a:r>
              <a:rPr lang="en-GB" dirty="0" smtClean="0"/>
              <a:t>Be able to query recipes based on their ingredients, ratings, and categories. </a:t>
            </a:r>
          </a:p>
          <a:p>
            <a:r>
              <a:rPr lang="en-GB" dirty="0" smtClean="0"/>
              <a:t>Create shopping lists, or add ingredients to a shopping list from a recipe you’ve looked up.</a:t>
            </a:r>
            <a:endParaRPr lang="en-GB"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 WhatTo.eat needs:</a:t>
            </a:r>
            <a:endParaRPr lang="en-GB" dirty="0"/>
          </a:p>
        </p:txBody>
      </p:sp>
      <p:sp>
        <p:nvSpPr>
          <p:cNvPr id="3" name="Content Placeholder 2"/>
          <p:cNvSpPr>
            <a:spLocks noGrp="1"/>
          </p:cNvSpPr>
          <p:nvPr>
            <p:ph idx="1"/>
          </p:nvPr>
        </p:nvSpPr>
        <p:spPr/>
        <p:txBody>
          <a:bodyPr/>
          <a:lstStyle/>
          <a:p>
            <a:r>
              <a:rPr lang="en-GB" dirty="0" smtClean="0"/>
              <a:t>A database of recipes, each of which has:</a:t>
            </a:r>
          </a:p>
          <a:p>
            <a:pPr lvl="1"/>
            <a:r>
              <a:rPr lang="en-GB" dirty="0" smtClean="0"/>
              <a:t>Ingredients</a:t>
            </a:r>
          </a:p>
          <a:p>
            <a:pPr lvl="1"/>
            <a:r>
              <a:rPr lang="en-GB" dirty="0" smtClean="0"/>
              <a:t>Ratings</a:t>
            </a:r>
          </a:p>
          <a:p>
            <a:pPr lvl="1"/>
            <a:r>
              <a:rPr lang="en-GB" dirty="0" smtClean="0"/>
              <a:t>Instructions</a:t>
            </a:r>
          </a:p>
          <a:p>
            <a:pPr lvl="1"/>
            <a:r>
              <a:rPr lang="en-GB" dirty="0" smtClean="0"/>
              <a:t>Authors</a:t>
            </a:r>
          </a:p>
          <a:p>
            <a:pPr lvl="1"/>
            <a:r>
              <a:rPr lang="en-GB" dirty="0" smtClean="0"/>
              <a:t>Descriptions</a:t>
            </a:r>
          </a:p>
          <a:p>
            <a:pPr lvl="1"/>
            <a:endParaRPr lang="en-GB"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 WhatTo.eat needs:</a:t>
            </a:r>
            <a:endParaRPr lang="en-GB" dirty="0"/>
          </a:p>
        </p:txBody>
      </p:sp>
      <p:sp>
        <p:nvSpPr>
          <p:cNvPr id="3" name="Content Placeholder 2"/>
          <p:cNvSpPr>
            <a:spLocks noGrp="1"/>
          </p:cNvSpPr>
          <p:nvPr>
            <p:ph idx="1"/>
          </p:nvPr>
        </p:nvSpPr>
        <p:spPr/>
        <p:txBody>
          <a:bodyPr/>
          <a:lstStyle/>
          <a:p>
            <a:r>
              <a:rPr lang="en-GB" dirty="0" smtClean="0"/>
              <a:t>A database of users which has:</a:t>
            </a:r>
          </a:p>
          <a:p>
            <a:pPr lvl="1"/>
            <a:r>
              <a:rPr lang="en-GB" dirty="0" smtClean="0"/>
              <a:t>Their username</a:t>
            </a:r>
          </a:p>
          <a:p>
            <a:pPr lvl="1"/>
            <a:r>
              <a:rPr lang="en-GB" dirty="0" smtClean="0"/>
              <a:t>Passwords</a:t>
            </a:r>
          </a:p>
          <a:p>
            <a:pPr lvl="1"/>
            <a:r>
              <a:rPr lang="en-GB" dirty="0" smtClean="0"/>
              <a:t>Favourite recipes</a:t>
            </a:r>
          </a:p>
          <a:p>
            <a:pPr lvl="1"/>
            <a:r>
              <a:rPr lang="en-GB" dirty="0" smtClean="0"/>
              <a:t>Recipes they’ve added</a:t>
            </a:r>
          </a:p>
          <a:p>
            <a:pPr lvl="1"/>
            <a:r>
              <a:rPr lang="en-GB" dirty="0" smtClean="0"/>
              <a:t>Their inventory</a:t>
            </a:r>
          </a:p>
          <a:p>
            <a:pPr lvl="1"/>
            <a:r>
              <a:rPr lang="en-GB" dirty="0" smtClean="0"/>
              <a:t>Shopping list </a:t>
            </a:r>
            <a:endParaRPr lang="en-GB"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 WhatTo.eat needs:</a:t>
            </a:r>
            <a:endParaRPr lang="en-GB" dirty="0"/>
          </a:p>
        </p:txBody>
      </p:sp>
      <p:sp>
        <p:nvSpPr>
          <p:cNvPr id="3" name="Content Placeholder 2"/>
          <p:cNvSpPr>
            <a:spLocks noGrp="1"/>
          </p:cNvSpPr>
          <p:nvPr>
            <p:ph idx="1"/>
          </p:nvPr>
        </p:nvSpPr>
        <p:spPr/>
        <p:txBody>
          <a:bodyPr/>
          <a:lstStyle/>
          <a:p>
            <a:r>
              <a:rPr lang="en-GB" dirty="0" smtClean="0"/>
              <a:t>A search algorithm which returns recipes based on their:</a:t>
            </a:r>
          </a:p>
          <a:p>
            <a:pPr lvl="1"/>
            <a:r>
              <a:rPr lang="en-GB" dirty="0" smtClean="0"/>
              <a:t>Ingredients when compared with the user’s inventory</a:t>
            </a:r>
          </a:p>
          <a:p>
            <a:pPr lvl="1"/>
            <a:r>
              <a:rPr lang="en-GB" dirty="0" smtClean="0"/>
              <a:t>Ratings</a:t>
            </a:r>
          </a:p>
          <a:p>
            <a:pPr lvl="1"/>
            <a:r>
              <a:rPr lang="en-GB" dirty="0" smtClean="0"/>
              <a:t>Difficulty and time, if needed.</a:t>
            </a:r>
            <a:endParaRPr lang="en-GB"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 WhatTo.eat needs:</a:t>
            </a:r>
            <a:endParaRPr lang="en-GB" dirty="0"/>
          </a:p>
        </p:txBody>
      </p:sp>
      <p:sp>
        <p:nvSpPr>
          <p:cNvPr id="3" name="Content Placeholder 2"/>
          <p:cNvSpPr>
            <a:spLocks noGrp="1"/>
          </p:cNvSpPr>
          <p:nvPr>
            <p:ph idx="1"/>
          </p:nvPr>
        </p:nvSpPr>
        <p:spPr/>
        <p:txBody>
          <a:bodyPr/>
          <a:lstStyle/>
          <a:p>
            <a:r>
              <a:rPr lang="en-GB" dirty="0" smtClean="0"/>
              <a:t>Functionality to add to and take away from the user’s inventory.</a:t>
            </a:r>
          </a:p>
          <a:p>
            <a:r>
              <a:rPr lang="en-GB" dirty="0" smtClean="0"/>
              <a:t>Create shopping lists based on recipes’ ingredients</a:t>
            </a:r>
          </a:p>
          <a:p>
            <a:r>
              <a:rPr lang="en-GB" dirty="0" smtClean="0"/>
              <a:t>Make searches based on different criteria.</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lstStyle/>
          <a:p>
            <a:endParaRPr lang="en-GB" dirty="0"/>
          </a:p>
        </p:txBody>
      </p:sp>
      <p:pic>
        <p:nvPicPr>
          <p:cNvPr id="7170" name="Picture 2" descr="https://fbcdn-sphotos-h-a.akamaihd.net/hphotos-ak-xpf1/v/t35.0-12/11024487_1043100515707197_714260665_o.jpg?oh=787fe85a910562042a6507920758eb5d&amp;oe=54EFBA8A&amp;__gda__=1425000410_af6af77ef54fdb0195e6c083a84b1bdd"/>
          <p:cNvPicPr>
            <a:picLocks noChangeAspect="1" noChangeArrowheads="1"/>
          </p:cNvPicPr>
          <p:nvPr/>
        </p:nvPicPr>
        <p:blipFill>
          <a:blip r:embed="rId2" cstate="print"/>
          <a:srcRect/>
          <a:stretch>
            <a:fillRect/>
          </a:stretch>
        </p:blipFill>
        <p:spPr bwMode="auto">
          <a:xfrm>
            <a:off x="0" y="332656"/>
            <a:ext cx="9144000" cy="5976665"/>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WhatTo.eat’s</a:t>
            </a:r>
            <a:r>
              <a:rPr lang="en-GB" dirty="0" smtClean="0"/>
              <a:t> architecture</a:t>
            </a:r>
            <a:endParaRPr lang="en-GB" dirty="0"/>
          </a:p>
        </p:txBody>
      </p:sp>
      <p:sp>
        <p:nvSpPr>
          <p:cNvPr id="3" name="Content Placeholder 2"/>
          <p:cNvSpPr>
            <a:spLocks noGrp="1"/>
          </p:cNvSpPr>
          <p:nvPr>
            <p:ph idx="1"/>
          </p:nvPr>
        </p:nvSpPr>
        <p:spPr/>
        <p:txBody>
          <a:bodyPr/>
          <a:lstStyle/>
          <a:p>
            <a:r>
              <a:rPr lang="en-GB" dirty="0" err="1" smtClean="0"/>
              <a:t>Django</a:t>
            </a:r>
            <a:r>
              <a:rPr lang="en-GB" dirty="0" smtClean="0"/>
              <a:t>-based </a:t>
            </a:r>
            <a:r>
              <a:rPr lang="en-GB" dirty="0" smtClean="0"/>
              <a:t>middleware for:</a:t>
            </a:r>
          </a:p>
          <a:p>
            <a:pPr lvl="1"/>
            <a:r>
              <a:rPr lang="en-GB" dirty="0" smtClean="0"/>
              <a:t>U</a:t>
            </a:r>
            <a:r>
              <a:rPr lang="en-GB" dirty="0" smtClean="0"/>
              <a:t>ser </a:t>
            </a:r>
            <a:r>
              <a:rPr lang="en-GB" dirty="0" smtClean="0"/>
              <a:t>profiles and adding/rating functionality as we did in creating “</a:t>
            </a:r>
            <a:r>
              <a:rPr lang="en-GB" dirty="0" err="1" smtClean="0"/>
              <a:t>Rango</a:t>
            </a:r>
            <a:r>
              <a:rPr lang="en-GB" dirty="0" smtClean="0"/>
              <a:t>.”</a:t>
            </a:r>
          </a:p>
          <a:p>
            <a:r>
              <a:rPr lang="en-GB" dirty="0" smtClean="0"/>
              <a:t>SQLite3 </a:t>
            </a:r>
            <a:r>
              <a:rPr lang="en-GB" dirty="0" smtClean="0"/>
              <a:t>Database:</a:t>
            </a:r>
          </a:p>
          <a:p>
            <a:pPr lvl="1"/>
            <a:r>
              <a:rPr lang="en-GB" dirty="0" smtClean="0"/>
              <a:t>To </a:t>
            </a:r>
            <a:r>
              <a:rPr lang="en-GB" dirty="0" smtClean="0"/>
              <a:t>hold </a:t>
            </a:r>
            <a:r>
              <a:rPr lang="en-GB" dirty="0" smtClean="0"/>
              <a:t>all of our users, their inventories, and recipes.</a:t>
            </a:r>
          </a:p>
          <a:p>
            <a:pPr>
              <a:buNone/>
            </a:pPr>
            <a:r>
              <a:rPr lang="en-GB" dirty="0" smtClean="0"/>
              <a:t> </a:t>
            </a:r>
          </a:p>
          <a:p>
            <a:endParaRPr lang="en-GB"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TotalTime>
  <Words>329</Words>
  <Application>Microsoft Office PowerPoint</Application>
  <PresentationFormat>On-screen Show (4:3)</PresentationFormat>
  <Paragraphs>69</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WhatTo.eat</vt:lpstr>
      <vt:lpstr>What is WhatTo.eat?</vt:lpstr>
      <vt:lpstr>What WhatTo.eat needs to do</vt:lpstr>
      <vt:lpstr>So WhatTo.eat needs:</vt:lpstr>
      <vt:lpstr>So WhatTo.eat needs:</vt:lpstr>
      <vt:lpstr>So WhatTo.eat needs:</vt:lpstr>
      <vt:lpstr>So WhatTo.eat needs:</vt:lpstr>
      <vt:lpstr>Slide 8</vt:lpstr>
      <vt:lpstr>WhatTo.eat’s architecture</vt:lpstr>
      <vt:lpstr>Who‘s it for?</vt:lpstr>
      <vt:lpstr>Who’s it for?</vt:lpstr>
      <vt:lpstr>How’s it look?</vt:lpstr>
      <vt:lpstr>How’s it look?</vt:lpstr>
      <vt:lpstr>How’s it look?</vt:lpstr>
      <vt:lpstr>How’s it Look?</vt:lpstr>
      <vt:lpstr>The End!</vt:lpstr>
    </vt:vector>
  </TitlesOfParts>
  <Company>Computing Science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WhatTo.eat</dc:title>
  <dc:creator>Registered User</dc:creator>
  <cp:lastModifiedBy>Registered User</cp:lastModifiedBy>
  <cp:revision>9</cp:revision>
  <dcterms:created xsi:type="dcterms:W3CDTF">2015-02-24T14:30:15Z</dcterms:created>
  <dcterms:modified xsi:type="dcterms:W3CDTF">2015-02-25T15:46:58Z</dcterms:modified>
</cp:coreProperties>
</file>