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naheim"/>
      <p:regular r:id="rId21"/>
    </p:embeddedFont>
    <p:embeddedFont>
      <p:font typeface="Barlow Condensed ExtraBold"/>
      <p:bold r:id="rId22"/>
      <p:boldItalic r:id="rId23"/>
    </p:embeddedFont>
    <p:embeddedFont>
      <p:font typeface="Proxima Nova Semibold"/>
      <p:regular r:id="rId24"/>
      <p:bold r:id="rId25"/>
      <p:boldItalic r:id="rId26"/>
    </p:embeddedFont>
    <p:embeddedFont>
      <p:font typeface="Overpass Mono"/>
      <p:regular r:id="rId27"/>
      <p:bold r:id="rId28"/>
    </p:embeddedFont>
    <p:embeddedFont>
      <p:font typeface="Barl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BarlowCondensedExtraBold-bold.fntdata"/><Relationship Id="rId21" Type="http://schemas.openxmlformats.org/officeDocument/2006/relationships/font" Target="fonts/Anaheim-regular.fntdata"/><Relationship Id="rId24" Type="http://schemas.openxmlformats.org/officeDocument/2006/relationships/font" Target="fonts/ProximaNovaSemibold-regular.fntdata"/><Relationship Id="rId23" Type="http://schemas.openxmlformats.org/officeDocument/2006/relationships/font" Target="fonts/BarlowCondensedExtra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roximaNovaSemibold-boldItalic.fntdata"/><Relationship Id="rId25" Type="http://schemas.openxmlformats.org/officeDocument/2006/relationships/font" Target="fonts/ProximaNovaSemibold-bold.fntdata"/><Relationship Id="rId28" Type="http://schemas.openxmlformats.org/officeDocument/2006/relationships/font" Target="fonts/OverpassMono-bold.fntdata"/><Relationship Id="rId27" Type="http://schemas.openxmlformats.org/officeDocument/2006/relationships/font" Target="fonts/Overpass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Barl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b7adbae5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b7adbae5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9b7adbae5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9b7adbae5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de203a35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de203a35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b777b75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b777b75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b777b75d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9b777b75d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9b777b75d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9b777b75d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b7adbae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9b7adbae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b7adbae5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b7adbae5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b3994a781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b3994a781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328" name="Google Shape;328;p2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Cassandra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NEGATIVOS</a:t>
            </a:r>
            <a:endParaRPr/>
          </a:p>
        </p:txBody>
      </p:sp>
      <p:sp>
        <p:nvSpPr>
          <p:cNvPr id="413" name="Google Shape;413;p36"/>
          <p:cNvSpPr txBox="1"/>
          <p:nvPr/>
        </p:nvSpPr>
        <p:spPr>
          <a:xfrm>
            <a:off x="2432275" y="13700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Não é </a:t>
            </a: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possível</a:t>
            </a: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utilizar joins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Não é possível implementar chaves estrangeiras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Reads podem ser lentos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 txBox="1"/>
          <p:nvPr>
            <p:ph idx="4294967295" type="title"/>
          </p:nvPr>
        </p:nvSpPr>
        <p:spPr>
          <a:xfrm>
            <a:off x="1048350" y="64960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Referências</a:t>
            </a:r>
            <a:endParaRPr sz="2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7"/>
          <p:cNvSpPr txBox="1"/>
          <p:nvPr>
            <p:ph idx="4294967295" type="body"/>
          </p:nvPr>
        </p:nvSpPr>
        <p:spPr>
          <a:xfrm>
            <a:off x="1048350" y="2604711"/>
            <a:ext cx="7047300" cy="1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Documentação comandos CQL</a:t>
            </a:r>
            <a:endParaRPr b="1"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https://docs.datastax.com/en/cql-oss/3.3/cql/cql_reference/cqlCommandsTOC.html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Playlist Tutorial Cassandra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https://www.youtube.com/playlist?list=PLalrWAGybpB-L1PGA-NfFu2uiWHEsdscD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Stack Overflow</a:t>
            </a:r>
            <a:endParaRPr b="1"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https://stackoverflow.com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/>
          <p:nvPr>
            <p:ph idx="1" type="body"/>
          </p:nvPr>
        </p:nvSpPr>
        <p:spPr>
          <a:xfrm>
            <a:off x="609500" y="1973025"/>
            <a:ext cx="38646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Open source e gratuito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Escalável e alta tolerância a falhas de hardware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Alta disponibilidade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Replicação em diferentes datacenters de forma eficiente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8"/>
          <p:cNvSpPr txBox="1"/>
          <p:nvPr>
            <p:ph type="title"/>
          </p:nvPr>
        </p:nvSpPr>
        <p:spPr>
          <a:xfrm>
            <a:off x="175500" y="1244525"/>
            <a:ext cx="39465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CARACTERÍSTICAS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341" name="Google Shape;341;p28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400" y="830114"/>
            <a:ext cx="3864600" cy="2589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/>
          <p:nvPr>
            <p:ph type="title"/>
          </p:nvPr>
        </p:nvSpPr>
        <p:spPr>
          <a:xfrm>
            <a:off x="0" y="39400"/>
            <a:ext cx="9144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REPRESENTAÇÕES DE MODELOS</a:t>
            </a:r>
            <a:endParaRPr sz="2600"/>
          </a:p>
        </p:txBody>
      </p:sp>
      <p:sp>
        <p:nvSpPr>
          <p:cNvPr id="348" name="Google Shape;348;p29"/>
          <p:cNvSpPr txBox="1"/>
          <p:nvPr>
            <p:ph idx="2" type="title"/>
          </p:nvPr>
        </p:nvSpPr>
        <p:spPr>
          <a:xfrm>
            <a:off x="174875" y="2968078"/>
            <a:ext cx="2340900" cy="2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Postgres</a:t>
            </a:r>
            <a:endParaRPr sz="1900"/>
          </a:p>
        </p:txBody>
      </p:sp>
      <p:sp>
        <p:nvSpPr>
          <p:cNvPr id="349" name="Google Shape;349;p29"/>
          <p:cNvSpPr txBox="1"/>
          <p:nvPr>
            <p:ph idx="4" type="title"/>
          </p:nvPr>
        </p:nvSpPr>
        <p:spPr>
          <a:xfrm>
            <a:off x="174871" y="879800"/>
            <a:ext cx="2340900" cy="2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Cassandra</a:t>
            </a:r>
            <a:endParaRPr sz="1900"/>
          </a:p>
        </p:txBody>
      </p:sp>
      <p:grpSp>
        <p:nvGrpSpPr>
          <p:cNvPr id="350" name="Google Shape;350;p29"/>
          <p:cNvGrpSpPr/>
          <p:nvPr/>
        </p:nvGrpSpPr>
        <p:grpSpPr>
          <a:xfrm>
            <a:off x="49898" y="4769759"/>
            <a:ext cx="1015032" cy="325196"/>
            <a:chOff x="1156673" y="4600809"/>
            <a:chExt cx="1015032" cy="325196"/>
          </a:xfrm>
        </p:grpSpPr>
        <p:sp>
          <p:nvSpPr>
            <p:cNvPr id="351" name="Google Shape;351;p29"/>
            <p:cNvSpPr/>
            <p:nvPr/>
          </p:nvSpPr>
          <p:spPr>
            <a:xfrm>
              <a:off x="1937576" y="4600809"/>
              <a:ext cx="234129" cy="75728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1394514" y="4600809"/>
              <a:ext cx="440870" cy="75728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1156673" y="4725738"/>
              <a:ext cx="474774" cy="75767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1718307" y="4725738"/>
              <a:ext cx="453393" cy="75767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1536688" y="4850706"/>
              <a:ext cx="635008" cy="75299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29"/>
          <p:cNvGrpSpPr/>
          <p:nvPr/>
        </p:nvGrpSpPr>
        <p:grpSpPr>
          <a:xfrm>
            <a:off x="265681" y="312671"/>
            <a:ext cx="503107" cy="454658"/>
            <a:chOff x="5415892" y="1465405"/>
            <a:chExt cx="526759" cy="584845"/>
          </a:xfrm>
        </p:grpSpPr>
        <p:sp>
          <p:nvSpPr>
            <p:cNvPr id="357" name="Google Shape;357;p29"/>
            <p:cNvSpPr/>
            <p:nvPr/>
          </p:nvSpPr>
          <p:spPr>
            <a:xfrm>
              <a:off x="5553530" y="1720587"/>
              <a:ext cx="389121" cy="278618"/>
            </a:xfrm>
            <a:custGeom>
              <a:rect b="b" l="l" r="r" t="t"/>
              <a:pathLst>
                <a:path extrusionOk="0" h="7085" w="9895">
                  <a:moveTo>
                    <a:pt x="5513" y="0"/>
                  </a:moveTo>
                  <a:cubicBezTo>
                    <a:pt x="4382" y="0"/>
                    <a:pt x="3382" y="750"/>
                    <a:pt x="3048" y="1810"/>
                  </a:cubicBezTo>
                  <a:lnTo>
                    <a:pt x="3001" y="1965"/>
                  </a:lnTo>
                  <a:lnTo>
                    <a:pt x="2846" y="1953"/>
                  </a:lnTo>
                  <a:cubicBezTo>
                    <a:pt x="2751" y="1941"/>
                    <a:pt x="2667" y="1941"/>
                    <a:pt x="2572" y="1941"/>
                  </a:cubicBezTo>
                  <a:cubicBezTo>
                    <a:pt x="1155" y="1941"/>
                    <a:pt x="0" y="3096"/>
                    <a:pt x="0" y="4513"/>
                  </a:cubicBezTo>
                  <a:cubicBezTo>
                    <a:pt x="0" y="5929"/>
                    <a:pt x="1155" y="7084"/>
                    <a:pt x="2572" y="7084"/>
                  </a:cubicBezTo>
                  <a:lnTo>
                    <a:pt x="7323" y="7084"/>
                  </a:lnTo>
                  <a:cubicBezTo>
                    <a:pt x="8740" y="7084"/>
                    <a:pt x="9895" y="5929"/>
                    <a:pt x="9895" y="4513"/>
                  </a:cubicBezTo>
                  <a:cubicBezTo>
                    <a:pt x="9895" y="3393"/>
                    <a:pt x="9180" y="2417"/>
                    <a:pt x="8132" y="2060"/>
                  </a:cubicBezTo>
                  <a:lnTo>
                    <a:pt x="8025" y="2036"/>
                  </a:lnTo>
                  <a:lnTo>
                    <a:pt x="8001" y="1929"/>
                  </a:lnTo>
                  <a:cubicBezTo>
                    <a:pt x="7716" y="798"/>
                    <a:pt x="6680" y="0"/>
                    <a:pt x="5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5415892" y="1465405"/>
              <a:ext cx="347436" cy="503360"/>
            </a:xfrm>
            <a:custGeom>
              <a:rect b="b" l="l" r="r" t="t"/>
              <a:pathLst>
                <a:path extrusionOk="0" h="12800" w="8835">
                  <a:moveTo>
                    <a:pt x="4417" y="977"/>
                  </a:moveTo>
                  <a:cubicBezTo>
                    <a:pt x="6548" y="977"/>
                    <a:pt x="7858" y="1679"/>
                    <a:pt x="7858" y="2060"/>
                  </a:cubicBezTo>
                  <a:cubicBezTo>
                    <a:pt x="7858" y="2441"/>
                    <a:pt x="6548" y="3143"/>
                    <a:pt x="4417" y="3143"/>
                  </a:cubicBezTo>
                  <a:cubicBezTo>
                    <a:pt x="2286" y="3143"/>
                    <a:pt x="976" y="2441"/>
                    <a:pt x="976" y="2060"/>
                  </a:cubicBezTo>
                  <a:cubicBezTo>
                    <a:pt x="976" y="1679"/>
                    <a:pt x="2286" y="977"/>
                    <a:pt x="4417" y="977"/>
                  </a:cubicBezTo>
                  <a:close/>
                  <a:moveTo>
                    <a:pt x="7644" y="4358"/>
                  </a:moveTo>
                  <a:cubicBezTo>
                    <a:pt x="7787" y="4477"/>
                    <a:pt x="7858" y="4584"/>
                    <a:pt x="7858" y="4679"/>
                  </a:cubicBezTo>
                  <a:cubicBezTo>
                    <a:pt x="7858" y="5060"/>
                    <a:pt x="6548" y="5763"/>
                    <a:pt x="4417" y="5763"/>
                  </a:cubicBezTo>
                  <a:cubicBezTo>
                    <a:pt x="2286" y="5763"/>
                    <a:pt x="976" y="5060"/>
                    <a:pt x="976" y="4679"/>
                  </a:cubicBezTo>
                  <a:cubicBezTo>
                    <a:pt x="976" y="4584"/>
                    <a:pt x="1048" y="4477"/>
                    <a:pt x="1203" y="4358"/>
                  </a:cubicBezTo>
                  <a:cubicBezTo>
                    <a:pt x="2060" y="4763"/>
                    <a:pt x="3262" y="4977"/>
                    <a:pt x="4417" y="4977"/>
                  </a:cubicBezTo>
                  <a:cubicBezTo>
                    <a:pt x="5572" y="4977"/>
                    <a:pt x="6775" y="4763"/>
                    <a:pt x="7644" y="4358"/>
                  </a:cubicBezTo>
                  <a:close/>
                  <a:moveTo>
                    <a:pt x="4417" y="0"/>
                  </a:moveTo>
                  <a:cubicBezTo>
                    <a:pt x="2274" y="0"/>
                    <a:pt x="0" y="726"/>
                    <a:pt x="0" y="2060"/>
                  </a:cubicBezTo>
                  <a:lnTo>
                    <a:pt x="0" y="3120"/>
                  </a:lnTo>
                  <a:lnTo>
                    <a:pt x="12" y="3143"/>
                  </a:lnTo>
                  <a:cubicBezTo>
                    <a:pt x="60" y="3382"/>
                    <a:pt x="191" y="3608"/>
                    <a:pt x="381" y="3810"/>
                  </a:cubicBezTo>
                  <a:cubicBezTo>
                    <a:pt x="143" y="4060"/>
                    <a:pt x="0" y="4346"/>
                    <a:pt x="0" y="4679"/>
                  </a:cubicBezTo>
                  <a:lnTo>
                    <a:pt x="0" y="5739"/>
                  </a:lnTo>
                  <a:lnTo>
                    <a:pt x="12" y="5763"/>
                  </a:lnTo>
                  <a:cubicBezTo>
                    <a:pt x="60" y="6001"/>
                    <a:pt x="191" y="6227"/>
                    <a:pt x="381" y="6430"/>
                  </a:cubicBezTo>
                  <a:cubicBezTo>
                    <a:pt x="143" y="6680"/>
                    <a:pt x="0" y="6965"/>
                    <a:pt x="0" y="7299"/>
                  </a:cubicBezTo>
                  <a:lnTo>
                    <a:pt x="0" y="8358"/>
                  </a:lnTo>
                  <a:lnTo>
                    <a:pt x="12" y="8382"/>
                  </a:lnTo>
                  <a:cubicBezTo>
                    <a:pt x="60" y="8620"/>
                    <a:pt x="191" y="8847"/>
                    <a:pt x="381" y="9049"/>
                  </a:cubicBezTo>
                  <a:cubicBezTo>
                    <a:pt x="143" y="9299"/>
                    <a:pt x="0" y="9585"/>
                    <a:pt x="0" y="9918"/>
                  </a:cubicBezTo>
                  <a:lnTo>
                    <a:pt x="0" y="10978"/>
                  </a:lnTo>
                  <a:lnTo>
                    <a:pt x="12" y="11002"/>
                  </a:lnTo>
                  <a:cubicBezTo>
                    <a:pt x="226" y="12037"/>
                    <a:pt x="1869" y="12657"/>
                    <a:pt x="3620" y="12799"/>
                  </a:cubicBezTo>
                  <a:cubicBezTo>
                    <a:pt x="3250" y="12299"/>
                    <a:pt x="3024" y="11668"/>
                    <a:pt x="3024" y="11002"/>
                  </a:cubicBezTo>
                  <a:cubicBezTo>
                    <a:pt x="3024" y="10966"/>
                    <a:pt x="3024" y="10930"/>
                    <a:pt x="3024" y="10894"/>
                  </a:cubicBezTo>
                  <a:cubicBezTo>
                    <a:pt x="1726" y="10680"/>
                    <a:pt x="976" y="10204"/>
                    <a:pt x="976" y="9918"/>
                  </a:cubicBezTo>
                  <a:cubicBezTo>
                    <a:pt x="976" y="9823"/>
                    <a:pt x="1048" y="9716"/>
                    <a:pt x="1203" y="9597"/>
                  </a:cubicBezTo>
                  <a:cubicBezTo>
                    <a:pt x="1750" y="9859"/>
                    <a:pt x="2429" y="10037"/>
                    <a:pt x="3155" y="10132"/>
                  </a:cubicBezTo>
                  <a:cubicBezTo>
                    <a:pt x="3369" y="9394"/>
                    <a:pt x="3870" y="8763"/>
                    <a:pt x="4512" y="8382"/>
                  </a:cubicBezTo>
                  <a:lnTo>
                    <a:pt x="4417" y="8382"/>
                  </a:lnTo>
                  <a:cubicBezTo>
                    <a:pt x="2286" y="8382"/>
                    <a:pt x="976" y="7680"/>
                    <a:pt x="976" y="7299"/>
                  </a:cubicBezTo>
                  <a:cubicBezTo>
                    <a:pt x="976" y="7203"/>
                    <a:pt x="1048" y="7096"/>
                    <a:pt x="1203" y="6977"/>
                  </a:cubicBezTo>
                  <a:cubicBezTo>
                    <a:pt x="2060" y="7382"/>
                    <a:pt x="3262" y="7596"/>
                    <a:pt x="4417" y="7596"/>
                  </a:cubicBezTo>
                  <a:cubicBezTo>
                    <a:pt x="5120" y="7596"/>
                    <a:pt x="5834" y="7513"/>
                    <a:pt x="6477" y="7370"/>
                  </a:cubicBezTo>
                  <a:cubicBezTo>
                    <a:pt x="6644" y="7120"/>
                    <a:pt x="6846" y="6906"/>
                    <a:pt x="7072" y="6715"/>
                  </a:cubicBezTo>
                  <a:cubicBezTo>
                    <a:pt x="7549" y="6322"/>
                    <a:pt x="8132" y="6084"/>
                    <a:pt x="8739" y="6025"/>
                  </a:cubicBezTo>
                  <a:cubicBezTo>
                    <a:pt x="8787" y="5941"/>
                    <a:pt x="8811" y="5858"/>
                    <a:pt x="8834" y="5763"/>
                  </a:cubicBezTo>
                  <a:lnTo>
                    <a:pt x="8834" y="4679"/>
                  </a:lnTo>
                  <a:cubicBezTo>
                    <a:pt x="8834" y="4346"/>
                    <a:pt x="8692" y="4060"/>
                    <a:pt x="8453" y="3810"/>
                  </a:cubicBezTo>
                  <a:cubicBezTo>
                    <a:pt x="8656" y="3608"/>
                    <a:pt x="8787" y="3382"/>
                    <a:pt x="8834" y="3143"/>
                  </a:cubicBezTo>
                  <a:lnTo>
                    <a:pt x="8834" y="2060"/>
                  </a:lnTo>
                  <a:cubicBezTo>
                    <a:pt x="8834" y="726"/>
                    <a:pt x="6560" y="0"/>
                    <a:pt x="4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5452858" y="1971128"/>
              <a:ext cx="126941" cy="79122"/>
            </a:xfrm>
            <a:custGeom>
              <a:rect b="b" l="l" r="r" t="t"/>
              <a:pathLst>
                <a:path extrusionOk="0" h="2012" w="3228">
                  <a:moveTo>
                    <a:pt x="427" y="1"/>
                  </a:moveTo>
                  <a:cubicBezTo>
                    <a:pt x="384" y="1"/>
                    <a:pt x="341" y="8"/>
                    <a:pt x="298" y="23"/>
                  </a:cubicBezTo>
                  <a:cubicBezTo>
                    <a:pt x="108" y="94"/>
                    <a:pt x="1" y="308"/>
                    <a:pt x="72" y="511"/>
                  </a:cubicBezTo>
                  <a:cubicBezTo>
                    <a:pt x="263" y="1070"/>
                    <a:pt x="667" y="1523"/>
                    <a:pt x="1203" y="1785"/>
                  </a:cubicBezTo>
                  <a:cubicBezTo>
                    <a:pt x="1513" y="1940"/>
                    <a:pt x="1846" y="2011"/>
                    <a:pt x="2179" y="2011"/>
                  </a:cubicBezTo>
                  <a:cubicBezTo>
                    <a:pt x="2429" y="2011"/>
                    <a:pt x="2680" y="1975"/>
                    <a:pt x="2918" y="1892"/>
                  </a:cubicBezTo>
                  <a:cubicBezTo>
                    <a:pt x="3120" y="1821"/>
                    <a:pt x="3227" y="1594"/>
                    <a:pt x="3156" y="1404"/>
                  </a:cubicBezTo>
                  <a:cubicBezTo>
                    <a:pt x="3099" y="1244"/>
                    <a:pt x="2954" y="1144"/>
                    <a:pt x="2795" y="1144"/>
                  </a:cubicBezTo>
                  <a:cubicBezTo>
                    <a:pt x="2753" y="1144"/>
                    <a:pt x="2710" y="1151"/>
                    <a:pt x="2668" y="1166"/>
                  </a:cubicBezTo>
                  <a:cubicBezTo>
                    <a:pt x="2511" y="1221"/>
                    <a:pt x="2349" y="1249"/>
                    <a:pt x="2186" y="1249"/>
                  </a:cubicBezTo>
                  <a:cubicBezTo>
                    <a:pt x="1964" y="1249"/>
                    <a:pt x="1743" y="1197"/>
                    <a:pt x="1537" y="1094"/>
                  </a:cubicBezTo>
                  <a:cubicBezTo>
                    <a:pt x="1191" y="928"/>
                    <a:pt x="917" y="630"/>
                    <a:pt x="786" y="261"/>
                  </a:cubicBezTo>
                  <a:cubicBezTo>
                    <a:pt x="739" y="101"/>
                    <a:pt x="588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5782481" y="1641425"/>
              <a:ext cx="103503" cy="103543"/>
            </a:xfrm>
            <a:custGeom>
              <a:rect b="b" l="l" r="r" t="t"/>
              <a:pathLst>
                <a:path extrusionOk="0" h="2633" w="2632">
                  <a:moveTo>
                    <a:pt x="394" y="1"/>
                  </a:moveTo>
                  <a:cubicBezTo>
                    <a:pt x="179" y="1"/>
                    <a:pt x="13" y="168"/>
                    <a:pt x="13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1203" y="775"/>
                    <a:pt x="1858" y="1442"/>
                    <a:pt x="1846" y="2251"/>
                  </a:cubicBezTo>
                  <a:cubicBezTo>
                    <a:pt x="1846" y="2466"/>
                    <a:pt x="2013" y="2632"/>
                    <a:pt x="2227" y="2632"/>
                  </a:cubicBezTo>
                  <a:cubicBezTo>
                    <a:pt x="2441" y="2632"/>
                    <a:pt x="2620" y="2466"/>
                    <a:pt x="2620" y="2263"/>
                  </a:cubicBezTo>
                  <a:cubicBezTo>
                    <a:pt x="2632" y="1025"/>
                    <a:pt x="1632" y="13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29"/>
          <p:cNvGrpSpPr/>
          <p:nvPr/>
        </p:nvGrpSpPr>
        <p:grpSpPr>
          <a:xfrm>
            <a:off x="265685" y="2345771"/>
            <a:ext cx="503107" cy="454658"/>
            <a:chOff x="5415892" y="1465405"/>
            <a:chExt cx="526759" cy="584845"/>
          </a:xfrm>
        </p:grpSpPr>
        <p:sp>
          <p:nvSpPr>
            <p:cNvPr id="362" name="Google Shape;362;p29"/>
            <p:cNvSpPr/>
            <p:nvPr/>
          </p:nvSpPr>
          <p:spPr>
            <a:xfrm>
              <a:off x="5553530" y="1720587"/>
              <a:ext cx="389121" cy="278618"/>
            </a:xfrm>
            <a:custGeom>
              <a:rect b="b" l="l" r="r" t="t"/>
              <a:pathLst>
                <a:path extrusionOk="0" h="7085" w="9895">
                  <a:moveTo>
                    <a:pt x="5513" y="0"/>
                  </a:moveTo>
                  <a:cubicBezTo>
                    <a:pt x="4382" y="0"/>
                    <a:pt x="3382" y="750"/>
                    <a:pt x="3048" y="1810"/>
                  </a:cubicBezTo>
                  <a:lnTo>
                    <a:pt x="3001" y="1965"/>
                  </a:lnTo>
                  <a:lnTo>
                    <a:pt x="2846" y="1953"/>
                  </a:lnTo>
                  <a:cubicBezTo>
                    <a:pt x="2751" y="1941"/>
                    <a:pt x="2667" y="1941"/>
                    <a:pt x="2572" y="1941"/>
                  </a:cubicBezTo>
                  <a:cubicBezTo>
                    <a:pt x="1155" y="1941"/>
                    <a:pt x="0" y="3096"/>
                    <a:pt x="0" y="4513"/>
                  </a:cubicBezTo>
                  <a:cubicBezTo>
                    <a:pt x="0" y="5929"/>
                    <a:pt x="1155" y="7084"/>
                    <a:pt x="2572" y="7084"/>
                  </a:cubicBezTo>
                  <a:lnTo>
                    <a:pt x="7323" y="7084"/>
                  </a:lnTo>
                  <a:cubicBezTo>
                    <a:pt x="8740" y="7084"/>
                    <a:pt x="9895" y="5929"/>
                    <a:pt x="9895" y="4513"/>
                  </a:cubicBezTo>
                  <a:cubicBezTo>
                    <a:pt x="9895" y="3393"/>
                    <a:pt x="9180" y="2417"/>
                    <a:pt x="8132" y="2060"/>
                  </a:cubicBezTo>
                  <a:lnTo>
                    <a:pt x="8025" y="2036"/>
                  </a:lnTo>
                  <a:lnTo>
                    <a:pt x="8001" y="1929"/>
                  </a:lnTo>
                  <a:cubicBezTo>
                    <a:pt x="7716" y="798"/>
                    <a:pt x="6680" y="0"/>
                    <a:pt x="55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5415892" y="1465405"/>
              <a:ext cx="347436" cy="503360"/>
            </a:xfrm>
            <a:custGeom>
              <a:rect b="b" l="l" r="r" t="t"/>
              <a:pathLst>
                <a:path extrusionOk="0" h="12800" w="8835">
                  <a:moveTo>
                    <a:pt x="4417" y="977"/>
                  </a:moveTo>
                  <a:cubicBezTo>
                    <a:pt x="6548" y="977"/>
                    <a:pt x="7858" y="1679"/>
                    <a:pt x="7858" y="2060"/>
                  </a:cubicBezTo>
                  <a:cubicBezTo>
                    <a:pt x="7858" y="2441"/>
                    <a:pt x="6548" y="3143"/>
                    <a:pt x="4417" y="3143"/>
                  </a:cubicBezTo>
                  <a:cubicBezTo>
                    <a:pt x="2286" y="3143"/>
                    <a:pt x="976" y="2441"/>
                    <a:pt x="976" y="2060"/>
                  </a:cubicBezTo>
                  <a:cubicBezTo>
                    <a:pt x="976" y="1679"/>
                    <a:pt x="2286" y="977"/>
                    <a:pt x="4417" y="977"/>
                  </a:cubicBezTo>
                  <a:close/>
                  <a:moveTo>
                    <a:pt x="7644" y="4358"/>
                  </a:moveTo>
                  <a:cubicBezTo>
                    <a:pt x="7787" y="4477"/>
                    <a:pt x="7858" y="4584"/>
                    <a:pt x="7858" y="4679"/>
                  </a:cubicBezTo>
                  <a:cubicBezTo>
                    <a:pt x="7858" y="5060"/>
                    <a:pt x="6548" y="5763"/>
                    <a:pt x="4417" y="5763"/>
                  </a:cubicBezTo>
                  <a:cubicBezTo>
                    <a:pt x="2286" y="5763"/>
                    <a:pt x="976" y="5060"/>
                    <a:pt x="976" y="4679"/>
                  </a:cubicBezTo>
                  <a:cubicBezTo>
                    <a:pt x="976" y="4584"/>
                    <a:pt x="1048" y="4477"/>
                    <a:pt x="1203" y="4358"/>
                  </a:cubicBezTo>
                  <a:cubicBezTo>
                    <a:pt x="2060" y="4763"/>
                    <a:pt x="3262" y="4977"/>
                    <a:pt x="4417" y="4977"/>
                  </a:cubicBezTo>
                  <a:cubicBezTo>
                    <a:pt x="5572" y="4977"/>
                    <a:pt x="6775" y="4763"/>
                    <a:pt x="7644" y="4358"/>
                  </a:cubicBezTo>
                  <a:close/>
                  <a:moveTo>
                    <a:pt x="4417" y="0"/>
                  </a:moveTo>
                  <a:cubicBezTo>
                    <a:pt x="2274" y="0"/>
                    <a:pt x="0" y="726"/>
                    <a:pt x="0" y="2060"/>
                  </a:cubicBezTo>
                  <a:lnTo>
                    <a:pt x="0" y="3120"/>
                  </a:lnTo>
                  <a:lnTo>
                    <a:pt x="12" y="3143"/>
                  </a:lnTo>
                  <a:cubicBezTo>
                    <a:pt x="60" y="3382"/>
                    <a:pt x="191" y="3608"/>
                    <a:pt x="381" y="3810"/>
                  </a:cubicBezTo>
                  <a:cubicBezTo>
                    <a:pt x="143" y="4060"/>
                    <a:pt x="0" y="4346"/>
                    <a:pt x="0" y="4679"/>
                  </a:cubicBezTo>
                  <a:lnTo>
                    <a:pt x="0" y="5739"/>
                  </a:lnTo>
                  <a:lnTo>
                    <a:pt x="12" y="5763"/>
                  </a:lnTo>
                  <a:cubicBezTo>
                    <a:pt x="60" y="6001"/>
                    <a:pt x="191" y="6227"/>
                    <a:pt x="381" y="6430"/>
                  </a:cubicBezTo>
                  <a:cubicBezTo>
                    <a:pt x="143" y="6680"/>
                    <a:pt x="0" y="6965"/>
                    <a:pt x="0" y="7299"/>
                  </a:cubicBezTo>
                  <a:lnTo>
                    <a:pt x="0" y="8358"/>
                  </a:lnTo>
                  <a:lnTo>
                    <a:pt x="12" y="8382"/>
                  </a:lnTo>
                  <a:cubicBezTo>
                    <a:pt x="60" y="8620"/>
                    <a:pt x="191" y="8847"/>
                    <a:pt x="381" y="9049"/>
                  </a:cubicBezTo>
                  <a:cubicBezTo>
                    <a:pt x="143" y="9299"/>
                    <a:pt x="0" y="9585"/>
                    <a:pt x="0" y="9918"/>
                  </a:cubicBezTo>
                  <a:lnTo>
                    <a:pt x="0" y="10978"/>
                  </a:lnTo>
                  <a:lnTo>
                    <a:pt x="12" y="11002"/>
                  </a:lnTo>
                  <a:cubicBezTo>
                    <a:pt x="226" y="12037"/>
                    <a:pt x="1869" y="12657"/>
                    <a:pt x="3620" y="12799"/>
                  </a:cubicBezTo>
                  <a:cubicBezTo>
                    <a:pt x="3250" y="12299"/>
                    <a:pt x="3024" y="11668"/>
                    <a:pt x="3024" y="11002"/>
                  </a:cubicBezTo>
                  <a:cubicBezTo>
                    <a:pt x="3024" y="10966"/>
                    <a:pt x="3024" y="10930"/>
                    <a:pt x="3024" y="10894"/>
                  </a:cubicBezTo>
                  <a:cubicBezTo>
                    <a:pt x="1726" y="10680"/>
                    <a:pt x="976" y="10204"/>
                    <a:pt x="976" y="9918"/>
                  </a:cubicBezTo>
                  <a:cubicBezTo>
                    <a:pt x="976" y="9823"/>
                    <a:pt x="1048" y="9716"/>
                    <a:pt x="1203" y="9597"/>
                  </a:cubicBezTo>
                  <a:cubicBezTo>
                    <a:pt x="1750" y="9859"/>
                    <a:pt x="2429" y="10037"/>
                    <a:pt x="3155" y="10132"/>
                  </a:cubicBezTo>
                  <a:cubicBezTo>
                    <a:pt x="3369" y="9394"/>
                    <a:pt x="3870" y="8763"/>
                    <a:pt x="4512" y="8382"/>
                  </a:cubicBezTo>
                  <a:lnTo>
                    <a:pt x="4417" y="8382"/>
                  </a:lnTo>
                  <a:cubicBezTo>
                    <a:pt x="2286" y="8382"/>
                    <a:pt x="976" y="7680"/>
                    <a:pt x="976" y="7299"/>
                  </a:cubicBezTo>
                  <a:cubicBezTo>
                    <a:pt x="976" y="7203"/>
                    <a:pt x="1048" y="7096"/>
                    <a:pt x="1203" y="6977"/>
                  </a:cubicBezTo>
                  <a:cubicBezTo>
                    <a:pt x="2060" y="7382"/>
                    <a:pt x="3262" y="7596"/>
                    <a:pt x="4417" y="7596"/>
                  </a:cubicBezTo>
                  <a:cubicBezTo>
                    <a:pt x="5120" y="7596"/>
                    <a:pt x="5834" y="7513"/>
                    <a:pt x="6477" y="7370"/>
                  </a:cubicBezTo>
                  <a:cubicBezTo>
                    <a:pt x="6644" y="7120"/>
                    <a:pt x="6846" y="6906"/>
                    <a:pt x="7072" y="6715"/>
                  </a:cubicBezTo>
                  <a:cubicBezTo>
                    <a:pt x="7549" y="6322"/>
                    <a:pt x="8132" y="6084"/>
                    <a:pt x="8739" y="6025"/>
                  </a:cubicBezTo>
                  <a:cubicBezTo>
                    <a:pt x="8787" y="5941"/>
                    <a:pt x="8811" y="5858"/>
                    <a:pt x="8834" y="5763"/>
                  </a:cubicBezTo>
                  <a:lnTo>
                    <a:pt x="8834" y="4679"/>
                  </a:lnTo>
                  <a:cubicBezTo>
                    <a:pt x="8834" y="4346"/>
                    <a:pt x="8692" y="4060"/>
                    <a:pt x="8453" y="3810"/>
                  </a:cubicBezTo>
                  <a:cubicBezTo>
                    <a:pt x="8656" y="3608"/>
                    <a:pt x="8787" y="3382"/>
                    <a:pt x="8834" y="3143"/>
                  </a:cubicBezTo>
                  <a:lnTo>
                    <a:pt x="8834" y="2060"/>
                  </a:lnTo>
                  <a:cubicBezTo>
                    <a:pt x="8834" y="726"/>
                    <a:pt x="6560" y="0"/>
                    <a:pt x="4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5452858" y="1971128"/>
              <a:ext cx="126941" cy="79122"/>
            </a:xfrm>
            <a:custGeom>
              <a:rect b="b" l="l" r="r" t="t"/>
              <a:pathLst>
                <a:path extrusionOk="0" h="2012" w="3228">
                  <a:moveTo>
                    <a:pt x="427" y="1"/>
                  </a:moveTo>
                  <a:cubicBezTo>
                    <a:pt x="384" y="1"/>
                    <a:pt x="341" y="8"/>
                    <a:pt x="298" y="23"/>
                  </a:cubicBezTo>
                  <a:cubicBezTo>
                    <a:pt x="108" y="94"/>
                    <a:pt x="1" y="308"/>
                    <a:pt x="72" y="511"/>
                  </a:cubicBezTo>
                  <a:cubicBezTo>
                    <a:pt x="263" y="1070"/>
                    <a:pt x="667" y="1523"/>
                    <a:pt x="1203" y="1785"/>
                  </a:cubicBezTo>
                  <a:cubicBezTo>
                    <a:pt x="1513" y="1940"/>
                    <a:pt x="1846" y="2011"/>
                    <a:pt x="2179" y="2011"/>
                  </a:cubicBezTo>
                  <a:cubicBezTo>
                    <a:pt x="2429" y="2011"/>
                    <a:pt x="2680" y="1975"/>
                    <a:pt x="2918" y="1892"/>
                  </a:cubicBezTo>
                  <a:cubicBezTo>
                    <a:pt x="3120" y="1821"/>
                    <a:pt x="3227" y="1594"/>
                    <a:pt x="3156" y="1404"/>
                  </a:cubicBezTo>
                  <a:cubicBezTo>
                    <a:pt x="3099" y="1244"/>
                    <a:pt x="2954" y="1144"/>
                    <a:pt x="2795" y="1144"/>
                  </a:cubicBezTo>
                  <a:cubicBezTo>
                    <a:pt x="2753" y="1144"/>
                    <a:pt x="2710" y="1151"/>
                    <a:pt x="2668" y="1166"/>
                  </a:cubicBezTo>
                  <a:cubicBezTo>
                    <a:pt x="2511" y="1221"/>
                    <a:pt x="2349" y="1249"/>
                    <a:pt x="2186" y="1249"/>
                  </a:cubicBezTo>
                  <a:cubicBezTo>
                    <a:pt x="1964" y="1249"/>
                    <a:pt x="1743" y="1197"/>
                    <a:pt x="1537" y="1094"/>
                  </a:cubicBezTo>
                  <a:cubicBezTo>
                    <a:pt x="1191" y="928"/>
                    <a:pt x="917" y="630"/>
                    <a:pt x="786" y="261"/>
                  </a:cubicBezTo>
                  <a:cubicBezTo>
                    <a:pt x="739" y="101"/>
                    <a:pt x="588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5782481" y="1641425"/>
              <a:ext cx="103503" cy="103543"/>
            </a:xfrm>
            <a:custGeom>
              <a:rect b="b" l="l" r="r" t="t"/>
              <a:pathLst>
                <a:path extrusionOk="0" h="2633" w="2632">
                  <a:moveTo>
                    <a:pt x="394" y="1"/>
                  </a:moveTo>
                  <a:cubicBezTo>
                    <a:pt x="179" y="1"/>
                    <a:pt x="13" y="168"/>
                    <a:pt x="13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1203" y="775"/>
                    <a:pt x="1858" y="1442"/>
                    <a:pt x="1846" y="2251"/>
                  </a:cubicBezTo>
                  <a:cubicBezTo>
                    <a:pt x="1846" y="2466"/>
                    <a:pt x="2013" y="2632"/>
                    <a:pt x="2227" y="2632"/>
                  </a:cubicBezTo>
                  <a:cubicBezTo>
                    <a:pt x="2441" y="2632"/>
                    <a:pt x="2620" y="2466"/>
                    <a:pt x="2620" y="2263"/>
                  </a:cubicBezTo>
                  <a:cubicBezTo>
                    <a:pt x="2632" y="1025"/>
                    <a:pt x="1632" y="13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6" name="Google Shape;3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553" y="2898700"/>
            <a:ext cx="4164774" cy="21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793" y="782825"/>
            <a:ext cx="28575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875" y="1358553"/>
            <a:ext cx="8879548" cy="79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/>
          <p:nvPr>
            <p:ph type="title"/>
          </p:nvPr>
        </p:nvSpPr>
        <p:spPr>
          <a:xfrm>
            <a:off x="0" y="0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CONEXÃO VIA PYSPARK</a:t>
            </a:r>
            <a:endParaRPr/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250" y="1249200"/>
            <a:ext cx="5553075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0"/>
          <p:cNvSpPr txBox="1"/>
          <p:nvPr>
            <p:ph idx="1" type="body"/>
          </p:nvPr>
        </p:nvSpPr>
        <p:spPr>
          <a:xfrm>
            <a:off x="0" y="137227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necessária a instalação da bibliotecas cassandra-driver.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import de cluster e auth servem para a conexão com o astra.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import query é para a execução dos comandos no banco de dados.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"/>
          <p:cNvSpPr txBox="1"/>
          <p:nvPr>
            <p:ph type="title"/>
          </p:nvPr>
        </p:nvSpPr>
        <p:spPr>
          <a:xfrm>
            <a:off x="0" y="0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INCLUSÃO DE DADOS</a:t>
            </a:r>
            <a:endParaRPr/>
          </a:p>
        </p:txBody>
      </p:sp>
      <p:pic>
        <p:nvPicPr>
          <p:cNvPr id="381" name="Google Shape;3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0100"/>
            <a:ext cx="8839200" cy="1811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/>
          <p:nvPr>
            <p:ph type="title"/>
          </p:nvPr>
        </p:nvSpPr>
        <p:spPr>
          <a:xfrm>
            <a:off x="0" y="0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SELEÇÃO </a:t>
            </a:r>
            <a:r>
              <a:rPr lang="en"/>
              <a:t>DE DADOS</a:t>
            </a:r>
            <a:endParaRPr/>
          </a:p>
        </p:txBody>
      </p:sp>
      <p:pic>
        <p:nvPicPr>
          <p:cNvPr id="387" name="Google Shape;3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75" y="1077725"/>
            <a:ext cx="4373250" cy="20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025" y="3501825"/>
            <a:ext cx="5168175" cy="13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0700" y="1930637"/>
            <a:ext cx="4632950" cy="15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/>
          <p:nvPr>
            <p:ph type="title"/>
          </p:nvPr>
        </p:nvSpPr>
        <p:spPr>
          <a:xfrm>
            <a:off x="0" y="0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EXCLUSÃO DE DADOS</a:t>
            </a:r>
            <a:endParaRPr/>
          </a:p>
        </p:txBody>
      </p:sp>
      <p:pic>
        <p:nvPicPr>
          <p:cNvPr id="395" name="Google Shape;3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00" y="2444800"/>
            <a:ext cx="8340725" cy="8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/>
          <p:nvPr>
            <p:ph type="title"/>
          </p:nvPr>
        </p:nvSpPr>
        <p:spPr>
          <a:xfrm>
            <a:off x="0" y="0"/>
            <a:ext cx="3606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ATUALIZAÇÃO DE DADOS</a:t>
            </a:r>
            <a:endParaRPr/>
          </a:p>
        </p:txBody>
      </p:sp>
      <p:pic>
        <p:nvPicPr>
          <p:cNvPr id="401" name="Google Shape;4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25" y="2637675"/>
            <a:ext cx="8130550" cy="5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Escalabilidade de recursos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Consistência configurável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Lida bem com falha de hardware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Writes rápidos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07" name="Google Shape;407;p3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POSITIVOS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