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Barlow Condensed ExtraBold" panose="020B0604020202020204" charset="0"/>
      <p:bold r:id="rId19"/>
      <p:boldItalic r:id="rId20"/>
    </p:embeddedFont>
    <p:embeddedFont>
      <p:font typeface="Nunito Light" panose="00000400000000000000" pitchFamily="2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Raleway Thin" panose="020B0003030101060003" pitchFamily="34" charset="0"/>
      <p:regular r:id="rId32"/>
    </p:embeddedFont>
    <p:embeddedFont>
      <p:font typeface="Roboto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b7adbae5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b7adbae5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b777b75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b777b75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b777b75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b777b75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b777b75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b777b75d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b7adba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b7adba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b7adbae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b7adbae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b7adbae5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b7adbae5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body" idx="1"/>
          </p:nvPr>
        </p:nvSpPr>
        <p:spPr>
          <a:xfrm>
            <a:off x="609500" y="19730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Versão gratuita escalável de preço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Limitação em RAM e Armazenamento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Multi-regiões para grandes empresas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175500" y="1244525"/>
            <a:ext cx="3946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CARACTERÍSTICAS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09500" y="3305925"/>
            <a:ext cx="38646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Servidor sempre ativo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Várias linguagens de programação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1526502"/>
            <a:ext cx="3324250" cy="2080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CF1E962-4335-43BF-B295-D9381CE06D77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 idx="4294967295"/>
          </p:nvPr>
        </p:nvSpPr>
        <p:spPr>
          <a:xfrm>
            <a:off x="1048350" y="6496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4294967295"/>
          </p:nvPr>
        </p:nvSpPr>
        <p:spPr>
          <a:xfrm>
            <a:off x="1048350" y="2604711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Documentação PyMongo</a:t>
            </a:r>
            <a:endParaRPr sz="13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https://pymongo.readthedocs.io/en/stable/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MongoDB</a:t>
            </a:r>
            <a:endParaRPr sz="13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https://docs.mongodb.com/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Overflow</a:t>
            </a:r>
            <a:endParaRPr sz="13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https://stackoverflow.com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43879F-6510-401A-BFC3-B5FFF9B2DAEF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title"/>
          </p:nvPr>
        </p:nvSpPr>
        <p:spPr>
          <a:xfrm>
            <a:off x="100" y="244775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REPRESENTAÇÕES DE MODELOS</a:t>
            </a:r>
            <a:endParaRPr sz="2600"/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 idx="2"/>
          </p:nvPr>
        </p:nvSpPr>
        <p:spPr>
          <a:xfrm>
            <a:off x="976925" y="1492903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Postgres</a:t>
            </a:r>
            <a:endParaRPr sz="1900"/>
          </a:p>
        </p:txBody>
      </p:sp>
      <p:sp>
        <p:nvSpPr>
          <p:cNvPr id="345" name="Google Shape;345;p28"/>
          <p:cNvSpPr txBox="1">
            <a:spLocks noGrp="1"/>
          </p:cNvSpPr>
          <p:nvPr>
            <p:ph type="title" idx="4"/>
          </p:nvPr>
        </p:nvSpPr>
        <p:spPr>
          <a:xfrm>
            <a:off x="5437796" y="1492900"/>
            <a:ext cx="2340900" cy="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Mongo</a:t>
            </a:r>
            <a:endParaRPr sz="190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9898" y="4769759"/>
            <a:ext cx="1015032" cy="325196"/>
            <a:chOff x="1156673" y="4600809"/>
            <a:chExt cx="1015032" cy="325196"/>
          </a:xfrm>
        </p:grpSpPr>
        <p:sp>
          <p:nvSpPr>
            <p:cNvPr id="347" name="Google Shape;347;p28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8"/>
          <p:cNvGrpSpPr/>
          <p:nvPr/>
        </p:nvGrpSpPr>
        <p:grpSpPr>
          <a:xfrm>
            <a:off x="6356681" y="873321"/>
            <a:ext cx="503107" cy="454658"/>
            <a:chOff x="5415892" y="1465405"/>
            <a:chExt cx="526759" cy="584845"/>
          </a:xfrm>
        </p:grpSpPr>
        <p:sp>
          <p:nvSpPr>
            <p:cNvPr id="353" name="Google Shape;353;p28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8"/>
          <p:cNvGrpSpPr/>
          <p:nvPr/>
        </p:nvGrpSpPr>
        <p:grpSpPr>
          <a:xfrm>
            <a:off x="1895823" y="873321"/>
            <a:ext cx="503107" cy="454658"/>
            <a:chOff x="5415892" y="1465405"/>
            <a:chExt cx="526759" cy="584845"/>
          </a:xfrm>
        </p:grpSpPr>
        <p:sp>
          <p:nvSpPr>
            <p:cNvPr id="358" name="Google Shape;358;p28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099250"/>
            <a:ext cx="3802350" cy="25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000" y="1940125"/>
            <a:ext cx="4900476" cy="1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8000" y="3205666"/>
            <a:ext cx="4900474" cy="92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000" y="4250550"/>
            <a:ext cx="4900476" cy="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EC17C47-46B5-4F2D-A2AA-39D2440808CB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>
            <a:spLocks noGrp="1"/>
          </p:cNvSpPr>
          <p:nvPr>
            <p:ph type="body" idx="1"/>
          </p:nvPr>
        </p:nvSpPr>
        <p:spPr>
          <a:xfrm>
            <a:off x="153450" y="137227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necessária a instalação das bibliotecas pymongo, dnspython e backports para datetime.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CONEXÃO VIA PYMONGO</a:t>
            </a:r>
            <a:endParaRPr/>
          </a:p>
        </p:txBody>
      </p:sp>
      <p:pic>
        <p:nvPicPr>
          <p:cNvPr id="372" name="Google Shape;3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000" y="1946500"/>
            <a:ext cx="5138749" cy="1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2F2880E-75B6-49A6-8090-5294F0060FB0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INCLUSÃO DE DADOS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00" y="1501299"/>
            <a:ext cx="5761399" cy="21409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FF97518-F3E9-4725-B89B-00D70113C939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DADOS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" y="1503150"/>
            <a:ext cx="20859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13" y="1941300"/>
            <a:ext cx="23050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5" y="2388975"/>
            <a:ext cx="21812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25" y="2808075"/>
            <a:ext cx="22383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325" y="3255750"/>
            <a:ext cx="18954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2650" y="102975"/>
            <a:ext cx="2230957" cy="416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4875" y="102975"/>
            <a:ext cx="2085975" cy="463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44E5D23-ACFF-4AAB-825A-77C56EA1D1E4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EXCLUSÃO DE DADOS</a:t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62" y="2347225"/>
            <a:ext cx="7108275" cy="9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1E1100-64E4-4E36-8A20-FCD377DB24CB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06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ATUALIZAÇÃO DE DADOS</a:t>
            </a:r>
            <a:endParaRPr/>
          </a:p>
        </p:txBody>
      </p:sp>
      <p:pic>
        <p:nvPicPr>
          <p:cNvPr id="405" name="Google Shape;405;p33"/>
          <p:cNvPicPr preferRelativeResize="0"/>
          <p:nvPr/>
        </p:nvPicPr>
        <p:blipFill rotWithShape="1">
          <a:blip r:embed="rId3">
            <a:alphaModFix/>
          </a:blip>
          <a:srcRect t="-8990" b="8990"/>
          <a:stretch/>
        </p:blipFill>
        <p:spPr>
          <a:xfrm>
            <a:off x="1017875" y="2079337"/>
            <a:ext cx="7108250" cy="9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0C82805-4D7A-45D8-B9C7-C0B8F590DEB6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Escalabilidade de recursos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Trabalho em conjunto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Estável e sempre ativo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Várias linguagens disponíveis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POSITIVOS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E5B6F6-7EA5-48FF-8E68-C1B6E5B13A40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NEGATIVOS</a:t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Curva de aprendizado inicial é baixa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Não é possível implementar chaves estrangeiras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Poucos recursos para contas gratuitas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Mono"/>
              <a:buChar char="●"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Duplicata de documentos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E249EE2-3BC5-4B3A-A905-37D2224616BB}"/>
              </a:ext>
            </a:extLst>
          </p:cNvPr>
          <p:cNvSpPr/>
          <p:nvPr/>
        </p:nvSpPr>
        <p:spPr>
          <a:xfrm>
            <a:off x="0" y="5010150"/>
            <a:ext cx="9144000" cy="1333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125</Words>
  <Application>Microsoft Office PowerPoint</Application>
  <PresentationFormat>Apresentação na tela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3" baseType="lpstr">
      <vt:lpstr>Roboto Condensed Light</vt:lpstr>
      <vt:lpstr>Raleway Thin</vt:lpstr>
      <vt:lpstr>Nunito Light</vt:lpstr>
      <vt:lpstr>Roboto</vt:lpstr>
      <vt:lpstr>Overpass Mono</vt:lpstr>
      <vt:lpstr>Barlow</vt:lpstr>
      <vt:lpstr>Barlow Condensed ExtraBold</vt:lpstr>
      <vt:lpstr>Proxima Nova Semibold</vt:lpstr>
      <vt:lpstr>Arial</vt:lpstr>
      <vt:lpstr>Proxima Nova</vt:lpstr>
      <vt:lpstr>Anaheim</vt:lpstr>
      <vt:lpstr>Programming Lesson by Slidesgo</vt:lpstr>
      <vt:lpstr>Slidesgo Final Pages</vt:lpstr>
      <vt:lpstr>CARACTERÍSTICAS</vt:lpstr>
      <vt:lpstr>REPRESENTAÇÕES DE MODELOS</vt:lpstr>
      <vt:lpstr>CONEXÃO VIA PYMONGO</vt:lpstr>
      <vt:lpstr>INCLUSÃO DE DADOS</vt:lpstr>
      <vt:lpstr>SELEÇÃO DE DADOS</vt:lpstr>
      <vt:lpstr>EXCLUSÃO DE DADOS</vt:lpstr>
      <vt:lpstr>ATUALIZAÇÃO DE DADOS</vt:lpstr>
      <vt:lpstr>PONTOS POSITIVOS</vt:lpstr>
      <vt:lpstr>PONTOS NEGATIVOS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</dc:title>
  <cp:lastModifiedBy>Gabriel Nascimento dos Passos</cp:lastModifiedBy>
  <cp:revision>3</cp:revision>
  <dcterms:modified xsi:type="dcterms:W3CDTF">2020-10-09T14:29:23Z</dcterms:modified>
</cp:coreProperties>
</file>