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651F03-66CC-4C98-C3B8-21910FDBA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CCEF77-EEFF-8244-9893-C3922E864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8F8C04-662E-F0CA-6402-795467DF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1480-E970-47D7-AFC0-F43370C1CB1A}" type="datetimeFigureOut">
              <a:rPr lang="es-PA" smtClean="0"/>
              <a:t>07/18/2024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010DB0-3E44-DC50-E9B9-29C1C91EB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66563C-1DF9-EB26-BF3E-4976091A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1552-EFA4-4FAD-A31D-730CC0EA65E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8761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93F96-39D2-5D3E-DE6A-56475CFCC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6A850B-67E8-09FF-0144-4E8816AEA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ECA015-5F70-821A-BFC8-CABB341AA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1480-E970-47D7-AFC0-F43370C1CB1A}" type="datetimeFigureOut">
              <a:rPr lang="es-PA" smtClean="0"/>
              <a:t>07/18/2024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373EE0-AD31-2627-FAD5-B34B6002D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F7670E-C80F-0F0F-E7E7-7A0F6E30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1552-EFA4-4FAD-A31D-730CC0EA65E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744254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80EC82-ADE7-F36B-5370-7B5675AA31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0A8A923-B076-BA30-9FCF-BC2B0B836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E9D7B5-1E0B-340B-1F75-B9B7FB55D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1480-E970-47D7-AFC0-F43370C1CB1A}" type="datetimeFigureOut">
              <a:rPr lang="es-PA" smtClean="0"/>
              <a:t>07/18/2024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493751-16DA-5B61-3588-B7971823B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FE3AF1-E126-E550-B622-5173AADA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1552-EFA4-4FAD-A31D-730CC0EA65E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971367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A41C5-09C6-4D0C-CA59-CBEC85A8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4B1E4B-167A-27FF-F388-719494EE4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FFF22B-AB08-1438-B0CE-5F7AE5E07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1480-E970-47D7-AFC0-F43370C1CB1A}" type="datetimeFigureOut">
              <a:rPr lang="es-PA" smtClean="0"/>
              <a:t>07/18/2024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5C7B6F-6A3D-4844-2015-D9DC9BC47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28FB39-2921-1E76-D142-B7E275DE8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1552-EFA4-4FAD-A31D-730CC0EA65E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651596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FD6C3-7FD2-727C-196D-05D07C81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FD4417-301B-64A9-C6E3-7D611C6A6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48ED76-E730-0FCE-E3E5-0FC6E509F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1480-E970-47D7-AFC0-F43370C1CB1A}" type="datetimeFigureOut">
              <a:rPr lang="es-PA" smtClean="0"/>
              <a:t>07/18/2024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4F2B6C-5269-93CB-A156-EF8D520B0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AEBF10-A4ED-FA31-08CC-B34C11F06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1552-EFA4-4FAD-A31D-730CC0EA65E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341049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F82D2B-8246-1653-BB4A-2F323E78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5044A2-71CD-8273-2E5B-408CCECE1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0E4397-0401-F99E-C405-E0E7A90EB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996599-5407-43A1-72AE-C68A18996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1480-E970-47D7-AFC0-F43370C1CB1A}" type="datetimeFigureOut">
              <a:rPr lang="es-PA" smtClean="0"/>
              <a:t>07/18/2024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CB85EA-4FC0-52D0-9633-5D2C14DC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FFBEA0-E4D1-351A-3493-9E32F884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1552-EFA4-4FAD-A31D-730CC0EA65E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16304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BAA552-9894-3690-F405-074A09404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8FCB1F-3FF3-3244-A86A-B0E3329A3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99E9BE-E033-5538-09EA-1F5AC9E94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5931232-8608-E863-EF56-94A2BC65D3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C9B0374-82F2-53C7-DFB9-E3CDAF9F3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999BD3C-B3BC-848A-9B28-16F5703ED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1480-E970-47D7-AFC0-F43370C1CB1A}" type="datetimeFigureOut">
              <a:rPr lang="es-PA" smtClean="0"/>
              <a:t>07/18/2024</a:t>
            </a:fld>
            <a:endParaRPr lang="es-PA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794765D-DD4D-E7F7-A608-F240A897B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4384EB2-BD26-DC0B-19A3-B3EB09FDC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1552-EFA4-4FAD-A31D-730CC0EA65E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93371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BB796-9E2B-5789-39A8-AD65CF375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197AFA5-6D27-7DD2-8EFA-19C33C510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1480-E970-47D7-AFC0-F43370C1CB1A}" type="datetimeFigureOut">
              <a:rPr lang="es-PA" smtClean="0"/>
              <a:t>07/18/2024</a:t>
            </a:fld>
            <a:endParaRPr lang="es-PA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DD8AB30-713F-272C-32ED-A7042AFC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DB94E65-0DD4-9962-5CB0-6D582FC9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1552-EFA4-4FAD-A31D-730CC0EA65E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89593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EE95917-1DC6-E9D7-9432-5D48DDCB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1480-E970-47D7-AFC0-F43370C1CB1A}" type="datetimeFigureOut">
              <a:rPr lang="es-PA" smtClean="0"/>
              <a:t>07/18/2024</a:t>
            </a:fld>
            <a:endParaRPr lang="es-PA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CBBCB63-14B3-A9AA-2B0A-8300EA35B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2947BB-4EA4-507A-565B-CD795EAD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1552-EFA4-4FAD-A31D-730CC0EA65E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947372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9E350-3241-3AC7-8296-FE9180E2B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E527AC-8815-F2CC-EA83-878911CA5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322A8C-A07C-E14E-7248-DE4B8C708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71BCAB-445F-F901-1999-078E61B9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1480-E970-47D7-AFC0-F43370C1CB1A}" type="datetimeFigureOut">
              <a:rPr lang="es-PA" smtClean="0"/>
              <a:t>07/18/2024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8D1021-9737-7DAC-25D1-5C9968C41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4FD3F3-06D1-776E-A3B1-080660E9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1552-EFA4-4FAD-A31D-730CC0EA65E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492942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51C10-EEF3-F7B3-3812-9EBFA8550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4C07B89-B02D-AA40-7E70-EAA01252A4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A1ADF9-DA8D-3D43-A53C-C5B10CFDA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C908A2-6615-8CA8-C683-AB3708DD8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1480-E970-47D7-AFC0-F43370C1CB1A}" type="datetimeFigureOut">
              <a:rPr lang="es-PA" smtClean="0"/>
              <a:t>07/18/2024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E4C1A2-28F2-61C9-C461-6FEF8D6CA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892679-3B12-C538-021A-D7C195F78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1552-EFA4-4FAD-A31D-730CC0EA65E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3489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9F53912-0F30-058F-746C-52F7443A4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20FFC9-E02F-2644-8FBA-6BED740D0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4B9EC4-57D7-70D2-A79B-0B38B87A0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111480-E970-47D7-AFC0-F43370C1CB1A}" type="datetimeFigureOut">
              <a:rPr lang="es-PA" smtClean="0"/>
              <a:t>07/18/2024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F37F9F-F9E9-97E1-15EB-CFF28BA68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90C2E0-3A90-EA1D-4505-445F10027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861552-EFA4-4FAD-A31D-730CC0EA65E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5716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CA33D0C-5E19-03BD-5919-8B7AF104F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594" y="288204"/>
            <a:ext cx="2755258" cy="1549833"/>
          </a:xfrm>
          <a:prstGeom prst="rect">
            <a:avLst/>
          </a:prstGeom>
        </p:spPr>
      </p:pic>
      <p:pic>
        <p:nvPicPr>
          <p:cNvPr id="1028" name="Picture 4" descr="Arte abstracto - Concepto, origen, tipos y características">
            <a:extLst>
              <a:ext uri="{FF2B5EF4-FFF2-40B4-BE49-F238E27FC236}">
                <a16:creationId xmlns:a16="http://schemas.microsoft.com/office/drawing/2014/main" id="{C28B323D-A460-D53B-BDC6-FEE2B1FA4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619" y="352859"/>
            <a:ext cx="2755259" cy="161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eoría del color y su influencia en el impresionismo | IFEMA MADRID">
            <a:extLst>
              <a:ext uri="{FF2B5EF4-FFF2-40B4-BE49-F238E27FC236}">
                <a16:creationId xmlns:a16="http://schemas.microsoft.com/office/drawing/2014/main" id="{5DF10F16-BCAB-0D69-A9D6-BEF86BE9C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8" y="288204"/>
            <a:ext cx="2544185" cy="195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l grito y otras obras clave del expresionismo alemán - Arte Contemporáneo">
            <a:extLst>
              <a:ext uri="{FF2B5EF4-FFF2-40B4-BE49-F238E27FC236}">
                <a16:creationId xmlns:a16="http://schemas.microsoft.com/office/drawing/2014/main" id="{60FF1160-DFCC-1D14-FE51-5C02737CC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526" y="2232183"/>
            <a:ext cx="2544185" cy="203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ntroducción al arte moderno y contemporáneo | UC3M">
            <a:extLst>
              <a:ext uri="{FF2B5EF4-FFF2-40B4-BE49-F238E27FC236}">
                <a16:creationId xmlns:a16="http://schemas.microsoft.com/office/drawing/2014/main" id="{4C6C9480-FD96-B5E2-108F-74D82C1A8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852" y="2345419"/>
            <a:ext cx="2947175" cy="180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rte Contemporáneo - Capital del arte">
            <a:extLst>
              <a:ext uri="{FF2B5EF4-FFF2-40B4-BE49-F238E27FC236}">
                <a16:creationId xmlns:a16="http://schemas.microsoft.com/office/drawing/2014/main" id="{9E1D5457-8A37-BB09-28ED-C8F946711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195" y="4662366"/>
            <a:ext cx="2870056" cy="170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El arte contemporáneo, protagonista de la cultura en Madrid esta semana |  Cultura Home | EL MUNDO">
            <a:extLst>
              <a:ext uri="{FF2B5EF4-FFF2-40B4-BE49-F238E27FC236}">
                <a16:creationId xmlns:a16="http://schemas.microsoft.com/office/drawing/2014/main" id="{A5E1FEC8-0DB4-1E15-EAF2-9CBD0C618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754" y="2345419"/>
            <a:ext cx="2720531" cy="180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in page">
            <a:extLst>
              <a:ext uri="{FF2B5EF4-FFF2-40B4-BE49-F238E27FC236}">
                <a16:creationId xmlns:a16="http://schemas.microsoft.com/office/drawing/2014/main" id="{91E34D47-7E3C-343E-62E0-59A6A0F7F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137" y="4539416"/>
            <a:ext cx="1965725" cy="196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5761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Gustavo Andres</dc:creator>
  <cp:lastModifiedBy>Gustavo Andres</cp:lastModifiedBy>
  <cp:revision>1</cp:revision>
  <cp:lastPrinted>2024-07-18T11:17:12Z</cp:lastPrinted>
  <dcterms:created xsi:type="dcterms:W3CDTF">2024-07-18T11:01:58Z</dcterms:created>
  <dcterms:modified xsi:type="dcterms:W3CDTF">2024-07-18T22:58:42Z</dcterms:modified>
</cp:coreProperties>
</file>