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8" r:id="rId9"/>
    <p:sldId id="261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4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3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95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19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37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00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94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58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8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60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64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4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57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04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07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4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84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2B3B48-C414-4574-B516-2B8EA435D69E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99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0B558-FD48-4C19-AB4D-61E83389B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VERIFICAÇÃO DE ASSINATURAS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74EDB1-E018-40B0-B319-C029CC973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Marinho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 Antonio Souza de Barros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Gianlucas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Santos Lopes</a:t>
            </a:r>
          </a:p>
        </p:txBody>
      </p:sp>
    </p:spTree>
    <p:extLst>
      <p:ext uri="{BB962C8B-B14F-4D97-AF65-F5344CB8AC3E}">
        <p14:creationId xmlns:p14="http://schemas.microsoft.com/office/powerpoint/2010/main" val="176472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8CF25-6630-4FFD-AF39-415B797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1" y="83541"/>
            <a:ext cx="10018713" cy="1752599"/>
          </a:xfrm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Radon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B0760E5-B520-49FD-B9C1-0219AADD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0" y="1881646"/>
            <a:ext cx="2917737" cy="2817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78D4DC-C80E-4A94-B458-5065C21E130B}"/>
              </a:ext>
            </a:extLst>
          </p:cNvPr>
          <p:cNvSpPr txBox="1"/>
          <p:nvPr/>
        </p:nvSpPr>
        <p:spPr>
          <a:xfrm>
            <a:off x="683753" y="4744508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Projeções</a:t>
            </a:r>
            <a:r>
              <a:rPr lang="en-US" dirty="0"/>
              <a:t> da </a:t>
            </a:r>
            <a:r>
              <a:rPr lang="en-US" dirty="0" err="1"/>
              <a:t>Transformada</a:t>
            </a:r>
            <a:r>
              <a:rPr lang="en-US" dirty="0"/>
              <a:t> de Radon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748AE3-7DAE-4108-8670-0CFB8BEAE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49" y="2402391"/>
            <a:ext cx="2737619" cy="2053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373725-5CE2-472D-A1D9-BA57D5ABF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51" y="2402392"/>
            <a:ext cx="2737619" cy="2053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407B1D-7C1D-4C70-A8ED-191B03D30816}"/>
              </a:ext>
            </a:extLst>
          </p:cNvPr>
          <p:cNvSpPr txBox="1"/>
          <p:nvPr/>
        </p:nvSpPr>
        <p:spPr>
          <a:xfrm>
            <a:off x="5163984" y="451689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Projeção</a:t>
            </a:r>
            <a:r>
              <a:rPr lang="en-US" dirty="0"/>
              <a:t> horizontal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4AF6C8-16B1-4D2A-8092-C89BF1EEE552}"/>
              </a:ext>
            </a:extLst>
          </p:cNvPr>
          <p:cNvSpPr txBox="1"/>
          <p:nvPr/>
        </p:nvSpPr>
        <p:spPr>
          <a:xfrm>
            <a:off x="8851239" y="451689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Projeção</a:t>
            </a:r>
            <a:r>
              <a:rPr lang="en-US" dirty="0"/>
              <a:t> vertical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66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8CF25-6630-4FFD-AF39-415B797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87568"/>
            <a:ext cx="10018713" cy="1752599"/>
          </a:xfrm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Radon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EE742D-582F-4457-8A3B-A8055A6CD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19" y="2096199"/>
            <a:ext cx="4165599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5D4E93-C031-4815-AFA2-C10759E6C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82" y="2102492"/>
            <a:ext cx="4165599" cy="3124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618D03A-F886-429B-9FA4-38947ED2A806}"/>
              </a:ext>
            </a:extLst>
          </p:cNvPr>
          <p:cNvSpPr txBox="1"/>
          <p:nvPr/>
        </p:nvSpPr>
        <p:spPr>
          <a:xfrm>
            <a:off x="2746723" y="532700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ângulos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0482D31-C656-4144-B133-4BFF63032578}"/>
              </a:ext>
            </a:extLst>
          </p:cNvPr>
          <p:cNvSpPr txBox="1"/>
          <p:nvPr/>
        </p:nvSpPr>
        <p:spPr>
          <a:xfrm>
            <a:off x="8125685" y="53270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ângulos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C5AE9-11D4-4B73-840F-36AFAE96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1" y="181415"/>
            <a:ext cx="10018713" cy="1752599"/>
          </a:xfrm>
        </p:spPr>
        <p:txBody>
          <a:bodyPr/>
          <a:lstStyle/>
          <a:p>
            <a:r>
              <a:rPr lang="en-US" dirty="0"/>
              <a:t>K-nearest neighbors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120D857-B95C-4EC5-BB37-45F2C192B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17" y="2044116"/>
            <a:ext cx="5277559" cy="3554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0711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35006-6042-4262-BD4C-216B5BE3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85800"/>
            <a:ext cx="10018713" cy="1752599"/>
          </a:xfrm>
        </p:spPr>
        <p:txBody>
          <a:bodyPr/>
          <a:lstStyle/>
          <a:p>
            <a:r>
              <a:rPr lang="en-US" dirty="0" err="1"/>
              <a:t>Objetivo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6EC85-3D4A-458C-818F-6B4E4C71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701" y="24383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Implementar um algoritmo que verifica a autenticidade de uma única assinatura a mão alçada. </a:t>
            </a:r>
          </a:p>
          <a:p>
            <a:r>
              <a:rPr lang="pt-BR" dirty="0"/>
              <a:t>Identificação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000" dirty="0"/>
              <a:t>Associa uma assinatura dada a algum usuário.</a:t>
            </a:r>
          </a:p>
          <a:p>
            <a:r>
              <a:rPr lang="pt-BR" dirty="0"/>
              <a:t>Validação</a:t>
            </a:r>
          </a:p>
          <a:p>
            <a:pPr marL="457200" lvl="1" indent="0">
              <a:buNone/>
            </a:pPr>
            <a:r>
              <a:rPr lang="pt-BR" dirty="0"/>
              <a:t>Testa se uma assinatura é compatível com a de um usuário indicado.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70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CCDE9-102E-4FF5-8ACA-757B9028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769690"/>
            <a:ext cx="10018713" cy="1752599"/>
          </a:xfrm>
        </p:spPr>
        <p:txBody>
          <a:bodyPr/>
          <a:lstStyle/>
          <a:p>
            <a:r>
              <a:rPr lang="en-US" dirty="0" err="1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795FA-802C-453C-8ECF-1F0F202F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89" y="2381773"/>
            <a:ext cx="10018713" cy="3124201"/>
          </a:xfrm>
        </p:spPr>
        <p:txBody>
          <a:bodyPr/>
          <a:lstStyle/>
          <a:p>
            <a:r>
              <a:rPr lang="en-US" dirty="0" err="1"/>
              <a:t>Identificação</a:t>
            </a:r>
            <a:r>
              <a:rPr lang="en-US" dirty="0"/>
              <a:t>.</a:t>
            </a:r>
          </a:p>
          <a:p>
            <a:r>
              <a:rPr lang="en-US" dirty="0" err="1"/>
              <a:t>Validação</a:t>
            </a:r>
            <a:r>
              <a:rPr lang="en-US" dirty="0"/>
              <a:t>.</a:t>
            </a:r>
          </a:p>
          <a:p>
            <a:r>
              <a:rPr lang="en-US" dirty="0"/>
              <a:t>Teste de </a:t>
            </a:r>
            <a:r>
              <a:rPr lang="en-US" dirty="0" err="1"/>
              <a:t>acurácia</a:t>
            </a:r>
            <a:r>
              <a:rPr lang="en-US" dirty="0"/>
              <a:t> para </a:t>
            </a:r>
            <a:r>
              <a:rPr lang="en-US" dirty="0" err="1"/>
              <a:t>identificação</a:t>
            </a:r>
            <a:r>
              <a:rPr lang="en-US" dirty="0"/>
              <a:t>.</a:t>
            </a:r>
          </a:p>
          <a:p>
            <a:r>
              <a:rPr lang="en-US" dirty="0"/>
              <a:t>Teste de </a:t>
            </a:r>
            <a:r>
              <a:rPr lang="en-US" dirty="0" err="1"/>
              <a:t>acurácia</a:t>
            </a:r>
            <a:r>
              <a:rPr lang="en-US" dirty="0"/>
              <a:t> para </a:t>
            </a:r>
            <a:r>
              <a:rPr lang="en-US" dirty="0" err="1"/>
              <a:t>validação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2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2E2BE-B1FA-4CA7-8BFF-0FB0C89C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02565"/>
            <a:ext cx="10018713" cy="1752599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3DDFBDF-7632-47B2-9725-7AF0B9118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112463"/>
              </p:ext>
            </p:extLst>
          </p:nvPr>
        </p:nvGraphicFramePr>
        <p:xfrm>
          <a:off x="1086646" y="2667000"/>
          <a:ext cx="100187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85">
                  <a:extLst>
                    <a:ext uri="{9D8B030D-6E8A-4147-A177-3AD203B41FA5}">
                      <a16:colId xmlns:a16="http://schemas.microsoft.com/office/drawing/2014/main" val="1577729442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10418635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519612798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314535678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543023795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70231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Média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Identificação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91,98%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95,68%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92,59%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93,21%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93,36%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08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92,25%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8332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00A0C40F-D01A-4739-BA90-6294A72BA327}"/>
              </a:ext>
            </a:extLst>
          </p:cNvPr>
          <p:cNvSpPr txBox="1"/>
          <p:nvPr/>
        </p:nvSpPr>
        <p:spPr>
          <a:xfrm>
            <a:off x="1086643" y="4055329"/>
            <a:ext cx="806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</a:t>
            </a:r>
            <a:r>
              <a:rPr lang="en-US" dirty="0" err="1"/>
              <a:t>dependendo</a:t>
            </a:r>
            <a:r>
              <a:rPr lang="en-US" dirty="0"/>
              <a:t> da base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68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CFE8D-6392-42E9-A391-5809047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9410"/>
            <a:ext cx="10018713" cy="175259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Pré-processamento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2368162-A626-4619-9FDA-D88DBDC70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9" y="1578413"/>
            <a:ext cx="2798814" cy="1666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BF6C93-3A8E-46A7-AC8A-BED7D43C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92" y="1578413"/>
            <a:ext cx="2798814" cy="1666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04DB2F-9220-46DC-83EC-B3C4E6873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851" y="1560096"/>
            <a:ext cx="2798814" cy="1666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ADD85CE-1E3B-4FD9-B6D3-C314434DD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59" y="4312254"/>
            <a:ext cx="3207175" cy="1408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A828CEB-7444-4709-B67B-9B89A7857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26" y="4063991"/>
            <a:ext cx="19050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A9C986-E167-418E-B44E-EBB4D7F249FF}"/>
              </a:ext>
            </a:extLst>
          </p:cNvPr>
          <p:cNvSpPr txBox="1"/>
          <p:nvPr/>
        </p:nvSpPr>
        <p:spPr>
          <a:xfrm>
            <a:off x="1347935" y="333101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original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D7F8B2-491B-4B74-B58E-78E5B27FCDA6}"/>
              </a:ext>
            </a:extLst>
          </p:cNvPr>
          <p:cNvSpPr txBox="1"/>
          <p:nvPr/>
        </p:nvSpPr>
        <p:spPr>
          <a:xfrm>
            <a:off x="5400937" y="333101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Binarização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EACD84-67B1-4C52-A2DA-2F405E3157CC}"/>
              </a:ext>
            </a:extLst>
          </p:cNvPr>
          <p:cNvSpPr txBox="1"/>
          <p:nvPr/>
        </p:nvSpPr>
        <p:spPr>
          <a:xfrm>
            <a:off x="8319334" y="3331012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Remoção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pequenos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FF5985A-EB67-4EB9-AC38-6F52FBC52FEF}"/>
              </a:ext>
            </a:extLst>
          </p:cNvPr>
          <p:cNvSpPr txBox="1"/>
          <p:nvPr/>
        </p:nvSpPr>
        <p:spPr>
          <a:xfrm>
            <a:off x="1989942" y="581413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Remoção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espaços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branco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3DE415-9FD2-46D6-9109-D42C9A73D8A8}"/>
              </a:ext>
            </a:extLst>
          </p:cNvPr>
          <p:cNvSpPr txBox="1"/>
          <p:nvPr/>
        </p:nvSpPr>
        <p:spPr>
          <a:xfrm>
            <a:off x="8008832" y="608825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</a:p>
        </p:txBody>
      </p:sp>
    </p:spTree>
    <p:extLst>
      <p:ext uri="{BB962C8B-B14F-4D97-AF65-F5344CB8AC3E}">
        <p14:creationId xmlns:p14="http://schemas.microsoft.com/office/powerpoint/2010/main" val="9059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42F3E-71EA-48EA-9464-3DA5EDB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46458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VALIDAÇÃO</a:t>
            </a:r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D73B10-B462-4793-A5B6-092DE69F185F}"/>
              </a:ext>
            </a:extLst>
          </p:cNvPr>
          <p:cNvSpPr txBox="1"/>
          <p:nvPr/>
        </p:nvSpPr>
        <p:spPr>
          <a:xfrm>
            <a:off x="2849459" y="3429000"/>
            <a:ext cx="6493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Pré-processamento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Extração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features (HOG)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Distância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Euclediana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0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AFAAD-4433-49A8-9EF0-12C22C06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1" y="325074"/>
            <a:ext cx="10018713" cy="1752599"/>
          </a:xfrm>
        </p:spPr>
        <p:txBody>
          <a:bodyPr/>
          <a:lstStyle/>
          <a:p>
            <a:r>
              <a:rPr lang="pt-BR" dirty="0" err="1"/>
              <a:t>Histogram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oriented</a:t>
            </a:r>
            <a:r>
              <a:rPr lang="pt-BR" dirty="0"/>
              <a:t> </a:t>
            </a:r>
            <a:r>
              <a:rPr lang="pt-BR" dirty="0" err="1"/>
              <a:t>gradients</a:t>
            </a:r>
            <a:r>
              <a:rPr lang="pt-BR" dirty="0"/>
              <a:t> (HOG)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483B9DC-C41E-4152-B902-02047A9AB082}"/>
              </a:ext>
            </a:extLst>
          </p:cNvPr>
          <p:cNvSpPr txBox="1"/>
          <p:nvPr/>
        </p:nvSpPr>
        <p:spPr>
          <a:xfrm>
            <a:off x="7035005" y="491001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Hog features 20x20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DC7688-969F-4503-9560-696CB43791FC}"/>
              </a:ext>
            </a:extLst>
          </p:cNvPr>
          <p:cNvSpPr txBox="1"/>
          <p:nvPr/>
        </p:nvSpPr>
        <p:spPr>
          <a:xfrm>
            <a:off x="3074376" y="483905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Assinatura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original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54A035-81EE-470B-9732-5A2446D02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32" y="2148641"/>
            <a:ext cx="2698208" cy="269041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478763B-C352-42DB-A5F7-BE8459979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5" y="2148641"/>
            <a:ext cx="2572964" cy="2572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81615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AFAAD-4433-49A8-9EF0-12C22C06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1" y="325074"/>
            <a:ext cx="10018713" cy="1752599"/>
          </a:xfrm>
        </p:spPr>
        <p:txBody>
          <a:bodyPr/>
          <a:lstStyle/>
          <a:p>
            <a:r>
              <a:rPr lang="pt-BR" dirty="0" err="1"/>
              <a:t>Histogram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oriented</a:t>
            </a:r>
            <a:r>
              <a:rPr lang="pt-BR" dirty="0"/>
              <a:t> </a:t>
            </a:r>
            <a:r>
              <a:rPr lang="pt-BR" dirty="0" err="1"/>
              <a:t>gradients</a:t>
            </a:r>
            <a:r>
              <a:rPr lang="pt-BR" dirty="0"/>
              <a:t> (HOG)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9B9615-64A9-42F7-88DE-C303E573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7" y="2592636"/>
            <a:ext cx="3133255" cy="31242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863FA0-8115-425C-85FD-0C3C2EA42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53" y="2592636"/>
            <a:ext cx="3151292" cy="3142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E24EC7-67FD-457C-AE29-0633E8518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8" y="2592637"/>
            <a:ext cx="3151345" cy="31421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B03A50E-C4DB-4519-9BCD-90EDB1A9EEAD}"/>
              </a:ext>
            </a:extLst>
          </p:cNvPr>
          <p:cNvSpPr txBox="1"/>
          <p:nvPr/>
        </p:nvSpPr>
        <p:spPr>
          <a:xfrm>
            <a:off x="982255" y="576190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Hog features 20x20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483B9DC-C41E-4152-B902-02047A9AB082}"/>
              </a:ext>
            </a:extLst>
          </p:cNvPr>
          <p:cNvSpPr txBox="1"/>
          <p:nvPr/>
        </p:nvSpPr>
        <p:spPr>
          <a:xfrm>
            <a:off x="5125220" y="577989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Hog features 8x8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DC7688-969F-4503-9560-696CB43791FC}"/>
              </a:ext>
            </a:extLst>
          </p:cNvPr>
          <p:cNvSpPr txBox="1"/>
          <p:nvPr/>
        </p:nvSpPr>
        <p:spPr>
          <a:xfrm>
            <a:off x="9130901" y="577017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Hog features 4x4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0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42F3E-71EA-48EA-9464-3DA5EDB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46458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IDENTIFICAÇÃO</a:t>
            </a:r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D73B10-B462-4793-A5B6-092DE69F185F}"/>
              </a:ext>
            </a:extLst>
          </p:cNvPr>
          <p:cNvSpPr txBox="1"/>
          <p:nvPr/>
        </p:nvSpPr>
        <p:spPr>
          <a:xfrm>
            <a:off x="2849459" y="3429000"/>
            <a:ext cx="6493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Pré-processamento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Extração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features (Radon)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Classificador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Predição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94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357</TotalTime>
  <Words>177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Paralaxe</vt:lpstr>
      <vt:lpstr>VERIFICAÇÃO DE ASSINATURAS</vt:lpstr>
      <vt:lpstr>Objetivo</vt:lpstr>
      <vt:lpstr>Funcionalidades</vt:lpstr>
      <vt:lpstr>Resultados</vt:lpstr>
      <vt:lpstr> Pré-processamento</vt:lpstr>
      <vt:lpstr>VALIDAÇÃO</vt:lpstr>
      <vt:lpstr>Histogram of oriented gradients (HOG)</vt:lpstr>
      <vt:lpstr>Histogram of oriented gradients (HOG)</vt:lpstr>
      <vt:lpstr>IDENTIFICAÇÃO</vt:lpstr>
      <vt:lpstr>Transformada de Radon</vt:lpstr>
      <vt:lpstr>Transformada de Radon</vt:lpstr>
      <vt:lpstr>K-nearest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VERIFICAÇÃO DE ASSINATURAS</dc:title>
  <dc:creator>Patricia Barros</dc:creator>
  <cp:lastModifiedBy>Patricia Barros</cp:lastModifiedBy>
  <cp:revision>23</cp:revision>
  <dcterms:created xsi:type="dcterms:W3CDTF">2019-07-02T20:22:36Z</dcterms:created>
  <dcterms:modified xsi:type="dcterms:W3CDTF">2019-07-03T16:05:40Z</dcterms:modified>
</cp:coreProperties>
</file>