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F2B3-7B5E-47D8-91E2-E719BAEEA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3739-890A-451C-88C6-C5B10F68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BA71-5CF6-4B25-933D-647C018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28B0-EE6C-4925-9FB5-A1BE0A28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E0A4-63ED-4188-98D5-27C6CD0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093C-5321-4FE6-81F9-7C69834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3415-D5DD-4B9D-9997-1B8CC112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EF08-266B-40B0-B953-22EA9EC7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4706-D9EF-420B-B1B8-034FA32E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DFD6-9030-435C-95C1-5FCB1A8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B1F88-6DFF-41A9-8CF0-E73623028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24A5A-2F1C-43EC-9C5D-BA42CECE0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A63-9519-456E-A1CC-FEECF3D5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1C4-B291-4AD4-AA94-7052848C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398C-840D-48A8-B57F-6282E8D9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3BC2-73C5-461B-9E9B-C9ADC019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0EE6-16D6-4639-A56D-CAA87C80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B8D5-BAD0-4F7A-8FD1-0729F8EE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DE7A-86CD-4A35-BBDC-7F7F176B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561D-006F-4D67-A273-8841FD6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58F7-0F87-4010-86EE-0E920762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CDF77-4724-4F79-B107-CEBB5548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32CC-1F5F-455E-A9B7-A209EC35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7E81-DBC8-4535-99CD-AC74394F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7A53-EC78-4569-80E8-ED24717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A1C-99F7-4715-809C-042EFAF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2E9B-79A1-405A-970B-E67E8311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B814-B55B-428D-B663-6D8BA317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9E27-09ED-4796-ABED-F2F2D20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3D40-7886-4F01-A526-D18BA3B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2417-E30F-4E8C-97BA-4971EF66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F84A-60E6-49DE-AFD3-22ACE435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A926-1D64-4139-BD3C-43BDAE74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CEB6-3545-4DB9-9251-E47DE124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0ADF-406F-4AC5-9211-4320C978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6E3E-0BCE-4951-8CD0-C5A0C7D43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1F57C-5BCD-47D4-B690-77159B10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C499C-8523-4633-A224-D838E85E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06C00-A958-465C-B689-D0E4958C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F7C2-8CBA-4CAF-8D7A-FB60C9D9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D30A-1B73-429E-9B9C-9D54E436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DE0ED-CD01-4477-9442-E371CB98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F2B49-5D05-4895-85FE-A9C19734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4458F-80D9-405C-80C5-DA1FA7EA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2D3AB-8B02-49E9-8142-1E4C69D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4660-B8FE-46CF-BFBB-9F86BFC1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726C-6EC8-433E-B21D-08C6BCF8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755-8C6F-44A5-AE19-00407C51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052E-F278-4CB4-9E07-1B2BFFCE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A5AF-19B4-4C3D-805B-FBD32281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BFDC-7D0C-40E7-B3B3-023262F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4DB7-B714-4601-8A57-ABC6DB61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AD1-34F0-4AEB-87C7-7A85A19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58B4A-EFA0-43C3-817A-1B35CF658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54F-32E8-4F20-A188-2AD8A4C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77498-FF10-4EA5-9331-68B4AAC6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09DC-89D9-4DE6-864E-76B45DF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60EC-1C2D-4DE3-A079-8C03E3C9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FA7-FB32-44FD-98AE-7D19614B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41E7-BD1F-4B99-AB7C-57F9AFA8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1A7A-ABC0-48BF-8642-3DB9896E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0DA4-285C-4A74-90B5-860FB494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1F2B-12EE-4607-8446-D7673D5C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C5B8-F143-4865-B0B5-9793B0950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94DE-945C-47D4-91B4-5D5AF1E13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1</cp:revision>
  <dcterms:created xsi:type="dcterms:W3CDTF">2024-03-26T14:11:02Z</dcterms:created>
  <dcterms:modified xsi:type="dcterms:W3CDTF">2024-03-26T14:11:27Z</dcterms:modified>
</cp:coreProperties>
</file>