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F2B3-7B5E-47D8-91E2-E719BAEEA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43739-890A-451C-88C6-C5B10F68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BA71-5CF6-4B25-933D-647C0186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A28B0-EE6C-4925-9FB5-A1BE0A28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0E0A4-63ED-4188-98D5-27C6CD09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4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093C-5321-4FE6-81F9-7C69834C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73415-D5DD-4B9D-9997-1B8CC1125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EF08-266B-40B0-B953-22EA9EC7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94706-D9EF-420B-B1B8-034FA32E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5DFD6-9030-435C-95C1-5FCB1A8F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3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B1F88-6DFF-41A9-8CF0-E73623028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24A5A-2F1C-43EC-9C5D-BA42CECE0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9A63-9519-456E-A1CC-FEECF3D5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5C1C4-B291-4AD4-AA94-7052848C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F398C-840D-48A8-B57F-6282E8D9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3BC2-73C5-461B-9E9B-C9ADC019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0EE6-16D6-4639-A56D-CAA87C80C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1B8D5-BAD0-4F7A-8FD1-0729F8EE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EDE7A-86CD-4A35-BBDC-7F7F176B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B561D-006F-4D67-A273-8841FD64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58F7-0F87-4010-86EE-0E920762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CDF77-4724-4F79-B107-CEBB55488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32CC-1F5F-455E-A9B7-A209EC35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D7E81-DBC8-4535-99CD-AC74394F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07A53-EC78-4569-80E8-ED247175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BA1C-99F7-4715-809C-042EFAFC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82E9B-79A1-405A-970B-E67E8311C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6B814-B55B-428D-B663-6D8BA317E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F9E27-09ED-4796-ABED-F2F2D20D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33D40-7886-4F01-A526-D18BA3BD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D2417-E30F-4E8C-97BA-4971EF66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3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F84A-60E6-49DE-AFD3-22ACE435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1A926-1D64-4139-BD3C-43BDAE747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7CEB6-3545-4DB9-9251-E47DE124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C0ADF-406F-4AC5-9211-4320C9789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46E3E-0BCE-4951-8CD0-C5A0C7D43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1F57C-5BCD-47D4-B690-77159B10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C499C-8523-4633-A224-D838E85E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06C00-A958-465C-B689-D0E4958C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F7C2-8CBA-4CAF-8D7A-FB60C9D9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CD30A-1B73-429E-9B9C-9D54E436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DE0ED-CD01-4477-9442-E371CB98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F2B49-5D05-4895-85FE-A9C19734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4458F-80D9-405C-80C5-DA1FA7EA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2D3AB-8B02-49E9-8142-1E4C69D5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24660-B8FE-46CF-BFBB-9F86BFC1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726C-6EC8-433E-B21D-08C6BCF8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A755-8C6F-44A5-AE19-00407C519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A052E-F278-4CB4-9E07-1B2BFFCE7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7A5AF-19B4-4C3D-805B-FBD32281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3BFDC-7D0C-40E7-B3B3-023262FE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04DB7-B714-4601-8A57-ABC6DB61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9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CAD1-34F0-4AEB-87C7-7A85A193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58B4A-EFA0-43C3-817A-1B35CF658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5254F-32E8-4F20-A188-2AD8A4C7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77498-FF10-4EA5-9331-68B4AAC6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309DC-89D9-4DE6-864E-76B45DFD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F60EC-1C2D-4DE3-A079-8C03E3C9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8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FA7-FB32-44FD-98AE-7D19614B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A41E7-BD1F-4B99-AB7C-57F9AFA85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E1A7A-ABC0-48BF-8642-3DB9896EC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722F1-0784-4C09-85F1-3E6C9ABBF27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90DA4-285C-4A74-90B5-860FB4945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01F2B-12EE-4607-8446-D7673D5CD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DE88-AE30-4EE5-91BF-62401FC6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36FBC6-56BB-456F-B06D-84FE1BA0E27A}"/>
              </a:ext>
            </a:extLst>
          </p:cNvPr>
          <p:cNvSpPr/>
          <p:nvPr/>
        </p:nvSpPr>
        <p:spPr>
          <a:xfrm>
            <a:off x="3108960" y="1842868"/>
            <a:ext cx="6625883" cy="2841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9C5B8-F143-4865-B0B5-9793B0950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</a:t>
            </a:r>
            <a:r>
              <a:rPr lang="pt-BR" dirty="0" err="1"/>
              <a:t>Kickoff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994DE-945C-47D4-91B4-5D5AF1E13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TOP!!!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Kickoff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Kickoff</dc:title>
  <dc:creator>Logon Aluno</dc:creator>
  <cp:lastModifiedBy>Logon Aluno</cp:lastModifiedBy>
  <cp:revision>2</cp:revision>
  <dcterms:created xsi:type="dcterms:W3CDTF">2024-03-26T14:11:02Z</dcterms:created>
  <dcterms:modified xsi:type="dcterms:W3CDTF">2024-03-26T14:14:29Z</dcterms:modified>
</cp:coreProperties>
</file>