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29"/>
  </p:notesMasterIdLst>
  <p:sldIdLst>
    <p:sldId id="256" r:id="rId5"/>
    <p:sldId id="561" r:id="rId6"/>
    <p:sldId id="551" r:id="rId7"/>
    <p:sldId id="562" r:id="rId8"/>
    <p:sldId id="572" r:id="rId9"/>
    <p:sldId id="552" r:id="rId10"/>
    <p:sldId id="568" r:id="rId11"/>
    <p:sldId id="567" r:id="rId12"/>
    <p:sldId id="569" r:id="rId13"/>
    <p:sldId id="570" r:id="rId14"/>
    <p:sldId id="571" r:id="rId15"/>
    <p:sldId id="553" r:id="rId16"/>
    <p:sldId id="563" r:id="rId17"/>
    <p:sldId id="575" r:id="rId18"/>
    <p:sldId id="574" r:id="rId19"/>
    <p:sldId id="577" r:id="rId20"/>
    <p:sldId id="573" r:id="rId21"/>
    <p:sldId id="576" r:id="rId22"/>
    <p:sldId id="578" r:id="rId23"/>
    <p:sldId id="579" r:id="rId24"/>
    <p:sldId id="580" r:id="rId25"/>
    <p:sldId id="559" r:id="rId26"/>
    <p:sldId id="560" r:id="rId27"/>
    <p:sldId id="548" r:id="rId28"/>
  </p:sldIdLst>
  <p:sldSz cx="12192000" cy="6858000"/>
  <p:notesSz cx="6858000" cy="9144000"/>
  <p:embeddedFontLst>
    <p:embeddedFont>
      <p:font typeface="Aharoni" panose="02010803020104030203" pitchFamily="2" charset="-79"/>
      <p:bold r:id="rId30"/>
    </p:embeddedFont>
    <p:embeddedFont>
      <p:font typeface="Branding Black" panose="00000A00000000000000" charset="0"/>
      <p:bold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FF"/>
    <a:srgbClr val="3333FF"/>
    <a:srgbClr val="E7428F"/>
    <a:srgbClr val="005CA8"/>
    <a:srgbClr val="14233C"/>
    <a:srgbClr val="00FF99"/>
    <a:srgbClr val="0000CC"/>
    <a:srgbClr val="14143C"/>
    <a:srgbClr val="FFFFFF"/>
    <a:srgbClr val="0635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FF21AD-6F4F-41F7-8CB9-ADFA948295D1}" v="40" dt="2022-12-21T03:13:55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196" autoAdjust="0"/>
  </p:normalViewPr>
  <p:slideViewPr>
    <p:cSldViewPr snapToGrid="0">
      <p:cViewPr varScale="1">
        <p:scale>
          <a:sx n="62" d="100"/>
          <a:sy n="62" d="100"/>
        </p:scale>
        <p:origin x="1020" y="4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6528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62BDF-55A3-4359-BA31-FE5A87078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6755FA-CE4D-4C1E-A2DB-8B523A438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436673-EAD0-4ECD-9F10-0439BB841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2FC3D2-526E-4C2B-865F-3445215C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D8C97B-E882-4DD1-9D4A-082710D85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ABBD3-4ADB-47C2-ACCE-C2C4A14E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6386541-0DA2-433C-8B93-B6F82AD13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DDCCF4-C36D-4AB0-B312-FD43FE5AF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0D0A6B-71DF-4DF7-9DDB-85AD33E1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388E9C3-E0FA-408B-BA96-FC61415C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7182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51F0B3-9322-40CD-A0D6-06C5123A41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9A878F-C9A0-47F4-BBC6-725E9B679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A7D25A-E614-471D-85C8-F8EC1CCA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E81F79-DF67-42CB-9203-6B07D1FF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DEDA0E-35E4-40CC-A120-47D810AF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144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2B4F5-F576-4336-AB2C-79756B5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9EB364-8B5D-498F-AA08-28AC6DDFA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4C703B3-D1A9-4247-A00F-3B2728F6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F5DB94-B547-4728-AC1C-E53065D2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EA2F54-2E27-4953-BACE-AE13B0E2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223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EB7F82-3D00-4F26-8981-57D79D7C9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A372C0-6A2C-432B-9089-47796566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4E79C-E377-4DA2-809C-2DD48049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CC8312-30D6-40A6-AE5E-22D0D153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2D5530-B4A4-4B7E-BE04-F268B757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551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EAA91-972E-43AD-935B-FF3C50D5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24CBC-A609-407D-B2EB-20429A723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E39730-187A-4DC3-A51D-7C0C7F01D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C1C629C-E5A5-4A51-A963-0D3CDD8AF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A29704-CF6F-4C1C-8121-F60577AA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04E341-3670-4B07-93A9-D98AC0BD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894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65CFC-6AAC-40F7-A918-5854BFFC8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DA649A-2E95-478C-A5A1-722AA7A0B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3F62C3-8649-4D0B-B304-2947739B4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198DCF-49F7-4573-89EE-9E805C709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AAB5089-9445-4E46-814C-10BAC4C5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CF16FB-52AB-47A5-90F8-0005AFA9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646CDFE-9004-47E6-A90F-2D8FA4CA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EF2D4C0-ACC1-495C-A975-3EC3663D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295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F23C3-2049-4956-902E-96979F19A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102D2F5-936E-47EF-B814-EC21D0136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3F4FC0-4572-49B8-BA7B-0A4E429C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829344-4808-4C1A-9050-839C50AFD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636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CC7297-4CB5-43CC-A966-E66AA7E8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4364DA-502F-4EC2-A1D3-BD6E92B1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6589A4-E47B-49F0-AA39-43659716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28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DA515-43EF-43CF-8E42-5F33E40A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761A49-343C-43CA-BB81-D49E53738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C5682B4-8B98-4DB7-85BB-EA8DB8CD4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9E9BBA-C075-4623-AB75-D29177584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9C316-E81A-46C8-9C6A-904DEBD6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951C8F5-E3ED-461E-9FE9-B58E2C44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3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CE232B-D5E6-4D1F-9B63-C8BA5073A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495430-687C-4BEC-B052-693A7F372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E3F74E9-A123-48F0-93EA-D084BBABC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852C1B-FAA1-440A-89BC-EBC619598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1D2C6-0C19-402A-B6FC-03CA42DF813C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1B23D3-7B13-4A89-90D9-CA9426D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32D7791-FAE3-445A-BE6D-F96A2DF1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7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437514-29E1-4584-9726-F84BB3B9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81F8FE-BF05-42FE-8B1E-007684C32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37ED45-0F6A-4268-8038-905D90C3B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1D2C6-0C19-402A-B6FC-03CA42DF813C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BE3C11-BBE0-4DD0-B0F8-9CE7F5C40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0BBF59-9448-4D5E-8ABB-608DFDEFF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69A22-6C8A-4A08-A396-F88B819753A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6.sv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6.svg"/><Relationship Id="rId7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6.svg"/><Relationship Id="rId7" Type="http://schemas.openxmlformats.org/officeDocument/2006/relationships/image" Target="../media/image3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6.svg"/><Relationship Id="rId7" Type="http://schemas.openxmlformats.org/officeDocument/2006/relationships/image" Target="../media/image3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3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4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svg"/><Relationship Id="rId7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svg"/><Relationship Id="rId7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6.svg"/><Relationship Id="rId7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2257472" y="2223887"/>
            <a:ext cx="84956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BANCO DE DADOS LEGO MANIA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6" y="6002487"/>
            <a:ext cx="3944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João Vitor </a:t>
            </a:r>
            <a:r>
              <a:rPr lang="pt-BR" sz="3200" b="1" dirty="0" err="1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Atanazio</a:t>
            </a:r>
            <a:endParaRPr lang="pt-BR" sz="3200" b="1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Branding Black" panose="00000A00000000000000" pitchFamily="50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BFF9FC-13A5-2497-E5D0-DB508CE1327B}"/>
              </a:ext>
            </a:extLst>
          </p:cNvPr>
          <p:cNvSpPr txBox="1"/>
          <p:nvPr/>
        </p:nvSpPr>
        <p:spPr>
          <a:xfrm>
            <a:off x="478160" y="81470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CADASTRO DE FORNECEDOR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3305E4-9F39-45A3-86D9-B30CE281077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DALTON MARCELINO</a:t>
            </a:r>
          </a:p>
        </p:txBody>
      </p:sp>
      <p:pic>
        <p:nvPicPr>
          <p:cNvPr id="8" name="Imagem 7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83520408-3097-6E2B-5CF3-13672E0BDB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658" y="1344986"/>
            <a:ext cx="5687219" cy="5068007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B9C8298-6BA8-EA96-BE59-4495FD0CDB3D}"/>
              </a:ext>
            </a:extLst>
          </p:cNvPr>
          <p:cNvSpPr txBox="1"/>
          <p:nvPr/>
        </p:nvSpPr>
        <p:spPr>
          <a:xfrm>
            <a:off x="6490877" y="1261635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n>
                  <a:solidFill>
                    <a:sysClr val="windowText" lastClr="00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Cadastra aqui👇</a:t>
            </a:r>
            <a:endParaRPr lang="pt-BR" sz="32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3BCFA7FC-BCD8-332C-1247-0F829B128F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9866" y="2108619"/>
            <a:ext cx="3177961" cy="34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73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BFF9FC-13A5-2497-E5D0-DB508CE1327B}"/>
              </a:ext>
            </a:extLst>
          </p:cNvPr>
          <p:cNvSpPr txBox="1"/>
          <p:nvPr/>
        </p:nvSpPr>
        <p:spPr>
          <a:xfrm>
            <a:off x="478160" y="81470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CADASTRO DE ORDEM DE SERVIÇO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3305E4-9F39-45A3-86D9-B30CE281077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JOÃO VITOR ATANAZIO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669E8A8-8EE9-159D-5494-D1F763A8F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42" y="1390538"/>
            <a:ext cx="5574054" cy="4922426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2A023EA-CB72-B1A5-87A1-711B5AD0667A}"/>
              </a:ext>
            </a:extLst>
          </p:cNvPr>
          <p:cNvSpPr txBox="1"/>
          <p:nvPr/>
        </p:nvSpPr>
        <p:spPr>
          <a:xfrm>
            <a:off x="6289796" y="1154773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3200" b="1" kern="1200" dirty="0">
                <a:ln w="9525" cap="flat" cmpd="sng" algn="ctr">
                  <a:solidFill>
                    <a:srgbClr val="000000"/>
                  </a:solidFill>
                  <a:prstDash val="solid"/>
                  <a:round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Cadastra aqui👇</a:t>
            </a:r>
            <a:endParaRPr lang="pt-BR" sz="3200" dirty="0">
              <a:effectLst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6C41630-BBE7-6963-34E3-B1E20D8C41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3878" y="1813038"/>
            <a:ext cx="3313949" cy="363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05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478160" y="187683"/>
            <a:ext cx="11121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DICIONARIO DO 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GUSTAVO FRATONI BOEING</a:t>
            </a:r>
          </a:p>
        </p:txBody>
      </p:sp>
      <p:pic>
        <p:nvPicPr>
          <p:cNvPr id="16" name="Imagem 15" descr="Interface gráfica do usuário, Texto, Aplicativo, chat ou mensagem de texto&#10;&#10;O conteúdo gerado por IA pode estar incorreto.">
            <a:extLst>
              <a:ext uri="{FF2B5EF4-FFF2-40B4-BE49-F238E27FC236}">
                <a16:creationId xmlns:a16="http://schemas.microsoft.com/office/drawing/2014/main" id="{215012C4-3984-187A-BD77-A0428D88AC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25" y="1264901"/>
            <a:ext cx="8868185" cy="1969366"/>
          </a:xfrm>
          <a:prstGeom prst="rect">
            <a:avLst/>
          </a:prstGeom>
        </p:spPr>
      </p:pic>
      <p:pic>
        <p:nvPicPr>
          <p:cNvPr id="18" name="Imagem 17" descr="Tabela&#10;&#10;O conteúdo gerado por IA pode estar incorreto.">
            <a:extLst>
              <a:ext uri="{FF2B5EF4-FFF2-40B4-BE49-F238E27FC236}">
                <a16:creationId xmlns:a16="http://schemas.microsoft.com/office/drawing/2014/main" id="{20FA2336-A46B-A308-B6FC-BE3EA4310C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2" y="3269085"/>
            <a:ext cx="8868185" cy="287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60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478160" y="187683"/>
            <a:ext cx="11121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DICIONARIO DO 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GUSTAVO FRATONI BOEING</a:t>
            </a:r>
          </a:p>
        </p:txBody>
      </p:sp>
      <p:pic>
        <p:nvPicPr>
          <p:cNvPr id="15" name="Imagem 14" descr="Tabela&#10;&#10;O conteúdo gerado por IA pode estar incorreto.">
            <a:extLst>
              <a:ext uri="{FF2B5EF4-FFF2-40B4-BE49-F238E27FC236}">
                <a16:creationId xmlns:a16="http://schemas.microsoft.com/office/drawing/2014/main" id="{FF6FD24B-08DE-CD3A-C8AC-A3FE62E4C3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7572"/>
            <a:ext cx="12022588" cy="2829320"/>
          </a:xfrm>
          <a:prstGeom prst="rect">
            <a:avLst/>
          </a:prstGeom>
        </p:spPr>
      </p:pic>
      <p:pic>
        <p:nvPicPr>
          <p:cNvPr id="17" name="Imagem 16" descr="Tabela, Excel&#10;&#10;O conteúdo gerado por IA pode estar incorreto.">
            <a:extLst>
              <a:ext uri="{FF2B5EF4-FFF2-40B4-BE49-F238E27FC236}">
                <a16:creationId xmlns:a16="http://schemas.microsoft.com/office/drawing/2014/main" id="{50355132-ED21-CBFB-8939-1FDD8EE62C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0450"/>
            <a:ext cx="11713840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02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478160" y="187683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SISTEMA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Pesquisa de dados no banco;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GUILHERME DO NASCIMENTO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714EBD-BA11-855A-E154-49B5CBE1C07C}"/>
              </a:ext>
            </a:extLst>
          </p:cNvPr>
          <p:cNvSpPr txBox="1"/>
          <p:nvPr/>
        </p:nvSpPr>
        <p:spPr>
          <a:xfrm>
            <a:off x="1511950" y="1752622"/>
            <a:ext cx="9553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Select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*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cliente </a:t>
            </a:r>
            <a:endParaRPr lang="pt-BR" sz="32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E1044098-F066-A914-6CB2-40B1B9D877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556" y="2384581"/>
            <a:ext cx="11942522" cy="291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90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478160" y="187683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SISTEMA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Delete de dado do banco;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GUILHERME DO NASCIMENTO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714EBD-BA11-855A-E154-49B5CBE1C07C}"/>
              </a:ext>
            </a:extLst>
          </p:cNvPr>
          <p:cNvSpPr txBox="1"/>
          <p:nvPr/>
        </p:nvSpPr>
        <p:spPr>
          <a:xfrm>
            <a:off x="1511950" y="1752622"/>
            <a:ext cx="95538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Delete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from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cliente Where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id_cliente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= 1</a:t>
            </a:r>
            <a:endParaRPr lang="pt-BR" sz="3200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F371585-575C-60E9-0E2C-13FA6F9736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159" y="2456238"/>
            <a:ext cx="11712677" cy="16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92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478160" y="187683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SISTEMA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Delete de dado do banco;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GUILHERME DO NASCIMENTO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C9CA4D5-1A7B-CECC-1FD8-B15290106A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76" y="3066765"/>
            <a:ext cx="11163903" cy="1982075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84B15C6-5E6F-29B4-084E-711A1E9BC276}"/>
              </a:ext>
            </a:extLst>
          </p:cNvPr>
          <p:cNvSpPr txBox="1"/>
          <p:nvPr/>
        </p:nvSpPr>
        <p:spPr>
          <a:xfrm>
            <a:off x="828302" y="1518927"/>
            <a:ext cx="111942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3200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AQUI SERÁ A BOTÃO DE DELETAR EM NOSSO SISTEMA, PARA REMOVER OS DADOS DE UM CLIENTE</a:t>
            </a:r>
            <a:endParaRPr lang="pt-BR" sz="3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913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478160" y="187683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SISTEMA</a:t>
            </a:r>
          </a:p>
          <a:p>
            <a:pPr algn="ctr"/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Insert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de dados no banco;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JOÃO VITOR ATANAZIO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714EBD-BA11-855A-E154-49B5CBE1C07C}"/>
              </a:ext>
            </a:extLst>
          </p:cNvPr>
          <p:cNvSpPr txBox="1"/>
          <p:nvPr/>
        </p:nvSpPr>
        <p:spPr>
          <a:xfrm>
            <a:off x="264237" y="1449567"/>
            <a:ext cx="1169347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insert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into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 cliente(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id_cliente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, nome, idade,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cpf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cnpj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pt-BR" sz="3200" dirty="0" err="1"/>
              <a:t>email</a:t>
            </a:r>
            <a:r>
              <a:rPr lang="pt-BR" sz="3200" dirty="0"/>
              <a:t>, </a:t>
            </a:r>
            <a:r>
              <a:rPr lang="pt-BR" sz="3200" dirty="0" err="1"/>
              <a:t>data_cadastro</a:t>
            </a:r>
            <a:r>
              <a:rPr lang="pt-BR" sz="3200" dirty="0"/>
              <a:t>, senha, </a:t>
            </a:r>
            <a:r>
              <a:rPr lang="pt-BR" sz="3200" dirty="0" err="1"/>
              <a:t>id_funcionario</a:t>
            </a:r>
            <a:r>
              <a:rPr lang="pt-BR" sz="3200" dirty="0"/>
              <a:t>)</a:t>
            </a:r>
          </a:p>
          <a:p>
            <a:r>
              <a:rPr lang="pt-BR" sz="3200" dirty="0"/>
              <a:t> </a:t>
            </a:r>
            <a:r>
              <a:rPr lang="pt-BR" sz="3200" dirty="0" err="1"/>
              <a:t>values</a:t>
            </a:r>
            <a:br>
              <a:rPr lang="pt-BR" sz="3200" dirty="0"/>
            </a:br>
            <a:r>
              <a:rPr lang="pt-BR" sz="3200" dirty="0"/>
              <a:t>(1, 'Guilherme Nascimento', '16', '13934122973', '11122233366677', 'marcio_penhores@gmail.com', '2025-05-22', '</a:t>
            </a:r>
            <a:r>
              <a:rPr lang="pt-BR" sz="3200" dirty="0" err="1"/>
              <a:t>jogosgames</a:t>
            </a:r>
            <a:r>
              <a:rPr lang="pt-BR" sz="3200" dirty="0"/>
              <a:t>!', '1');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2E4A3B80-BC0C-6844-3A99-E8752BC1F8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165153"/>
            <a:ext cx="12122354" cy="159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44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478160" y="187683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SISTEMA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Alteração de dados no banco;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JOÃO VITOR ATANAZIO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3714EBD-BA11-855A-E154-49B5CBE1C07C}"/>
              </a:ext>
            </a:extLst>
          </p:cNvPr>
          <p:cNvSpPr txBox="1"/>
          <p:nvPr/>
        </p:nvSpPr>
        <p:spPr>
          <a:xfrm>
            <a:off x="1511950" y="1496751"/>
            <a:ext cx="95538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update cliente set nome = 'Guilherme do Nascimento' </a:t>
            </a:r>
            <a:r>
              <a:rPr lang="pt-BR" sz="3200" dirty="0" err="1"/>
              <a:t>where</a:t>
            </a:r>
            <a:r>
              <a:rPr lang="pt-BR" sz="3200" dirty="0"/>
              <a:t> </a:t>
            </a:r>
            <a:r>
              <a:rPr lang="pt-BR" sz="3200" dirty="0" err="1"/>
              <a:t>id_cliente</a:t>
            </a:r>
            <a:r>
              <a:rPr lang="pt-BR" sz="3200" dirty="0"/>
              <a:t> = 1;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B912524-B500-C0ED-D9B2-B831A9477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" y="2601284"/>
            <a:ext cx="12192000" cy="242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6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478160" y="187683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SISTEMA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Alteração de dados no banco;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JOÃO VITOR ATANAZIO</a:t>
            </a:r>
          </a:p>
        </p:txBody>
      </p:sp>
      <p:pic>
        <p:nvPicPr>
          <p:cNvPr id="14" name="Imagem 13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923DB37C-0712-D6F4-C672-820CC0E1D3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317" y="3534218"/>
            <a:ext cx="11005426" cy="1751614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D26F7901-67B3-A27B-C6E2-8C5346A42796}"/>
              </a:ext>
            </a:extLst>
          </p:cNvPr>
          <p:cNvSpPr txBox="1"/>
          <p:nvPr/>
        </p:nvSpPr>
        <p:spPr>
          <a:xfrm>
            <a:off x="862317" y="1598635"/>
            <a:ext cx="99139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just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pt-BR" sz="3200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AQUI SERÁ A BOTÃO DE </a:t>
            </a:r>
            <a:r>
              <a:rPr lang="pt-BR" sz="32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FORMULÁRIO DE EDIÇÃO DE DADOS</a:t>
            </a:r>
            <a:r>
              <a:rPr lang="pt-BR" sz="3200" kern="12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EM NOSSO SISTEMA, PARA ALTERAR OS DADOS DE UM CLIENTE</a:t>
            </a:r>
            <a:endParaRPr lang="pt-BR" sz="32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543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4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835" y="-4373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964986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3" name="Gráfico 32">
            <a:extLst>
              <a:ext uri="{FF2B5EF4-FFF2-40B4-BE49-F238E27FC236}">
                <a16:creationId xmlns:a16="http://schemas.microsoft.com/office/drawing/2014/main" id="{63B02180-6B20-4B70-AE1D-148F68EFF20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511083" y="11399"/>
            <a:ext cx="671804" cy="4244718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1641230" y="1840025"/>
            <a:ext cx="1410182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João Vitor </a:t>
            </a:r>
            <a:r>
              <a:rPr lang="pt-BR" sz="44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Atanazio</a:t>
            </a:r>
            <a:endParaRPr lang="pt-BR" sz="4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pt-BR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Dalton Marcelino</a:t>
            </a:r>
          </a:p>
          <a:p>
            <a:r>
              <a:rPr lang="pt-BR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Guilherme do Nascimento</a:t>
            </a:r>
          </a:p>
          <a:p>
            <a:r>
              <a:rPr lang="pt-BR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Gustavo </a:t>
            </a:r>
            <a:r>
              <a:rPr lang="pt-BR" sz="4400" b="1" dirty="0" err="1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Fratoni</a:t>
            </a:r>
            <a:r>
              <a:rPr lang="pt-BR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Boeing</a:t>
            </a: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24350" y="454039"/>
            <a:ext cx="404970" cy="1099553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1641230" y="1830152"/>
            <a:ext cx="9856671" cy="3001449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1139345" y="52529"/>
            <a:ext cx="360125" cy="4779072"/>
          </a:xfrm>
          <a:prstGeom prst="rect">
            <a:avLst/>
          </a:prstGeom>
          <a:gradFill>
            <a:gsLst>
              <a:gs pos="0">
                <a:srgbClr val="12ACB1"/>
              </a:gs>
              <a:gs pos="100000">
                <a:srgbClr val="17C3C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639AC20-D6DF-9838-26A6-06F2461FE7CF}"/>
              </a:ext>
            </a:extLst>
          </p:cNvPr>
          <p:cNvSpPr txBox="1"/>
          <p:nvPr/>
        </p:nvSpPr>
        <p:spPr>
          <a:xfrm>
            <a:off x="240416" y="6002487"/>
            <a:ext cx="4053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b="1" dirty="0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João Vitor </a:t>
            </a:r>
            <a:r>
              <a:rPr lang="pt-BR" sz="3200" b="1" dirty="0" err="1">
                <a:ln>
                  <a:solidFill>
                    <a:srgbClr val="002060"/>
                  </a:solidFill>
                </a:ln>
                <a:solidFill>
                  <a:schemeClr val="bg1"/>
                </a:solidFill>
                <a:latin typeface="Branding Black" panose="00000A00000000000000" pitchFamily="50" charset="0"/>
              </a:rPr>
              <a:t>Atanazio</a:t>
            </a:r>
            <a:endParaRPr lang="pt-BR" sz="3200" b="1" dirty="0">
              <a:ln>
                <a:solidFill>
                  <a:srgbClr val="002060"/>
                </a:solidFill>
              </a:ln>
              <a:solidFill>
                <a:schemeClr val="bg1"/>
              </a:solidFill>
              <a:latin typeface="Branding Black" panose="00000A00000000000000" pitchFamily="50" charset="0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4BE00B7-45F4-6CE4-B171-F47517ABD2CD}"/>
              </a:ext>
            </a:extLst>
          </p:cNvPr>
          <p:cNvGrpSpPr/>
          <p:nvPr/>
        </p:nvGrpSpPr>
        <p:grpSpPr>
          <a:xfrm>
            <a:off x="6001019" y="5840400"/>
            <a:ext cx="6096000" cy="1127121"/>
            <a:chOff x="714916" y="6184918"/>
            <a:chExt cx="6096000" cy="1127121"/>
          </a:xfrm>
        </p:grpSpPr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741A1557-6D28-2FF9-7557-C160ED235D4C}"/>
                </a:ext>
              </a:extLst>
            </p:cNvPr>
            <p:cNvGrpSpPr/>
            <p:nvPr/>
          </p:nvGrpSpPr>
          <p:grpSpPr>
            <a:xfrm>
              <a:off x="4507903" y="6184918"/>
              <a:ext cx="2133600" cy="1127121"/>
              <a:chOff x="11316237" y="4704108"/>
              <a:chExt cx="2133600" cy="1127121"/>
            </a:xfrm>
          </p:grpSpPr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B79AF74E-23E7-CC04-7147-EF32507A0548}"/>
                  </a:ext>
                </a:extLst>
              </p:cNvPr>
              <p:cNvSpPr/>
              <p:nvPr/>
            </p:nvSpPr>
            <p:spPr>
              <a:xfrm>
                <a:off x="11411888" y="5024846"/>
                <a:ext cx="1909150" cy="4856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pic>
            <p:nvPicPr>
              <p:cNvPr id="8" name="Picture 2" descr="FIESC">
                <a:extLst>
                  <a:ext uri="{FF2B5EF4-FFF2-40B4-BE49-F238E27FC236}">
                    <a16:creationId xmlns:a16="http://schemas.microsoft.com/office/drawing/2014/main" id="{F69147E4-F541-C503-7CDA-10142697A4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316237" y="4704108"/>
                <a:ext cx="2133600" cy="11271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BE9F89A4-E230-578B-02A3-8F02DE4AFF8F}"/>
                </a:ext>
              </a:extLst>
            </p:cNvPr>
            <p:cNvGrpSpPr/>
            <p:nvPr/>
          </p:nvGrpSpPr>
          <p:grpSpPr>
            <a:xfrm>
              <a:off x="714916" y="6969796"/>
              <a:ext cx="6096000" cy="276999"/>
              <a:chOff x="7167967" y="7007403"/>
              <a:chExt cx="6096000" cy="276999"/>
            </a:xfrm>
          </p:grpSpPr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53DD76F8-FEDE-0490-8FD6-FC99520FA603}"/>
                  </a:ext>
                </a:extLst>
              </p:cNvPr>
              <p:cNvSpPr/>
              <p:nvPr/>
            </p:nvSpPr>
            <p:spPr>
              <a:xfrm>
                <a:off x="7167967" y="7054587"/>
                <a:ext cx="6096000" cy="182632"/>
              </a:xfrm>
              <a:prstGeom prst="rect">
                <a:avLst/>
              </a:prstGeom>
              <a:solidFill>
                <a:srgbClr val="005CA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>
                  <a:solidFill>
                    <a:srgbClr val="14143C"/>
                  </a:solidFill>
                </a:endParaRP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646A4467-A1FC-CB2D-A849-25EA6842EE93}"/>
                  </a:ext>
                </a:extLst>
              </p:cNvPr>
              <p:cNvSpPr txBox="1"/>
              <p:nvPr/>
            </p:nvSpPr>
            <p:spPr>
              <a:xfrm>
                <a:off x="11239794" y="7007403"/>
                <a:ext cx="15759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b="1" i="1" dirty="0">
                    <a:solidFill>
                      <a:schemeClr val="bg1"/>
                    </a:solidFill>
                    <a:latin typeface="Aharoni" panose="02010803020104030203" pitchFamily="2" charset="-79"/>
                    <a:cs typeface="Aharoni" panose="02010803020104030203" pitchFamily="2" charset="-79"/>
                  </a:rPr>
                  <a:t>SESI – SENAI - IEL</a:t>
                </a:r>
              </a:p>
            </p:txBody>
          </p:sp>
        </p:grpSp>
      </p:grpSp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4098" y="449246"/>
            <a:ext cx="73342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4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478160" y="187683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SISTEMA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Consulta com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join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GUILHERME DO NASCIMENTO</a:t>
            </a:r>
          </a:p>
        </p:txBody>
      </p:sp>
      <p:pic>
        <p:nvPicPr>
          <p:cNvPr id="24" name="Imagem 23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9EC7C532-97B4-B643-C35D-ACBD589A5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94" y="1638049"/>
            <a:ext cx="11414355" cy="35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8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624C3C0-A954-5E1F-6BB9-50EF569EDAA8}"/>
              </a:ext>
            </a:extLst>
          </p:cNvPr>
          <p:cNvSpPr txBox="1"/>
          <p:nvPr/>
        </p:nvSpPr>
        <p:spPr>
          <a:xfrm>
            <a:off x="478160" y="187683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APRESENTAÇÃO DO SISTEMA</a:t>
            </a:r>
          </a:p>
          <a:p>
            <a:pPr algn="ctr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Consulta com </a:t>
            </a:r>
            <a:r>
              <a:rPr lang="pt-BR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join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3144D98-A1BB-FD91-BE31-A074040FF5B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GUILHERME DO NASCIMENTO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FE14FBE-92A2-C16E-7270-E9B8C753D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910" y="1646517"/>
            <a:ext cx="11948090" cy="278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13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8510107-E3C6-DF5A-475A-F560311510F8}"/>
              </a:ext>
            </a:extLst>
          </p:cNvPr>
          <p:cNvSpPr txBox="1"/>
          <p:nvPr/>
        </p:nvSpPr>
        <p:spPr>
          <a:xfrm>
            <a:off x="399127" y="140500"/>
            <a:ext cx="111212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CONCLUSÃO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595D99E-C7C1-25D6-9887-62B3D08EC22E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JOÃO VITOR ATANAZIO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BEED01-8147-8013-970D-35C5141B3DE5}"/>
              </a:ext>
            </a:extLst>
          </p:cNvPr>
          <p:cNvSpPr txBox="1"/>
          <p:nvPr/>
        </p:nvSpPr>
        <p:spPr>
          <a:xfrm>
            <a:off x="1838690" y="1143776"/>
            <a:ext cx="88454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Em resumo, O sistema Lego Mania torna a gestão de ordens de serviço mais prática e eficiente, facilita o cadastro e a organização das ordens de serviço, relatórios e cadastros. Sua interface simples e prática, contribui para um controle mais prático e eficiente das ordens de serviço da empresa do Sr. Inácio</a:t>
            </a:r>
          </a:p>
        </p:txBody>
      </p:sp>
    </p:spTree>
    <p:extLst>
      <p:ext uri="{BB962C8B-B14F-4D97-AF65-F5344CB8AC3E}">
        <p14:creationId xmlns:p14="http://schemas.microsoft.com/office/powerpoint/2010/main" val="4365537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0B366E-ADF9-41FB-D956-C09E85EEAAD6}"/>
              </a:ext>
            </a:extLst>
          </p:cNvPr>
          <p:cNvSpPr txBox="1"/>
          <p:nvPr/>
        </p:nvSpPr>
        <p:spPr>
          <a:xfrm>
            <a:off x="535358" y="345653"/>
            <a:ext cx="11121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n>
                  <a:solidFill>
                    <a:sysClr val="windowText" lastClr="000000"/>
                  </a:solidFill>
                </a:ln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AGRADECIMENTOS</a:t>
            </a:r>
          </a:p>
          <a:p>
            <a:pPr algn="ctr"/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Agradeço a Deus🙌🙏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CD01029-EC77-1199-DA6E-FB5507F7269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JOÃO VITOR ATANAZIO</a:t>
            </a:r>
          </a:p>
        </p:txBody>
      </p:sp>
    </p:spTree>
    <p:extLst>
      <p:ext uri="{BB962C8B-B14F-4D97-AF65-F5344CB8AC3E}">
        <p14:creationId xmlns:p14="http://schemas.microsoft.com/office/powerpoint/2010/main" val="855279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/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/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/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DABC419-57D1-DC08-DEDD-10F41CB6B7FD}"/>
              </a:ext>
            </a:extLst>
          </p:cNvPr>
          <p:cNvSpPr txBox="1"/>
          <p:nvPr/>
        </p:nvSpPr>
        <p:spPr>
          <a:xfrm>
            <a:off x="666044" y="1129327"/>
            <a:ext cx="1085991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FIM.</a:t>
            </a:r>
          </a:p>
          <a:p>
            <a:pPr algn="ctr"/>
            <a:r>
              <a:rPr lang="pt-BR" sz="4400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OBRIGADO.</a:t>
            </a:r>
          </a:p>
        </p:txBody>
      </p:sp>
    </p:spTree>
    <p:extLst>
      <p:ext uri="{BB962C8B-B14F-4D97-AF65-F5344CB8AC3E}">
        <p14:creationId xmlns:p14="http://schemas.microsoft.com/office/powerpoint/2010/main" val="185444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3FF65A0-369C-D42D-38F3-4267C6F783A8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João Vitor </a:t>
            </a:r>
            <a:r>
              <a:rPr lang="pt-BR" sz="1400" b="1" dirty="0" err="1">
                <a:latin typeface="Branding Black" panose="00000A00000000000000" pitchFamily="50" charset="0"/>
              </a:rPr>
              <a:t>Atanazio</a:t>
            </a:r>
            <a:endParaRPr lang="pt-BR" sz="1400" b="1" dirty="0">
              <a:latin typeface="Branding Black" panose="00000A00000000000000" pitchFamily="50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BE6C731-78CF-43DC-65CF-DE97769BB70B}"/>
              </a:ext>
            </a:extLst>
          </p:cNvPr>
          <p:cNvSpPr txBox="1"/>
          <p:nvPr/>
        </p:nvSpPr>
        <p:spPr>
          <a:xfrm>
            <a:off x="1292040" y="94051"/>
            <a:ext cx="9843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Verdana" panose="020B0604030504040204" pitchFamily="34" charset="0"/>
                <a:ea typeface="Verdana" panose="020B0604030504040204" pitchFamily="34" charset="0"/>
              </a:rPr>
              <a:t>INTRODUÇAO SOBRE O SISTEMA</a:t>
            </a:r>
          </a:p>
          <a:p>
            <a:pPr algn="ctr"/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E8E20BB-0C1E-8EFD-1694-03CB9285387E}"/>
              </a:ext>
            </a:extLst>
          </p:cNvPr>
          <p:cNvSpPr txBox="1"/>
          <p:nvPr/>
        </p:nvSpPr>
        <p:spPr>
          <a:xfrm>
            <a:off x="169412" y="811754"/>
            <a:ext cx="48675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O que é? </a:t>
            </a:r>
          </a:p>
          <a:p>
            <a:pPr algn="just"/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O nosso Sistema Lego Mania é um sistema de ordem de serviço desenvolvido para organizar cadastros, serviços realizados e dados gerenciais da empresa.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56CBDE0-2D80-F299-CEC8-6D27D577D515}"/>
              </a:ext>
            </a:extLst>
          </p:cNvPr>
          <p:cNvSpPr txBox="1"/>
          <p:nvPr/>
        </p:nvSpPr>
        <p:spPr>
          <a:xfrm>
            <a:off x="6299170" y="811754"/>
            <a:ext cx="589282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O que faz?</a:t>
            </a:r>
          </a:p>
          <a:p>
            <a:pPr algn="just"/>
            <a:endParaRPr lang="pt-BR" sz="32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just"/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Gera relatórios de vendas, despesas e lucros. Permite o cadastro de ordens de serviço com marca do aparelho, defeito e outras informações, e auxilia na gestão dos processos da empresa do Sr. Inácio</a:t>
            </a:r>
            <a:endParaRPr lang="pt-BR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3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6C5CF-E3C7-F701-DB28-E90FE42CF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6F850F6B-34F6-535E-9771-687BDE37D3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F63CA42-ACF1-1676-1CED-61338D59FC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DE966A8-B7D2-966E-B718-3A710BF1A1D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F1C1ECF8-3025-9226-261F-523F0FC2A36F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FB836086-2904-EA49-8B81-7D4C0EADFE04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0A9DAA64-FB2D-7C64-1CB8-0DA633E5C1A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3F8B1D4-971C-3EE5-D361-DD416B336123}"/>
              </a:ext>
            </a:extLst>
          </p:cNvPr>
          <p:cNvSpPr txBox="1"/>
          <p:nvPr/>
        </p:nvSpPr>
        <p:spPr>
          <a:xfrm>
            <a:off x="615428" y="14162"/>
            <a:ext cx="111212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3796FF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 do MER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FD0270-BD22-2B75-D717-B6679B8DCDFD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Dalton Marcelino</a:t>
            </a:r>
          </a:p>
        </p:txBody>
      </p:sp>
      <p:pic>
        <p:nvPicPr>
          <p:cNvPr id="14" name="Imagem 13" descr="Uma imagem contendo Esquemático&#10;&#10;O conteúdo gerado por IA pode estar incorreto.">
            <a:extLst>
              <a:ext uri="{FF2B5EF4-FFF2-40B4-BE49-F238E27FC236}">
                <a16:creationId xmlns:a16="http://schemas.microsoft.com/office/drawing/2014/main" id="{71C02BEC-7D07-B6B7-CF1A-4B4F058B99F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709" y="1151226"/>
            <a:ext cx="9088118" cy="505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2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BFF9FC-13A5-2497-E5D0-DB508CE1327B}"/>
              </a:ext>
            </a:extLst>
          </p:cNvPr>
          <p:cNvSpPr txBox="1"/>
          <p:nvPr/>
        </p:nvSpPr>
        <p:spPr>
          <a:xfrm>
            <a:off x="399127" y="-132179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IMAGEM DO MRN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3305E4-9F39-45A3-86D9-B30CE281077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DALTON MARCELINO</a:t>
            </a:r>
          </a:p>
        </p:txBody>
      </p:sp>
      <p:pic>
        <p:nvPicPr>
          <p:cNvPr id="13" name="Imagem 12" descr="Diagrama&#10;&#10;O conteúdo gerado por IA pode estar incorreto.">
            <a:extLst>
              <a:ext uri="{FF2B5EF4-FFF2-40B4-BE49-F238E27FC236}">
                <a16:creationId xmlns:a16="http://schemas.microsoft.com/office/drawing/2014/main" id="{2AD31F0F-5A32-8AB6-047D-E256C46644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954" y="1054487"/>
            <a:ext cx="9205381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546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BFF9FC-13A5-2497-E5D0-DB508CE1327B}"/>
              </a:ext>
            </a:extLst>
          </p:cNvPr>
          <p:cNvSpPr txBox="1"/>
          <p:nvPr/>
        </p:nvSpPr>
        <p:spPr>
          <a:xfrm>
            <a:off x="169412" y="-68057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Login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3305E4-9F39-45A3-86D9-B30CE281077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DALTON MARCELINO</a:t>
            </a:r>
          </a:p>
        </p:txBody>
      </p:sp>
      <p:pic>
        <p:nvPicPr>
          <p:cNvPr id="8" name="Imagem 7" descr="Interface gráfica do usuário">
            <a:extLst>
              <a:ext uri="{FF2B5EF4-FFF2-40B4-BE49-F238E27FC236}">
                <a16:creationId xmlns:a16="http://schemas.microsoft.com/office/drawing/2014/main" id="{36C1235C-E0A0-2DC7-3276-87AA4E8DD3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701" y="1193827"/>
            <a:ext cx="4544059" cy="4505954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F40FBC71-F39B-3F34-6689-BD8E2A2C13AE}"/>
              </a:ext>
            </a:extLst>
          </p:cNvPr>
          <p:cNvSpPr txBox="1"/>
          <p:nvPr/>
        </p:nvSpPr>
        <p:spPr>
          <a:xfrm>
            <a:off x="6839696" y="759889"/>
            <a:ext cx="4450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n>
                  <a:solidFill>
                    <a:sysClr val="windowText" lastClr="00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Cadastra aqui👇</a:t>
            </a:r>
            <a:endParaRPr lang="pt-BR" sz="3200" dirty="0"/>
          </a:p>
        </p:txBody>
      </p:sp>
      <p:pic>
        <p:nvPicPr>
          <p:cNvPr id="20" name="Imagem 19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4C7BC2F0-081A-C8D9-26FA-A086D768E2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46" y="4493560"/>
            <a:ext cx="6148915" cy="1617432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C2A43841-A066-9D47-7F4A-31846FB84E05}"/>
              </a:ext>
            </a:extLst>
          </p:cNvPr>
          <p:cNvSpPr txBox="1"/>
          <p:nvPr/>
        </p:nvSpPr>
        <p:spPr>
          <a:xfrm>
            <a:off x="4985546" y="3805131"/>
            <a:ext cx="72052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n>
                  <a:solidFill>
                    <a:sysClr val="windowText" lastClr="00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Como é feita a verificação👇</a:t>
            </a:r>
            <a:endParaRPr lang="pt-BR" sz="3200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3BBA1F47-40F9-D9C5-5641-7F8A6A58CF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2078" y="1258654"/>
            <a:ext cx="2815749" cy="248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25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BFF9FC-13A5-2497-E5D0-DB508CE1327B}"/>
              </a:ext>
            </a:extLst>
          </p:cNvPr>
          <p:cNvSpPr txBox="1"/>
          <p:nvPr/>
        </p:nvSpPr>
        <p:spPr>
          <a:xfrm>
            <a:off x="478160" y="81470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Cadastro de Funcionários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3305E4-9F39-45A3-86D9-B30CE281077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JOÃO VITOR ATANAZIO</a:t>
            </a:r>
          </a:p>
        </p:txBody>
      </p:sp>
      <p:pic>
        <p:nvPicPr>
          <p:cNvPr id="9" name="Imagem 8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2C1062C9-85B9-F4B9-62A5-338463BEC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28" y="1312204"/>
            <a:ext cx="5350789" cy="509771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24B2269-9898-06CF-2882-FD8204E1DF93}"/>
              </a:ext>
            </a:extLst>
          </p:cNvPr>
          <p:cNvSpPr txBox="1"/>
          <p:nvPr/>
        </p:nvSpPr>
        <p:spPr>
          <a:xfrm>
            <a:off x="6335960" y="1315149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n>
                  <a:solidFill>
                    <a:sysClr val="windowText" lastClr="00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Cadastra aqui👇</a:t>
            </a:r>
            <a:endParaRPr lang="pt-BR" sz="32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49E0A55C-EBCA-B36B-2B16-EEE37F9CA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9895" y="1947108"/>
            <a:ext cx="2849681" cy="40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8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BFF9FC-13A5-2497-E5D0-DB508CE1327B}"/>
              </a:ext>
            </a:extLst>
          </p:cNvPr>
          <p:cNvSpPr txBox="1"/>
          <p:nvPr/>
        </p:nvSpPr>
        <p:spPr>
          <a:xfrm>
            <a:off x="478160" y="81470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CADASTRO DE CLIENTE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3305E4-9F39-45A3-86D9-B30CE281077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GUILHERME DO NASCIMENTO</a:t>
            </a:r>
          </a:p>
        </p:txBody>
      </p:sp>
      <p:pic>
        <p:nvPicPr>
          <p:cNvPr id="9" name="Imagem 8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4B9F4A01-E2F1-756D-731C-9892E99D1F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64" y="1328382"/>
            <a:ext cx="5744377" cy="452500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E247C72D-AE6D-8D06-D3B5-24AE5D64D6AA}"/>
              </a:ext>
            </a:extLst>
          </p:cNvPr>
          <p:cNvSpPr txBox="1"/>
          <p:nvPr/>
        </p:nvSpPr>
        <p:spPr>
          <a:xfrm>
            <a:off x="6658941" y="1252150"/>
            <a:ext cx="40927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n>
                  <a:solidFill>
                    <a:sysClr val="windowText" lastClr="00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Cadastra aqui👇</a:t>
            </a:r>
            <a:endParaRPr lang="pt-BR" sz="32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63DA1CA4-95B9-DE1E-98B4-E83BDF291B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8733" y="1884108"/>
            <a:ext cx="2929093" cy="3573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132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áfico 2">
            <a:extLst>
              <a:ext uri="{FF2B5EF4-FFF2-40B4-BE49-F238E27FC236}">
                <a16:creationId xmlns:a16="http://schemas.microsoft.com/office/drawing/2014/main" id="{12EA250C-B730-2CEB-9B63-8093001D4F4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04109" y="345653"/>
            <a:ext cx="590670" cy="414236"/>
          </a:xfrm>
          <a:prstGeom prst="rect">
            <a:avLst/>
          </a:prstGeom>
        </p:spPr>
      </p:pic>
      <p:grpSp>
        <p:nvGrpSpPr>
          <p:cNvPr id="12" name="Agrupar 11">
            <a:extLst>
              <a:ext uri="{FF2B5EF4-FFF2-40B4-BE49-F238E27FC236}">
                <a16:creationId xmlns:a16="http://schemas.microsoft.com/office/drawing/2014/main" id="{CC5EF651-2DA5-0E70-EFF7-9488FEEFB47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96000" y="5838415"/>
            <a:ext cx="6096000" cy="1143000"/>
            <a:chOff x="6096000" y="5838415"/>
            <a:chExt cx="6096000" cy="11430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728628C8-8C44-0CBC-DF6C-CEC9E1371D2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6675368"/>
              <a:ext cx="6096000" cy="182632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rgbClr val="14143C"/>
                </a:solidFill>
              </a:endParaRPr>
            </a:p>
          </p:txBody>
        </p:sp>
        <p:pic>
          <p:nvPicPr>
            <p:cNvPr id="2050" name="Picture 2" descr="FIESC">
              <a:extLst>
                <a:ext uri="{FF2B5EF4-FFF2-40B4-BE49-F238E27FC236}">
                  <a16:creationId xmlns:a16="http://schemas.microsoft.com/office/drawing/2014/main" id="{1A67935A-584C-E520-7BC5-40CB572B17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88988" y="5838415"/>
              <a:ext cx="2133600" cy="1143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1936E23A-FA9B-49C2-6A13-B4C678B6376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67827" y="6628184"/>
              <a:ext cx="157592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i="1" dirty="0">
                  <a:solidFill>
                    <a:schemeClr val="bg1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SESI – SENAI - IEL</a:t>
              </a:r>
            </a:p>
          </p:txBody>
        </p:sp>
      </p:grpSp>
      <p:pic>
        <p:nvPicPr>
          <p:cNvPr id="4" name="Gráfico 3">
            <a:extLst>
              <a:ext uri="{FF2B5EF4-FFF2-40B4-BE49-F238E27FC236}">
                <a16:creationId xmlns:a16="http://schemas.microsoft.com/office/drawing/2014/main" id="{13C881EA-D14C-496A-470D-88F74C42C6B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0BFF9FC-13A5-2497-E5D0-DB508CE1327B}"/>
              </a:ext>
            </a:extLst>
          </p:cNvPr>
          <p:cNvSpPr txBox="1"/>
          <p:nvPr/>
        </p:nvSpPr>
        <p:spPr>
          <a:xfrm>
            <a:off x="478160" y="81470"/>
            <a:ext cx="111212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>
                <a:latin typeface="Verdana" panose="020B0604030504040204" pitchFamily="34" charset="0"/>
                <a:ea typeface="Verdana" panose="020B0604030504040204" pitchFamily="34" charset="0"/>
              </a:rPr>
              <a:t>BANCO DE DADOS</a:t>
            </a:r>
          </a:p>
          <a:p>
            <a:pPr algn="ctr"/>
            <a:r>
              <a:rPr lang="pt-BR" sz="3200" b="1" dirty="0">
                <a:ln>
                  <a:solidFill>
                    <a:sysClr val="windowText" lastClr="000000"/>
                  </a:solidFill>
                </a:ln>
                <a:solidFill>
                  <a:srgbClr val="00B05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CADASTRO DE PEÇAS NO ESTOQUE</a:t>
            </a:r>
            <a:r>
              <a:rPr lang="pt-BR" sz="3200" dirty="0">
                <a:latin typeface="Verdana" panose="020B0604030504040204" pitchFamily="34" charset="0"/>
                <a:ea typeface="Verdana" panose="020B0604030504040204" pitchFamily="34" charset="0"/>
              </a:rPr>
              <a:t>;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63305E4-9F39-45A3-86D9-B30CE2810779}"/>
              </a:ext>
            </a:extLst>
          </p:cNvPr>
          <p:cNvSpPr txBox="1"/>
          <p:nvPr/>
        </p:nvSpPr>
        <p:spPr>
          <a:xfrm>
            <a:off x="169412" y="6436585"/>
            <a:ext cx="439183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>
                <a:latin typeface="Branding Black" panose="00000A00000000000000" pitchFamily="50" charset="0"/>
              </a:rPr>
              <a:t>GUSTAVO FRATONI BOEING</a:t>
            </a:r>
          </a:p>
        </p:txBody>
      </p:sp>
      <p:pic>
        <p:nvPicPr>
          <p:cNvPr id="13" name="Imagem 12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C3285687-4FCB-5C69-736C-B0A5D36D7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970" y="1390538"/>
            <a:ext cx="5820587" cy="4086795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A73F64E-9B44-B3A6-FD54-0B34E6C57595}"/>
              </a:ext>
            </a:extLst>
          </p:cNvPr>
          <p:cNvSpPr txBox="1"/>
          <p:nvPr/>
        </p:nvSpPr>
        <p:spPr>
          <a:xfrm>
            <a:off x="6741099" y="1342699"/>
            <a:ext cx="60985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1" dirty="0">
                <a:ln>
                  <a:solidFill>
                    <a:sysClr val="windowText" lastClr="000000"/>
                  </a:solidFill>
                </a:ln>
                <a:latin typeface="Verdana" panose="020B0604030504040204" pitchFamily="34" charset="0"/>
                <a:ea typeface="Verdana" panose="020B0604030504040204" pitchFamily="34" charset="0"/>
              </a:rPr>
              <a:t>Cadastra aqui👇</a:t>
            </a:r>
            <a:endParaRPr lang="pt-BR" sz="32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6079A65B-02FE-E9A3-F8EF-A138EBECE5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43471" y="2104094"/>
            <a:ext cx="3359429" cy="319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983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014CAD5C0D95047AD87A6CEF9A0ED6F" ma:contentTypeVersion="11" ma:contentTypeDescription="Crie um novo documento." ma:contentTypeScope="" ma:versionID="0eaeb304f0019e33f865282dd94b7faa">
  <xsd:schema xmlns:xsd="http://www.w3.org/2001/XMLSchema" xmlns:xs="http://www.w3.org/2001/XMLSchema" xmlns:p="http://schemas.microsoft.com/office/2006/metadata/properties" xmlns:ns2="230e2427-5d80-4bd2-a9ba-53805cfde8a4" xmlns:ns3="cf5f2b4c-ceff-48b8-acfd-b6c7cb4e26ae" targetNamespace="http://schemas.microsoft.com/office/2006/metadata/properties" ma:root="true" ma:fieldsID="9583cfaf6218e9ef312e531a09f9933a" ns2:_="" ns3:_="">
    <xsd:import namespace="230e2427-5d80-4bd2-a9ba-53805cfde8a4"/>
    <xsd:import namespace="cf5f2b4c-ceff-48b8-acfd-b6c7cb4e26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2427-5d80-4bd2-a9ba-53805cfde8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f2b4c-ceff-48b8-acfd-b6c7cb4e26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Coluna Global de Taxonomia" ma:hidden="true" ma:list="{1a311de7-e6e4-47ae-b214-720c4e04d295}" ma:internalName="TaxCatchAll" ma:showField="CatchAllData" ma:web="cf5f2b4c-ceff-48b8-acfd-b6c7cb4e26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f5f2b4c-ceff-48b8-acfd-b6c7cb4e26ae" xsi:nil="true"/>
    <lcf76f155ced4ddcb4097134ff3c332f xmlns="230e2427-5d80-4bd2-a9ba-53805cfde8a4">
      <Terms xmlns="http://schemas.microsoft.com/office/infopath/2007/PartnerControls"/>
    </lcf76f155ced4ddcb4097134ff3c332f>
    <SharedWithUsers xmlns="cf5f2b4c-ceff-48b8-acfd-b6c7cb4e26ae">
      <UserInfo>
        <DisplayName>Marcos Paulo Carvalho De Oliveira</DisplayName>
        <AccountId>9264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DCD03E9-41C4-42C6-A5E8-47AC9D6E1F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2427-5d80-4bd2-a9ba-53805cfde8a4"/>
    <ds:schemaRef ds:uri="cf5f2b4c-ceff-48b8-acfd-b6c7cb4e26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5A2D76-B89D-43D9-81CC-F73DB603259F}">
  <ds:schemaRefs>
    <ds:schemaRef ds:uri="http://schemas.microsoft.com/office/infopath/2007/PartnerControls"/>
    <ds:schemaRef ds:uri="230e2427-5d80-4bd2-a9ba-53805cfde8a4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cf5f2b4c-ceff-48b8-acfd-b6c7cb4e26ae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5944</TotalTime>
  <Words>634</Words>
  <Application>Microsoft Office PowerPoint</Application>
  <PresentationFormat>Widescreen</PresentationFormat>
  <Paragraphs>118</Paragraphs>
  <Slides>24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2" baseType="lpstr">
      <vt:lpstr>Aharoni</vt:lpstr>
      <vt:lpstr>Wingdings</vt:lpstr>
      <vt:lpstr>Branding Black</vt:lpstr>
      <vt:lpstr>Calibri Light</vt:lpstr>
      <vt:lpstr>Verdana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Senai</dc:title>
  <dc:creator>Sergio Luiz Da Silveira</dc:creator>
  <cp:lastModifiedBy>JOÃO VITOR ATANAZIO</cp:lastModifiedBy>
  <cp:revision>271</cp:revision>
  <dcterms:created xsi:type="dcterms:W3CDTF">2022-03-17T13:16:59Z</dcterms:created>
  <dcterms:modified xsi:type="dcterms:W3CDTF">2025-05-22T19:58:57Z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0x0101003014CAD5C0D95047AD87A6CEF9A0ED6F</vt:lpwstr>
  </property>
  <property fmtid="{D5CDD505-2E9C-101B-9397-08002B2CF9AE}" pid="3" name="MediaServiceImageTags">
    <vt:lpwstr/>
  </property>
</Properties>
</file>