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59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D0757-FA9E-4AA8-BA67-D3819557AEEC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A536F-5962-42FE-A7ED-C0B2EA23B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73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10907" y="678352"/>
            <a:ext cx="2172342" cy="991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Revista</a:t>
            </a:r>
          </a:p>
        </p:txBody>
      </p:sp>
      <p:sp>
        <p:nvSpPr>
          <p:cNvPr id="6" name="Losango 5"/>
          <p:cNvSpPr/>
          <p:nvPr/>
        </p:nvSpPr>
        <p:spPr>
          <a:xfrm>
            <a:off x="3557865" y="715848"/>
            <a:ext cx="2304256" cy="91686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Fica</a:t>
            </a:r>
          </a:p>
        </p:txBody>
      </p:sp>
      <p:sp>
        <p:nvSpPr>
          <p:cNvPr id="7" name="Retângulo 6"/>
          <p:cNvSpPr/>
          <p:nvPr/>
        </p:nvSpPr>
        <p:spPr>
          <a:xfrm>
            <a:off x="910907" y="3728643"/>
            <a:ext cx="2172342" cy="1010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Empréstimo</a:t>
            </a:r>
          </a:p>
        </p:txBody>
      </p:sp>
      <p:sp>
        <p:nvSpPr>
          <p:cNvPr id="9" name="Retângulo 8"/>
          <p:cNvSpPr/>
          <p:nvPr/>
        </p:nvSpPr>
        <p:spPr>
          <a:xfrm>
            <a:off x="6336738" y="3718133"/>
            <a:ext cx="2172342" cy="1010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Amigos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6336738" y="678352"/>
            <a:ext cx="2172342" cy="9918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Caixa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10907" y="3512619"/>
            <a:ext cx="216024" cy="216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 smtClean="0"/>
          </a:p>
        </p:txBody>
      </p:sp>
      <p:sp>
        <p:nvSpPr>
          <p:cNvPr id="21" name="Retângulo 20"/>
          <p:cNvSpPr/>
          <p:nvPr/>
        </p:nvSpPr>
        <p:spPr>
          <a:xfrm>
            <a:off x="970677" y="1725054"/>
            <a:ext cx="212170" cy="216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3172032" y="871679"/>
            <a:ext cx="216024" cy="216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6016586" y="871679"/>
            <a:ext cx="216025" cy="216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0" name="Conector reto 9"/>
          <p:cNvCxnSpPr>
            <a:stCxn id="4" idx="3"/>
            <a:endCxn id="6" idx="1"/>
          </p:cNvCxnSpPr>
          <p:nvPr/>
        </p:nvCxnSpPr>
        <p:spPr>
          <a:xfrm>
            <a:off x="3083249" y="1174282"/>
            <a:ext cx="47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3108387" y="3966414"/>
            <a:ext cx="212170" cy="216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026215" y="3966414"/>
            <a:ext cx="212170" cy="2160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cxnSp>
        <p:nvCxnSpPr>
          <p:cNvPr id="44" name="Conector reto 43"/>
          <p:cNvCxnSpPr>
            <a:stCxn id="27" idx="1"/>
            <a:endCxn id="6" idx="3"/>
          </p:cNvCxnSpPr>
          <p:nvPr/>
        </p:nvCxnSpPr>
        <p:spPr>
          <a:xfrm flipH="1">
            <a:off x="5862121" y="1174282"/>
            <a:ext cx="474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osango 48"/>
          <p:cNvSpPr/>
          <p:nvPr/>
        </p:nvSpPr>
        <p:spPr>
          <a:xfrm>
            <a:off x="844950" y="2365454"/>
            <a:ext cx="2304256" cy="91686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Contem</a:t>
            </a:r>
          </a:p>
        </p:txBody>
      </p:sp>
      <p:cxnSp>
        <p:nvCxnSpPr>
          <p:cNvPr id="54" name="Conector reto 53"/>
          <p:cNvCxnSpPr>
            <a:stCxn id="4" idx="2"/>
            <a:endCxn id="49" idx="0"/>
          </p:cNvCxnSpPr>
          <p:nvPr/>
        </p:nvCxnSpPr>
        <p:spPr>
          <a:xfrm>
            <a:off x="1997078" y="1670212"/>
            <a:ext cx="0" cy="69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49" idx="2"/>
            <a:endCxn id="7" idx="0"/>
          </p:cNvCxnSpPr>
          <p:nvPr/>
        </p:nvCxnSpPr>
        <p:spPr>
          <a:xfrm>
            <a:off x="1997078" y="3282322"/>
            <a:ext cx="0" cy="44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osango 59"/>
          <p:cNvSpPr/>
          <p:nvPr/>
        </p:nvSpPr>
        <p:spPr>
          <a:xfrm>
            <a:off x="3557865" y="3775596"/>
            <a:ext cx="2304256" cy="916868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Efetua</a:t>
            </a:r>
          </a:p>
        </p:txBody>
      </p:sp>
      <p:cxnSp>
        <p:nvCxnSpPr>
          <p:cNvPr id="62" name="Conector reto 61"/>
          <p:cNvCxnSpPr>
            <a:stCxn id="9" idx="1"/>
            <a:endCxn id="60" idx="3"/>
          </p:cNvCxnSpPr>
          <p:nvPr/>
        </p:nvCxnSpPr>
        <p:spPr>
          <a:xfrm flipH="1">
            <a:off x="5862121" y="4223520"/>
            <a:ext cx="474617" cy="10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7" idx="3"/>
            <a:endCxn id="60" idx="1"/>
          </p:cNvCxnSpPr>
          <p:nvPr/>
        </p:nvCxnSpPr>
        <p:spPr>
          <a:xfrm>
            <a:off x="3083249" y="4234030"/>
            <a:ext cx="47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0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="" xmlns:a16="http://schemas.microsoft.com/office/drawing/2014/main" id="{6BD1D58B-C1FC-4254-B564-878154BC7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11196"/>
              </p:ext>
            </p:extLst>
          </p:nvPr>
        </p:nvGraphicFramePr>
        <p:xfrm>
          <a:off x="1055439" y="3896332"/>
          <a:ext cx="2615952" cy="158417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615952">
                  <a:extLst>
                    <a:ext uri="{9D8B030D-6E8A-4147-A177-3AD203B41FA5}">
                      <a16:colId xmlns="" xmlns:a16="http://schemas.microsoft.com/office/drawing/2014/main" val="318632129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Emprestimo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7449848"/>
                  </a:ext>
                </a:extLst>
              </a:tr>
              <a:tr h="1218416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Cod_Amigo</a:t>
                      </a:r>
                      <a:r>
                        <a:rPr lang="pt-BR" dirty="0" smtClean="0"/>
                        <a:t>(FK</a:t>
                      </a:r>
                      <a:r>
                        <a:rPr lang="pt-BR" dirty="0"/>
                        <a:t>)</a:t>
                      </a:r>
                    </a:p>
                    <a:p>
                      <a:pPr algn="l"/>
                      <a:r>
                        <a:rPr lang="pt-BR" dirty="0" err="1" smtClean="0"/>
                        <a:t>Cod_Revista</a:t>
                      </a:r>
                      <a:r>
                        <a:rPr lang="pt-BR" dirty="0" smtClean="0"/>
                        <a:t>(PK)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Dta_Emprestimo</a:t>
                      </a:r>
                      <a:endParaRPr lang="pt-BR" dirty="0"/>
                    </a:p>
                    <a:p>
                      <a:pPr algn="l"/>
                      <a:r>
                        <a:rPr lang="pt-BR" dirty="0" err="1" smtClean="0"/>
                        <a:t>Dta_Devolução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6781372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="" xmlns:a16="http://schemas.microsoft.com/office/drawing/2014/main" id="{A5687479-B584-4AC8-9027-DAD37F7FD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42373"/>
              </p:ext>
            </p:extLst>
          </p:nvPr>
        </p:nvGraphicFramePr>
        <p:xfrm>
          <a:off x="5937344" y="3771480"/>
          <a:ext cx="2063551" cy="18338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063551">
                  <a:extLst>
                    <a:ext uri="{9D8B030D-6E8A-4147-A177-3AD203B41FA5}">
                      <a16:colId xmlns="" xmlns:a16="http://schemas.microsoft.com/office/drawing/2014/main" val="1492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Amigo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430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Cod_Amigo</a:t>
                      </a:r>
                      <a:r>
                        <a:rPr lang="pt-BR" dirty="0" smtClean="0"/>
                        <a:t>(PK</a:t>
                      </a:r>
                      <a:r>
                        <a:rPr lang="pt-BR" dirty="0"/>
                        <a:t>)</a:t>
                      </a:r>
                    </a:p>
                    <a:p>
                      <a:pPr algn="l"/>
                      <a:r>
                        <a:rPr lang="pt-BR" dirty="0" smtClean="0"/>
                        <a:t>Nome</a:t>
                      </a:r>
                      <a:endParaRPr lang="pt-BR" dirty="0"/>
                    </a:p>
                    <a:p>
                      <a:pPr algn="l"/>
                      <a:r>
                        <a:rPr lang="pt-BR" dirty="0" err="1" smtClean="0"/>
                        <a:t>Nome_Mãe</a:t>
                      </a:r>
                      <a:endParaRPr lang="pt-BR" dirty="0"/>
                    </a:p>
                    <a:p>
                      <a:pPr algn="l"/>
                      <a:r>
                        <a:rPr lang="pt-BR" dirty="0" smtClean="0"/>
                        <a:t>Telefone</a:t>
                      </a:r>
                    </a:p>
                    <a:p>
                      <a:pPr algn="l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88924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="" xmlns:a16="http://schemas.microsoft.com/office/drawing/2014/main" id="{3895D7DB-0E96-4868-8667-0EA124E8C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91840"/>
              </p:ext>
            </p:extLst>
          </p:nvPr>
        </p:nvGraphicFramePr>
        <p:xfrm>
          <a:off x="1331640" y="1052736"/>
          <a:ext cx="2063551" cy="18338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063551">
                  <a:extLst>
                    <a:ext uri="{9D8B030D-6E8A-4147-A177-3AD203B41FA5}">
                      <a16:colId xmlns="" xmlns:a16="http://schemas.microsoft.com/office/drawing/2014/main" val="363780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Revista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490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Cod_Revista</a:t>
                      </a:r>
                      <a:r>
                        <a:rPr lang="pt-BR" dirty="0" smtClean="0"/>
                        <a:t>(PK</a:t>
                      </a:r>
                      <a:r>
                        <a:rPr lang="pt-BR" dirty="0"/>
                        <a:t>)</a:t>
                      </a:r>
                    </a:p>
                    <a:p>
                      <a:pPr algn="l"/>
                      <a:r>
                        <a:rPr lang="pt-BR" dirty="0" smtClean="0"/>
                        <a:t>Coleção</a:t>
                      </a:r>
                      <a:endParaRPr lang="pt-BR" dirty="0"/>
                    </a:p>
                    <a:p>
                      <a:pPr algn="l"/>
                      <a:r>
                        <a:rPr lang="pt-BR" dirty="0" smtClean="0"/>
                        <a:t>Ano</a:t>
                      </a:r>
                    </a:p>
                    <a:p>
                      <a:pPr algn="l"/>
                      <a:r>
                        <a:rPr lang="pt-BR" dirty="0" smtClean="0"/>
                        <a:t>Edição</a:t>
                      </a:r>
                    </a:p>
                    <a:p>
                      <a:pPr algn="l"/>
                      <a:r>
                        <a:rPr lang="pt-BR" dirty="0" smtClean="0"/>
                        <a:t>Localização(FK)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879095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="" xmlns:a16="http://schemas.microsoft.com/office/drawing/2014/main" id="{97538B05-3967-4EA7-BDBE-B6E1B4305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06805"/>
              </p:ext>
            </p:extLst>
          </p:nvPr>
        </p:nvGraphicFramePr>
        <p:xfrm>
          <a:off x="5652120" y="1049929"/>
          <a:ext cx="2063551" cy="10109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063551">
                  <a:extLst>
                    <a:ext uri="{9D8B030D-6E8A-4147-A177-3AD203B41FA5}">
                      <a16:colId xmlns="" xmlns:a16="http://schemas.microsoft.com/office/drawing/2014/main" val="3004137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Caixa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482404"/>
                  </a:ext>
                </a:extLst>
              </a:tr>
              <a:tr h="637272">
                <a:tc>
                  <a:txBody>
                    <a:bodyPr/>
                    <a:lstStyle/>
                    <a:p>
                      <a:pPr algn="l"/>
                      <a:r>
                        <a:rPr lang="pt-BR" dirty="0" err="1" smtClean="0"/>
                        <a:t>Num_Caixa</a:t>
                      </a:r>
                      <a:r>
                        <a:rPr lang="pt-BR" dirty="0" smtClean="0"/>
                        <a:t>(PK</a:t>
                      </a:r>
                      <a:r>
                        <a:rPr lang="pt-BR" dirty="0"/>
                        <a:t>)</a:t>
                      </a:r>
                    </a:p>
                    <a:p>
                      <a:pPr algn="l"/>
                      <a:r>
                        <a:rPr lang="pt-BR" dirty="0" smtClean="0"/>
                        <a:t>Cor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6773990"/>
                  </a:ext>
                </a:extLst>
              </a:tr>
            </a:tbl>
          </a:graphicData>
        </a:graphic>
      </p:graphicFrame>
      <p:cxnSp>
        <p:nvCxnSpPr>
          <p:cNvPr id="5" name="Conector reto 4"/>
          <p:cNvCxnSpPr>
            <a:endCxn id="9" idx="1"/>
          </p:cNvCxnSpPr>
          <p:nvPr/>
        </p:nvCxnSpPr>
        <p:spPr>
          <a:xfrm flipV="1">
            <a:off x="3347864" y="1555389"/>
            <a:ext cx="2304256" cy="1153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3419872" y="2420888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364088" y="1700808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4" name="Conector reto 13"/>
          <p:cNvCxnSpPr>
            <a:stCxn id="8" idx="2"/>
            <a:endCxn id="3" idx="0"/>
          </p:cNvCxnSpPr>
          <p:nvPr/>
        </p:nvCxnSpPr>
        <p:spPr>
          <a:xfrm>
            <a:off x="2363415" y="2886616"/>
            <a:ext cx="0" cy="100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2411760" y="299695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411760" y="3717032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583273" y="4449098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784824" y="4449098"/>
            <a:ext cx="216024" cy="1440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6" name="Conector reto 25"/>
          <p:cNvCxnSpPr>
            <a:stCxn id="3" idx="3"/>
            <a:endCxn id="6" idx="1"/>
          </p:cNvCxnSpPr>
          <p:nvPr/>
        </p:nvCxnSpPr>
        <p:spPr>
          <a:xfrm>
            <a:off x="3671391" y="4688420"/>
            <a:ext cx="2265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28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45</Words>
  <Application>Microsoft Office PowerPoint</Application>
  <PresentationFormat>Apresentação na tela 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de Modelagem TLBD I</dc:title>
  <dc:creator>Professor</dc:creator>
  <cp:lastModifiedBy>lucas pereira</cp:lastModifiedBy>
  <cp:revision>31</cp:revision>
  <dcterms:created xsi:type="dcterms:W3CDTF">2012-02-18T15:41:34Z</dcterms:created>
  <dcterms:modified xsi:type="dcterms:W3CDTF">2019-09-19T22:19:37Z</dcterms:modified>
</cp:coreProperties>
</file>