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EE2A-36DA-4FF2-BE4A-F7E666F5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E14F-1335-46AF-903C-2EC53119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CF0D-5CE3-42BA-9DB6-915C0DB9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80BC-0B86-4F1C-8658-12BC9E6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1DB8-B9CA-46D0-A44A-E5AD8C03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3A94-71EA-4909-9BF8-3743E0CA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A561-14B4-40D8-A136-534E28CA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25DA-9225-42B7-A55E-DD10BA49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0EA2-BECE-4F81-979F-D805C86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ED85-161F-49E1-B4AD-55A450F2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6E67B-B288-4ED7-9660-5FD12852A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42738-5B27-4310-9314-FF8E3EB54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5A80-F94E-485D-83FC-77CE8BCB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5656-F947-4CEA-9938-6355F08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D6F0-F046-4636-935C-EE9210AC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39EA-FB9A-4883-A4FE-F10391F2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9E30-6789-45A7-B10D-77CAF15B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E6AF-5991-4EC5-A31E-47A596E6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7FE4-35F2-4587-883B-009CE76B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E5FB-421B-4C3A-89D6-BAD9FFAF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6C5-F44A-4BDF-9EAF-DBDE4D4D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5670-C13A-456D-B4F0-3A9E2470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E4D9-F4E8-4913-8F7D-4FE35762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8973-9FD8-48E0-A4F4-1BA5499F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4239-32EB-421F-80B9-68984EE1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B488-9623-488C-9D37-BC037A8F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7AB7-1E1B-49A5-9614-C56FEADC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CCB4-DB16-4286-9551-06BAAC91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F551-AED7-4008-BA81-F93D863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7D287-B740-41D6-86DD-7D4C8BB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A887-01C2-4A8D-AE5E-4D4C721F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57F0-0695-4AD0-842A-6ABD4BC0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6B79-43E1-4AE0-8E19-E7ADC2CE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7E11D-DB98-488F-9287-7F87103F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AE3D-6952-4162-9F95-6EC36545F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8B55-983C-42CB-9ABE-344351C4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0C076-A0FA-4AFA-84A2-A71CC8D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60AB1-97F6-432E-B77A-827B526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6C3F8-F5B7-4AB6-B6F1-5E8485EE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394C-A41D-4044-AFCA-54DF354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C7E79-9558-407D-8536-F597AAD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3A66B-09E7-49CD-A177-011BA6C0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D774-9BC6-4655-9B11-1CA49FB7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E1DEA-15DB-4BEE-9782-A1F127ED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9189F-5320-48D3-906D-7DFD3B32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08F4A-A859-483E-A821-D8608E37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0B90-3F7F-4F9D-A2B0-A9E9962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E894-6FE6-49D2-9EEB-3BB66856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CD28F-945D-4378-B1EE-8E86F011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7B0F-207C-4FE2-AC0B-01F986B4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6FB35-2CCF-4C1F-A460-CF5233FF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EF60-2E61-417D-BDAF-49C17817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E287-E844-4B5A-A8FF-944D7569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A4ADD-5527-4C6A-9DF1-F66B2AA8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0ADD-2D0B-4EA3-BA19-851B99FF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2086-FA06-4D63-B764-4DCF36D1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AB5A-2A19-4BA8-926A-9AE383C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D261-8646-4E99-B178-E7D42085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E4E2-4700-4A38-9431-9C55F922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994-B226-4CAD-B0E5-FF9ED945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2B7E-5253-45E0-97CF-BF1240218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6BD5-7436-48EC-BE54-F709064C6F2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9F20-F2EA-41EC-AAEC-839CE08A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EBD7-38B2-4D9B-AE9A-5D8D73A1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EE78-7D4B-4919-AF1D-3345FAD9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83CC-3E67-40EE-8C15-45A278EA2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E24CC-7959-4EC8-8A63-235989DE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Kickoff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O....</dc:title>
  <dc:creator>Logon Aluno</dc:creator>
  <cp:lastModifiedBy>Logon Aluno</cp:lastModifiedBy>
  <cp:revision>1</cp:revision>
  <dcterms:created xsi:type="dcterms:W3CDTF">2024-03-26T23:04:16Z</dcterms:created>
  <dcterms:modified xsi:type="dcterms:W3CDTF">2024-03-26T23:04:32Z</dcterms:modified>
</cp:coreProperties>
</file>