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8" r:id="rId2"/>
  </p:sldMasterIdLst>
  <p:notesMasterIdLst>
    <p:notesMasterId r:id="rId12"/>
  </p:notesMasterIdLst>
  <p:sldIdLst>
    <p:sldId id="259" r:id="rId3"/>
    <p:sldId id="267" r:id="rId4"/>
    <p:sldId id="270" r:id="rId5"/>
    <p:sldId id="269" r:id="rId6"/>
    <p:sldId id="273" r:id="rId7"/>
    <p:sldId id="272" r:id="rId8"/>
    <p:sldId id="274" r:id="rId9"/>
    <p:sldId id="26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D5849-5460-0CFA-BDD5-079A0E82CDF8}" v="97" dt="2019-11-15T00:47:43.604"/>
    <p1510:client id="{404250AF-BDB1-4D48-AE8A-0E97BCFDCD25}" v="365" dt="2019-11-09T23:46:54.766"/>
    <p1510:client id="{B5262E9C-D04D-DE5B-EAAF-B62E85B63D38}" v="1474" dt="2019-11-14T03:48:04.732"/>
    <p1510:client id="{CB8C5A61-6BD7-FFAB-DE68-4D9EC381C3DD}" v="5" dt="2019-11-22T00:46:31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7B536-7AB8-49B3-A7A8-6BFE5146A884}" type="datetimeFigureOut">
              <a:rPr lang="en-US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815C5-33F4-4582-8CF4-35944BE249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172.0.10.20/www" TargetMode="External"/><Relationship Id="rId7" Type="http://schemas.openxmlformats.org/officeDocument/2006/relationships/hyperlink" Target="https://172.0.10.20/gerencia" TargetMode="External"/><Relationship Id="rId2" Type="http://schemas.openxmlformats.org/officeDocument/2006/relationships/hyperlink" Target="https://172.0.10.2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72.0.10.20/log" TargetMode="External"/><Relationship Id="rId5" Type="http://schemas.openxmlformats.org/officeDocument/2006/relationships/hyperlink" Target="https://172.0.10.20/www2" TargetMode="External"/><Relationship Id="rId4" Type="http://schemas.openxmlformats.org/officeDocument/2006/relationships/hyperlink" Target="https://172.0.10.20/www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UNICAMP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 err="1">
                <a:solidFill>
                  <a:schemeClr val="tx1"/>
                </a:solidFill>
              </a:rPr>
              <a:t>Projeto</a:t>
            </a:r>
            <a:r>
              <a:rPr lang="en-US" sz="3000" dirty="0">
                <a:solidFill>
                  <a:schemeClr val="tx1"/>
                </a:solidFill>
              </a:rPr>
              <a:t> INF574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Gustavo Celani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TOPOLOGIA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pic>
        <p:nvPicPr>
          <p:cNvPr id="9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B7469DF0-14B4-44DA-8611-0C9B923A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60" y="891429"/>
            <a:ext cx="8955740" cy="50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TOPOLOGIA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C9996D6-3B55-4AD2-AF7A-1117AE73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59" y="900393"/>
            <a:ext cx="8955741" cy="5057214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6B940F6-A9D1-44BF-8F27-ABD777061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84" y="4302498"/>
            <a:ext cx="366433" cy="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8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FIREWALL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pic>
        <p:nvPicPr>
          <p:cNvPr id="5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7AAF0CD6-C29A-4193-B4A9-D1708BD9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225" y="1787899"/>
            <a:ext cx="8955740" cy="50661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97FC4F-A570-4947-9B3A-7D65C1BC3200}"/>
              </a:ext>
            </a:extLst>
          </p:cNvPr>
          <p:cNvSpPr/>
          <p:nvPr/>
        </p:nvSpPr>
        <p:spPr>
          <a:xfrm>
            <a:off x="7064190" y="1922929"/>
            <a:ext cx="4025152" cy="462578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5C041C1-286B-4110-840D-C23487724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66924"/>
              </p:ext>
            </p:extLst>
          </p:nvPr>
        </p:nvGraphicFramePr>
        <p:xfrm>
          <a:off x="3598433" y="292070"/>
          <a:ext cx="8168640" cy="11125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387048716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4889363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3059260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55613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1724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Permitir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172.0.10.10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4578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7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Permitir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172.0.10.20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171824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99C560-F3BD-4584-8BA0-03AD8878748C}"/>
              </a:ext>
            </a:extLst>
          </p:cNvPr>
          <p:cNvSpPr/>
          <p:nvPr/>
        </p:nvSpPr>
        <p:spPr>
          <a:xfrm>
            <a:off x="3442448" y="1922929"/>
            <a:ext cx="6481481" cy="4625787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8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SSH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D44E6-362F-4281-B70B-21311503BE75}"/>
              </a:ext>
            </a:extLst>
          </p:cNvPr>
          <p:cNvSpPr txBox="1"/>
          <p:nvPr/>
        </p:nvSpPr>
        <p:spPr>
          <a:xfrm>
            <a:off x="4195482" y="394447"/>
            <a:ext cx="7431740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SSH Protocol 2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Disabling root login</a:t>
            </a:r>
          </a:p>
          <a:p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Client sessions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Client Alive Interval: 300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Client Alive Count Max: 3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Avoiding default port (22 -&gt; 4578)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Disabling X11 forwarding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Only '</a:t>
            </a:r>
            <a:r>
              <a:rPr lang="en-US" dirty="0" err="1">
                <a:ea typeface="+mn-lt"/>
                <a:cs typeface="+mn-lt"/>
              </a:rPr>
              <a:t>ssh_user</a:t>
            </a:r>
            <a:r>
              <a:rPr lang="en-US" dirty="0">
                <a:ea typeface="+mn-lt"/>
                <a:cs typeface="+mn-lt"/>
              </a:rPr>
              <a:t>' allowed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3-Factor Authentication</a:t>
            </a:r>
            <a:endParaRPr lang="en-US" dirty="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Password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RSA Key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Challenge PAM with Google-Authenticator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Fail2ban</a:t>
            </a:r>
            <a:endParaRPr lang="en-US" dirty="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Selected ban time: 10s (demonstration)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3 Max retries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Alias to watch logs: $ </a:t>
            </a:r>
            <a:r>
              <a:rPr lang="en-US" i="1" dirty="0">
                <a:ea typeface="+mn-lt"/>
                <a:cs typeface="+mn-lt"/>
              </a:rPr>
              <a:t>log-fail2ban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Firewall rules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6" name="Picture 5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62F102C-FE8D-4A0D-BF40-5E2CD72FD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3" t="26515" r="13009" b="25000"/>
          <a:stretch/>
        </p:blipFill>
        <p:spPr>
          <a:xfrm>
            <a:off x="8243647" y="1236008"/>
            <a:ext cx="3580807" cy="120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4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PROXY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F62F6-D6FE-4A8F-83E6-DD436CBF3ADE}"/>
              </a:ext>
            </a:extLst>
          </p:cNvPr>
          <p:cNvSpPr txBox="1"/>
          <p:nvPr/>
        </p:nvSpPr>
        <p:spPr>
          <a:xfrm>
            <a:off x="4195482" y="259976"/>
            <a:ext cx="4276164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TLS over HTTP (HTTPS)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Load Balancer for WWW1 and WWW2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Reverse Proxy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DDoS Prevention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Firewall rules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Load Balancer of web servers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https://172.0.10.20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https://172.0.10.20/www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WWW1 Web Server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https://172.0.10.20/www1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WWW2 Web Server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https://172.0.10.20/www2</a:t>
            </a:r>
            <a:endParaRPr lang="en-US" dirty="0"/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LogAnalyzer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https://172.0.10.20/log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Zabbix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7"/>
              </a:rPr>
              <a:t>https://172.0.10.20/gerencia</a:t>
            </a:r>
            <a:endParaRPr lang="en-US">
              <a:cs typeface="Calibri" panose="020F0502020204030204"/>
            </a:endParaRPr>
          </a:p>
        </p:txBody>
      </p:sp>
      <p:pic>
        <p:nvPicPr>
          <p:cNvPr id="10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17A7165-4752-4B38-89C0-74624C020A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0964" y="2889155"/>
            <a:ext cx="3433483" cy="10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8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LOG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3A736-517F-41D8-9B51-178CAAD7E0EF}"/>
              </a:ext>
            </a:extLst>
          </p:cNvPr>
          <p:cNvSpPr txBox="1"/>
          <p:nvPr/>
        </p:nvSpPr>
        <p:spPr>
          <a:xfrm>
            <a:off x="4195482" y="394447"/>
            <a:ext cx="74317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Avoiding Rsyslog default port (514 -&gt; 5689)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Allowed networks whitelist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Log rotation weekly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Firewall rules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7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A04C71A-4E4C-4097-BDE0-9DBCAB77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13" y="3657039"/>
            <a:ext cx="1594597" cy="1713380"/>
          </a:xfrm>
          <a:prstGeom prst="rect">
            <a:avLst/>
          </a:prstGeom>
        </p:spPr>
      </p:pic>
      <p:pic>
        <p:nvPicPr>
          <p:cNvPr id="9" name="Picture 6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6655C67E-DF5B-44E9-9ED3-39EA8BF81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48" y="3036796"/>
            <a:ext cx="3854824" cy="1519519"/>
          </a:xfrm>
          <a:prstGeom prst="rect">
            <a:avLst/>
          </a:prstGeom>
        </p:spPr>
      </p:pic>
      <p:pic>
        <p:nvPicPr>
          <p:cNvPr id="11" name="Picture 8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3E92983C-0462-40DA-9E0F-92E92049E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21" t="28652" r="20070" b="28090"/>
          <a:stretch/>
        </p:blipFill>
        <p:spPr>
          <a:xfrm>
            <a:off x="6482602" y="4888005"/>
            <a:ext cx="4719489" cy="11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6FB2C-9BAE-4C14-BA8E-E46C51839486}"/>
              </a:ext>
            </a:extLst>
          </p:cNvPr>
          <p:cNvSpPr/>
          <p:nvPr/>
        </p:nvSpPr>
        <p:spPr>
          <a:xfrm>
            <a:off x="1" y="4481"/>
            <a:ext cx="323625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BCCFC-8B24-4B30-B694-9AE6C8A80D33}"/>
              </a:ext>
            </a:extLst>
          </p:cNvPr>
          <p:cNvSpPr txBox="1">
            <a:spLocks/>
          </p:cNvSpPr>
          <p:nvPr/>
        </p:nvSpPr>
        <p:spPr>
          <a:xfrm>
            <a:off x="347632" y="2681103"/>
            <a:ext cx="2610939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FFFFFF"/>
                </a:solidFill>
                <a:latin typeface="Gill Sans MT"/>
              </a:rPr>
              <a:t>GERENCIA</a:t>
            </a:r>
            <a:endParaRPr lang="en-US" sz="2800">
              <a:solidFill>
                <a:srgbClr val="FFFFFF"/>
              </a:solidFill>
              <a:latin typeface="Gill Sans MT"/>
              <a:cs typeface="Calibri Light"/>
            </a:endParaRPr>
          </a:p>
        </p:txBody>
      </p:sp>
      <p:pic>
        <p:nvPicPr>
          <p:cNvPr id="9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14E8FD5-0CD7-4251-ACFB-208E5386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337" y="3916733"/>
            <a:ext cx="6062382" cy="1687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2B637-7F23-4C86-A01F-A18D8ECFDC7B}"/>
              </a:ext>
            </a:extLst>
          </p:cNvPr>
          <p:cNvSpPr txBox="1"/>
          <p:nvPr/>
        </p:nvSpPr>
        <p:spPr>
          <a:xfrm>
            <a:off x="4195482" y="905435"/>
            <a:ext cx="743174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Avoiding default passwords (Admin/zabbix)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Removing guest users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Firewall rules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891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296" y="134848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Obrigado!</a:t>
            </a:r>
            <a:endParaRPr lang="en-US"/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55000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958" y="3382115"/>
            <a:ext cx="5124126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chemeClr val="bg1"/>
                </a:solidFill>
              </a:rPr>
              <a:t>Projeto disponível em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https://github.com/gustavocelani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7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Parcel</vt:lpstr>
      <vt:lpstr>UNICAMP Projeto INF574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639</cp:revision>
  <dcterms:created xsi:type="dcterms:W3CDTF">2019-11-09T23:22:10Z</dcterms:created>
  <dcterms:modified xsi:type="dcterms:W3CDTF">2019-11-22T00:47:03Z</dcterms:modified>
</cp:coreProperties>
</file>