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8" r:id="rId2"/>
  </p:sldMasterIdLst>
  <p:notesMasterIdLst>
    <p:notesMasterId r:id="rId14"/>
  </p:notesMasterIdLst>
  <p:sldIdLst>
    <p:sldId id="259" r:id="rId3"/>
    <p:sldId id="267" r:id="rId4"/>
    <p:sldId id="270" r:id="rId5"/>
    <p:sldId id="269" r:id="rId6"/>
    <p:sldId id="273" r:id="rId7"/>
    <p:sldId id="272" r:id="rId8"/>
    <p:sldId id="274" r:id="rId9"/>
    <p:sldId id="268" r:id="rId10"/>
    <p:sldId id="260" r:id="rId11"/>
    <p:sldId id="25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250AF-BDB1-4D48-AE8A-0E97BCFDCD25}" v="365" dt="2019-11-09T23:46:54.766"/>
    <p1510:client id="{B5262E9C-D04D-DE5B-EAAF-B62E85B63D38}" v="1474" dt="2019-11-14T03:48:04.7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7B536-7AB8-49B3-A7A8-6BFE5146A884}" type="datetimeFigureOut">
              <a:rPr lang="en-US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815C5-33F4-4582-8CF4-35944BE249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4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9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172.0.10.20/www" TargetMode="External"/><Relationship Id="rId7" Type="http://schemas.openxmlformats.org/officeDocument/2006/relationships/hyperlink" Target="https://172.0.10.20/gerencia" TargetMode="External"/><Relationship Id="rId2" Type="http://schemas.openxmlformats.org/officeDocument/2006/relationships/hyperlink" Target="https://172.0.10.2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72.0.10.20/log" TargetMode="External"/><Relationship Id="rId5" Type="http://schemas.openxmlformats.org/officeDocument/2006/relationships/hyperlink" Target="https://172.0.10.20/www2" TargetMode="External"/><Relationship Id="rId4" Type="http://schemas.openxmlformats.org/officeDocument/2006/relationships/hyperlink" Target="https://172.0.10.20/www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UNICAMP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 err="1">
                <a:solidFill>
                  <a:schemeClr val="tx1"/>
                </a:solidFill>
              </a:rPr>
              <a:t>Projeto</a:t>
            </a:r>
            <a:r>
              <a:rPr lang="en-US" sz="3000" dirty="0">
                <a:solidFill>
                  <a:schemeClr val="tx1"/>
                </a:solidFill>
              </a:rPr>
              <a:t> INF574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Gustavo P o Celani</a:t>
            </a:r>
          </a:p>
          <a:p>
            <a:r>
              <a:rPr lang="en-US" sz="1800" dirty="0">
                <a:solidFill>
                  <a:schemeClr val="tx1"/>
                </a:solidFill>
              </a:rPr>
              <a:t>Sandra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81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14" descr="Server">
            <a:extLst>
              <a:ext uri="{FF2B5EF4-FFF2-40B4-BE49-F238E27FC236}">
                <a16:creationId xmlns:a16="http://schemas.microsoft.com/office/drawing/2014/main" id="{2F66297F-9922-45E1-BA7A-894D6A29B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8917" y="937144"/>
            <a:ext cx="914400" cy="914400"/>
          </a:xfrm>
          <a:prstGeom prst="rect">
            <a:avLst/>
          </a:prstGeom>
        </p:spPr>
      </p:pic>
      <p:pic>
        <p:nvPicPr>
          <p:cNvPr id="14" name="Graphic 14" descr="Server">
            <a:extLst>
              <a:ext uri="{FF2B5EF4-FFF2-40B4-BE49-F238E27FC236}">
                <a16:creationId xmlns:a16="http://schemas.microsoft.com/office/drawing/2014/main" id="{3D11FFEC-19A2-45A1-BA0A-12B56A3C9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365" y="766815"/>
            <a:ext cx="914400" cy="914400"/>
          </a:xfrm>
          <a:prstGeom prst="rect">
            <a:avLst/>
          </a:prstGeom>
        </p:spPr>
      </p:pic>
      <p:pic>
        <p:nvPicPr>
          <p:cNvPr id="16" name="Graphic 14" descr="Server">
            <a:extLst>
              <a:ext uri="{FF2B5EF4-FFF2-40B4-BE49-F238E27FC236}">
                <a16:creationId xmlns:a16="http://schemas.microsoft.com/office/drawing/2014/main" id="{E5622323-2A49-4F37-A438-E7294279C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659" y="762926"/>
            <a:ext cx="914400" cy="914400"/>
          </a:xfrm>
          <a:prstGeom prst="rect">
            <a:avLst/>
          </a:prstGeom>
        </p:spPr>
      </p:pic>
      <p:pic>
        <p:nvPicPr>
          <p:cNvPr id="17" name="Graphic 17" descr="Fire">
            <a:extLst>
              <a:ext uri="{FF2B5EF4-FFF2-40B4-BE49-F238E27FC236}">
                <a16:creationId xmlns:a16="http://schemas.microsoft.com/office/drawing/2014/main" id="{8A98C7F4-083B-4523-96B8-65D02D66A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5029" y="1208130"/>
            <a:ext cx="564777" cy="564777"/>
          </a:xfrm>
          <a:prstGeom prst="rect">
            <a:avLst/>
          </a:prstGeom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8622B227-7A2D-423D-9B51-4FC5D36E1D76}"/>
              </a:ext>
            </a:extLst>
          </p:cNvPr>
          <p:cNvSpPr/>
          <p:nvPr/>
        </p:nvSpPr>
        <p:spPr>
          <a:xfrm>
            <a:off x="385483" y="345141"/>
            <a:ext cx="3777813" cy="244207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27DD7-7D3D-417E-B0CF-9267E250CCE2}"/>
              </a:ext>
            </a:extLst>
          </p:cNvPr>
          <p:cNvSpPr txBox="1"/>
          <p:nvPr/>
        </p:nvSpPr>
        <p:spPr>
          <a:xfrm>
            <a:off x="725581" y="1568263"/>
            <a:ext cx="1550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www1</a:t>
            </a:r>
            <a:endParaRPr lang="en-US"/>
          </a:p>
          <a:p>
            <a:pPr algn="ctr"/>
            <a:r>
              <a:rPr lang="en-US" dirty="0">
                <a:cs typeface="Calibri"/>
              </a:rPr>
              <a:t>172.0.30.10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C65279-0DBD-4975-B82D-319536C09E26}"/>
              </a:ext>
            </a:extLst>
          </p:cNvPr>
          <p:cNvSpPr txBox="1"/>
          <p:nvPr/>
        </p:nvSpPr>
        <p:spPr>
          <a:xfrm>
            <a:off x="2079251" y="1568263"/>
            <a:ext cx="1550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www2</a:t>
            </a:r>
          </a:p>
          <a:p>
            <a:pPr algn="ctr"/>
            <a:r>
              <a:rPr lang="en-US" dirty="0">
                <a:cs typeface="Calibri"/>
              </a:rPr>
              <a:t>172.0.30.20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EB28F4-4971-45B9-886A-082621026F98}"/>
              </a:ext>
            </a:extLst>
          </p:cNvPr>
          <p:cNvSpPr txBox="1"/>
          <p:nvPr/>
        </p:nvSpPr>
        <p:spPr>
          <a:xfrm>
            <a:off x="2024902" y="2392457"/>
            <a:ext cx="717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WEB</a:t>
            </a:r>
          </a:p>
        </p:txBody>
      </p:sp>
      <p:pic>
        <p:nvPicPr>
          <p:cNvPr id="23" name="Graphic 14" descr="Server">
            <a:extLst>
              <a:ext uri="{FF2B5EF4-FFF2-40B4-BE49-F238E27FC236}">
                <a16:creationId xmlns:a16="http://schemas.microsoft.com/office/drawing/2014/main" id="{91F6E9DA-DD3D-4C61-A8A4-B1DD4B95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941" y="4047897"/>
            <a:ext cx="914400" cy="914400"/>
          </a:xfrm>
          <a:prstGeom prst="rect">
            <a:avLst/>
          </a:prstGeom>
        </p:spPr>
      </p:pic>
      <p:pic>
        <p:nvPicPr>
          <p:cNvPr id="24" name="Graphic 14" descr="Server">
            <a:extLst>
              <a:ext uri="{FF2B5EF4-FFF2-40B4-BE49-F238E27FC236}">
                <a16:creationId xmlns:a16="http://schemas.microsoft.com/office/drawing/2014/main" id="{F3B846F8-9C72-47B4-A39A-14A615694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6235" y="4044008"/>
            <a:ext cx="914400" cy="914400"/>
          </a:xfrm>
          <a:prstGeom prst="rect">
            <a:avLst/>
          </a:prstGeom>
        </p:spPr>
      </p:pic>
      <p:sp>
        <p:nvSpPr>
          <p:cNvPr id="25" name="Cloud 24">
            <a:extLst>
              <a:ext uri="{FF2B5EF4-FFF2-40B4-BE49-F238E27FC236}">
                <a16:creationId xmlns:a16="http://schemas.microsoft.com/office/drawing/2014/main" id="{A947D92F-7425-4990-87EF-32746A88E204}"/>
              </a:ext>
            </a:extLst>
          </p:cNvPr>
          <p:cNvSpPr/>
          <p:nvPr/>
        </p:nvSpPr>
        <p:spPr>
          <a:xfrm>
            <a:off x="493059" y="3626223"/>
            <a:ext cx="3777813" cy="244207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13E37-C20C-43AC-9D6F-BC939CBDF684}"/>
              </a:ext>
            </a:extLst>
          </p:cNvPr>
          <p:cNvSpPr txBox="1"/>
          <p:nvPr/>
        </p:nvSpPr>
        <p:spPr>
          <a:xfrm>
            <a:off x="833157" y="4849345"/>
            <a:ext cx="1550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log</a:t>
            </a:r>
          </a:p>
          <a:p>
            <a:pPr algn="ctr"/>
            <a:r>
              <a:rPr lang="en-US" dirty="0">
                <a:cs typeface="Calibri"/>
              </a:rPr>
              <a:t>172.0.20.10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484621-2EAF-45B2-969F-9D2162F1B652}"/>
              </a:ext>
            </a:extLst>
          </p:cNvPr>
          <p:cNvSpPr txBox="1"/>
          <p:nvPr/>
        </p:nvSpPr>
        <p:spPr>
          <a:xfrm>
            <a:off x="2186827" y="4849345"/>
            <a:ext cx="1550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gerencia</a:t>
            </a:r>
            <a:endParaRPr lang="en-US" dirty="0" err="1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172.0.20.20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0E9F8F-AAD5-4761-9875-0BEBC508C7DC}"/>
              </a:ext>
            </a:extLst>
          </p:cNvPr>
          <p:cNvSpPr txBox="1"/>
          <p:nvPr/>
        </p:nvSpPr>
        <p:spPr>
          <a:xfrm>
            <a:off x="1962149" y="5574927"/>
            <a:ext cx="1084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SERVERS</a:t>
            </a:r>
          </a:p>
        </p:txBody>
      </p:sp>
      <p:pic>
        <p:nvPicPr>
          <p:cNvPr id="29" name="Graphic 14" descr="Server">
            <a:extLst>
              <a:ext uri="{FF2B5EF4-FFF2-40B4-BE49-F238E27FC236}">
                <a16:creationId xmlns:a16="http://schemas.microsoft.com/office/drawing/2014/main" id="{B8FFF666-7D9C-4D8C-8332-7E6170A0B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9670" y="4029968"/>
            <a:ext cx="914400" cy="914400"/>
          </a:xfrm>
          <a:prstGeom prst="rect">
            <a:avLst/>
          </a:prstGeom>
        </p:spPr>
      </p:pic>
      <p:pic>
        <p:nvPicPr>
          <p:cNvPr id="30" name="Graphic 14" descr="Server">
            <a:extLst>
              <a:ext uri="{FF2B5EF4-FFF2-40B4-BE49-F238E27FC236}">
                <a16:creationId xmlns:a16="http://schemas.microsoft.com/office/drawing/2014/main" id="{3D051612-4DEE-4371-89F8-9B544CB1A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0964" y="4026079"/>
            <a:ext cx="914400" cy="914400"/>
          </a:xfrm>
          <a:prstGeom prst="rect">
            <a:avLst/>
          </a:prstGeom>
        </p:spPr>
      </p:pic>
      <p:sp>
        <p:nvSpPr>
          <p:cNvPr id="31" name="Cloud 30">
            <a:extLst>
              <a:ext uri="{FF2B5EF4-FFF2-40B4-BE49-F238E27FC236}">
                <a16:creationId xmlns:a16="http://schemas.microsoft.com/office/drawing/2014/main" id="{2EE20406-5D8F-4E29-B419-30AE7BDD8A3A}"/>
              </a:ext>
            </a:extLst>
          </p:cNvPr>
          <p:cNvSpPr/>
          <p:nvPr/>
        </p:nvSpPr>
        <p:spPr>
          <a:xfrm>
            <a:off x="5387788" y="3608294"/>
            <a:ext cx="3777813" cy="244207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FA7B2-6B59-4F73-89F3-CAD5766493F6}"/>
              </a:ext>
            </a:extLst>
          </p:cNvPr>
          <p:cNvSpPr txBox="1"/>
          <p:nvPr/>
        </p:nvSpPr>
        <p:spPr>
          <a:xfrm>
            <a:off x="5727886" y="4831416"/>
            <a:ext cx="1550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ssh</a:t>
            </a:r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172.0.10.10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225D5-C263-417D-8D39-D51C1D99CEFF}"/>
              </a:ext>
            </a:extLst>
          </p:cNvPr>
          <p:cNvSpPr txBox="1"/>
          <p:nvPr/>
        </p:nvSpPr>
        <p:spPr>
          <a:xfrm>
            <a:off x="7081556" y="4831416"/>
            <a:ext cx="1550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proxy</a:t>
            </a:r>
            <a:endParaRPr lang="en-US" dirty="0" err="1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172.0.10.20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4AB764-67E8-42C4-A40A-CFDFFB22A788}"/>
              </a:ext>
            </a:extLst>
          </p:cNvPr>
          <p:cNvSpPr txBox="1"/>
          <p:nvPr/>
        </p:nvSpPr>
        <p:spPr>
          <a:xfrm>
            <a:off x="7027207" y="5583892"/>
            <a:ext cx="1084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DMZ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DE2598-163D-4EF1-8E09-69F17A781CDB}"/>
              </a:ext>
            </a:extLst>
          </p:cNvPr>
          <p:cNvSpPr txBox="1"/>
          <p:nvPr/>
        </p:nvSpPr>
        <p:spPr>
          <a:xfrm>
            <a:off x="6427133" y="1765486"/>
            <a:ext cx="1550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firewall</a:t>
            </a:r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DE028A-0083-4F5D-B221-B6542B5F6FC9}"/>
              </a:ext>
            </a:extLst>
          </p:cNvPr>
          <p:cNvCxnSpPr/>
          <p:nvPr/>
        </p:nvCxnSpPr>
        <p:spPr>
          <a:xfrm>
            <a:off x="4193801" y="1508872"/>
            <a:ext cx="2545977" cy="1793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9BE83B-BEC8-4694-B066-C4266BB9D2A6}"/>
              </a:ext>
            </a:extLst>
          </p:cNvPr>
          <p:cNvCxnSpPr/>
          <p:nvPr/>
        </p:nvCxnSpPr>
        <p:spPr>
          <a:xfrm>
            <a:off x="7250205" y="2117912"/>
            <a:ext cx="26895" cy="159571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609E53-4E3C-4CDB-9524-DAD302DB8658}"/>
              </a:ext>
            </a:extLst>
          </p:cNvPr>
          <p:cNvCxnSpPr/>
          <p:nvPr/>
        </p:nvCxnSpPr>
        <p:spPr>
          <a:xfrm flipH="1">
            <a:off x="3681694" y="2000809"/>
            <a:ext cx="3003176" cy="171226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6BBA27F-3C84-4175-A8AF-F009768F5918}"/>
              </a:ext>
            </a:extLst>
          </p:cNvPr>
          <p:cNvSpPr txBox="1"/>
          <p:nvPr/>
        </p:nvSpPr>
        <p:spPr>
          <a:xfrm>
            <a:off x="5270125" y="1209115"/>
            <a:ext cx="1470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172.0.30.100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5574EB-79FB-4FFF-B119-1E093310FB9B}"/>
              </a:ext>
            </a:extLst>
          </p:cNvPr>
          <p:cNvSpPr txBox="1"/>
          <p:nvPr/>
        </p:nvSpPr>
        <p:spPr>
          <a:xfrm rot="19860000">
            <a:off x="5350807" y="1953185"/>
            <a:ext cx="1470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172.0.20.100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C5A229-6784-4366-A31B-2C4CCD807616}"/>
              </a:ext>
            </a:extLst>
          </p:cNvPr>
          <p:cNvSpPr txBox="1"/>
          <p:nvPr/>
        </p:nvSpPr>
        <p:spPr>
          <a:xfrm>
            <a:off x="7206501" y="2231091"/>
            <a:ext cx="1470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172.0.10.100</a:t>
            </a:r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6A2705EA-EDC9-446B-BF6C-B05F10C6EEB5}"/>
              </a:ext>
            </a:extLst>
          </p:cNvPr>
          <p:cNvSpPr/>
          <p:nvPr/>
        </p:nvSpPr>
        <p:spPr>
          <a:xfrm>
            <a:off x="9027458" y="1089211"/>
            <a:ext cx="1581461" cy="77463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946BBE-6358-43DD-AEA9-3C1588B2FA70}"/>
              </a:ext>
            </a:extLst>
          </p:cNvPr>
          <p:cNvSpPr txBox="1"/>
          <p:nvPr/>
        </p:nvSpPr>
        <p:spPr>
          <a:xfrm>
            <a:off x="9349065" y="1253939"/>
            <a:ext cx="1084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C8648E-6D6E-4044-B827-C913201D84AC}"/>
              </a:ext>
            </a:extLst>
          </p:cNvPr>
          <p:cNvCxnSpPr>
            <a:cxnSpLocks/>
          </p:cNvCxnSpPr>
          <p:nvPr/>
        </p:nvCxnSpPr>
        <p:spPr>
          <a:xfrm flipV="1">
            <a:off x="7860365" y="1508873"/>
            <a:ext cx="1192307" cy="1792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14" descr="Server">
            <a:extLst>
              <a:ext uri="{FF2B5EF4-FFF2-40B4-BE49-F238E27FC236}">
                <a16:creationId xmlns:a16="http://schemas.microsoft.com/office/drawing/2014/main" id="{2F66297F-9922-45E1-BA7A-894D6A29B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8917" y="937144"/>
            <a:ext cx="914400" cy="914400"/>
          </a:xfrm>
          <a:prstGeom prst="rect">
            <a:avLst/>
          </a:prstGeom>
        </p:spPr>
      </p:pic>
      <p:pic>
        <p:nvPicPr>
          <p:cNvPr id="14" name="Graphic 14" descr="Server">
            <a:extLst>
              <a:ext uri="{FF2B5EF4-FFF2-40B4-BE49-F238E27FC236}">
                <a16:creationId xmlns:a16="http://schemas.microsoft.com/office/drawing/2014/main" id="{3D11FFEC-19A2-45A1-BA0A-12B56A3C9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365" y="766815"/>
            <a:ext cx="914400" cy="914400"/>
          </a:xfrm>
          <a:prstGeom prst="rect">
            <a:avLst/>
          </a:prstGeom>
        </p:spPr>
      </p:pic>
      <p:pic>
        <p:nvPicPr>
          <p:cNvPr id="16" name="Graphic 14" descr="Server">
            <a:extLst>
              <a:ext uri="{FF2B5EF4-FFF2-40B4-BE49-F238E27FC236}">
                <a16:creationId xmlns:a16="http://schemas.microsoft.com/office/drawing/2014/main" id="{E5622323-2A49-4F37-A438-E7294279C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659" y="762926"/>
            <a:ext cx="914400" cy="914400"/>
          </a:xfrm>
          <a:prstGeom prst="rect">
            <a:avLst/>
          </a:prstGeom>
        </p:spPr>
      </p:pic>
      <p:pic>
        <p:nvPicPr>
          <p:cNvPr id="17" name="Graphic 17" descr="Fire">
            <a:extLst>
              <a:ext uri="{FF2B5EF4-FFF2-40B4-BE49-F238E27FC236}">
                <a16:creationId xmlns:a16="http://schemas.microsoft.com/office/drawing/2014/main" id="{8A98C7F4-083B-4523-96B8-65D02D66A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5029" y="1208130"/>
            <a:ext cx="564777" cy="564777"/>
          </a:xfrm>
          <a:prstGeom prst="rect">
            <a:avLst/>
          </a:prstGeom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8622B227-7A2D-423D-9B51-4FC5D36E1D76}"/>
              </a:ext>
            </a:extLst>
          </p:cNvPr>
          <p:cNvSpPr/>
          <p:nvPr/>
        </p:nvSpPr>
        <p:spPr>
          <a:xfrm>
            <a:off x="385483" y="345141"/>
            <a:ext cx="3777813" cy="244207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27DD7-7D3D-417E-B0CF-9267E250CCE2}"/>
              </a:ext>
            </a:extLst>
          </p:cNvPr>
          <p:cNvSpPr txBox="1"/>
          <p:nvPr/>
        </p:nvSpPr>
        <p:spPr>
          <a:xfrm>
            <a:off x="725581" y="1568263"/>
            <a:ext cx="1550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www1</a:t>
            </a:r>
            <a:endParaRPr lang="en-US" dirty="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C65279-0DBD-4975-B82D-319536C09E26}"/>
              </a:ext>
            </a:extLst>
          </p:cNvPr>
          <p:cNvSpPr txBox="1"/>
          <p:nvPr/>
        </p:nvSpPr>
        <p:spPr>
          <a:xfrm>
            <a:off x="2079251" y="1568263"/>
            <a:ext cx="1550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www2</a:t>
            </a:r>
            <a:endParaRPr lang="en-US" dirty="0">
              <a:cs typeface="Calibri"/>
            </a:endParaRPr>
          </a:p>
        </p:txBody>
      </p:sp>
      <p:pic>
        <p:nvPicPr>
          <p:cNvPr id="23" name="Graphic 14" descr="Server">
            <a:extLst>
              <a:ext uri="{FF2B5EF4-FFF2-40B4-BE49-F238E27FC236}">
                <a16:creationId xmlns:a16="http://schemas.microsoft.com/office/drawing/2014/main" id="{91F6E9DA-DD3D-4C61-A8A4-B1DD4B95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941" y="4047897"/>
            <a:ext cx="914400" cy="914400"/>
          </a:xfrm>
          <a:prstGeom prst="rect">
            <a:avLst/>
          </a:prstGeom>
        </p:spPr>
      </p:pic>
      <p:pic>
        <p:nvPicPr>
          <p:cNvPr id="24" name="Graphic 14" descr="Server">
            <a:extLst>
              <a:ext uri="{FF2B5EF4-FFF2-40B4-BE49-F238E27FC236}">
                <a16:creationId xmlns:a16="http://schemas.microsoft.com/office/drawing/2014/main" id="{F3B846F8-9C72-47B4-A39A-14A615694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6235" y="4044008"/>
            <a:ext cx="914400" cy="914400"/>
          </a:xfrm>
          <a:prstGeom prst="rect">
            <a:avLst/>
          </a:prstGeom>
        </p:spPr>
      </p:pic>
      <p:sp>
        <p:nvSpPr>
          <p:cNvPr id="25" name="Cloud 24">
            <a:extLst>
              <a:ext uri="{FF2B5EF4-FFF2-40B4-BE49-F238E27FC236}">
                <a16:creationId xmlns:a16="http://schemas.microsoft.com/office/drawing/2014/main" id="{A947D92F-7425-4990-87EF-32746A88E204}"/>
              </a:ext>
            </a:extLst>
          </p:cNvPr>
          <p:cNvSpPr/>
          <p:nvPr/>
        </p:nvSpPr>
        <p:spPr>
          <a:xfrm>
            <a:off x="493059" y="3626223"/>
            <a:ext cx="3777813" cy="244207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13E37-C20C-43AC-9D6F-BC939CBDF684}"/>
              </a:ext>
            </a:extLst>
          </p:cNvPr>
          <p:cNvSpPr txBox="1"/>
          <p:nvPr/>
        </p:nvSpPr>
        <p:spPr>
          <a:xfrm>
            <a:off x="833157" y="4849345"/>
            <a:ext cx="1550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log</a:t>
            </a:r>
            <a:endParaRPr lang="en-US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484621-2EAF-45B2-969F-9D2162F1B652}"/>
              </a:ext>
            </a:extLst>
          </p:cNvPr>
          <p:cNvSpPr txBox="1"/>
          <p:nvPr/>
        </p:nvSpPr>
        <p:spPr>
          <a:xfrm>
            <a:off x="2186827" y="4849345"/>
            <a:ext cx="1550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gerencia</a:t>
            </a:r>
            <a:endParaRPr lang="en-US" dirty="0" err="1">
              <a:cs typeface="Calibri"/>
            </a:endParaRPr>
          </a:p>
        </p:txBody>
      </p:sp>
      <p:pic>
        <p:nvPicPr>
          <p:cNvPr id="29" name="Graphic 14" descr="Server">
            <a:extLst>
              <a:ext uri="{FF2B5EF4-FFF2-40B4-BE49-F238E27FC236}">
                <a16:creationId xmlns:a16="http://schemas.microsoft.com/office/drawing/2014/main" id="{B8FFF666-7D9C-4D8C-8332-7E6170A0B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9670" y="4029968"/>
            <a:ext cx="914400" cy="914400"/>
          </a:xfrm>
          <a:prstGeom prst="rect">
            <a:avLst/>
          </a:prstGeom>
        </p:spPr>
      </p:pic>
      <p:pic>
        <p:nvPicPr>
          <p:cNvPr id="30" name="Graphic 14" descr="Server">
            <a:extLst>
              <a:ext uri="{FF2B5EF4-FFF2-40B4-BE49-F238E27FC236}">
                <a16:creationId xmlns:a16="http://schemas.microsoft.com/office/drawing/2014/main" id="{3D051612-4DEE-4371-89F8-9B544CB1A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0964" y="4026079"/>
            <a:ext cx="914400" cy="914400"/>
          </a:xfrm>
          <a:prstGeom prst="rect">
            <a:avLst/>
          </a:prstGeom>
        </p:spPr>
      </p:pic>
      <p:sp>
        <p:nvSpPr>
          <p:cNvPr id="31" name="Cloud 30">
            <a:extLst>
              <a:ext uri="{FF2B5EF4-FFF2-40B4-BE49-F238E27FC236}">
                <a16:creationId xmlns:a16="http://schemas.microsoft.com/office/drawing/2014/main" id="{2EE20406-5D8F-4E29-B419-30AE7BDD8A3A}"/>
              </a:ext>
            </a:extLst>
          </p:cNvPr>
          <p:cNvSpPr/>
          <p:nvPr/>
        </p:nvSpPr>
        <p:spPr>
          <a:xfrm>
            <a:off x="5387788" y="3608294"/>
            <a:ext cx="3777813" cy="244207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FA7B2-6B59-4F73-89F3-CAD5766493F6}"/>
              </a:ext>
            </a:extLst>
          </p:cNvPr>
          <p:cNvSpPr txBox="1"/>
          <p:nvPr/>
        </p:nvSpPr>
        <p:spPr>
          <a:xfrm>
            <a:off x="5727886" y="4831416"/>
            <a:ext cx="1550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ssh</a:t>
            </a:r>
            <a:endParaRPr lang="en-US" dirty="0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225D5-C263-417D-8D39-D51C1D99CEFF}"/>
              </a:ext>
            </a:extLst>
          </p:cNvPr>
          <p:cNvSpPr txBox="1"/>
          <p:nvPr/>
        </p:nvSpPr>
        <p:spPr>
          <a:xfrm>
            <a:off x="7081556" y="4831416"/>
            <a:ext cx="1550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proxy</a:t>
            </a:r>
            <a:endParaRPr lang="en-US" dirty="0" err="1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DE2598-163D-4EF1-8E09-69F17A781CDB}"/>
              </a:ext>
            </a:extLst>
          </p:cNvPr>
          <p:cNvSpPr txBox="1"/>
          <p:nvPr/>
        </p:nvSpPr>
        <p:spPr>
          <a:xfrm>
            <a:off x="6427133" y="1765486"/>
            <a:ext cx="1550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firewall</a:t>
            </a:r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DE028A-0083-4F5D-B221-B6542B5F6FC9}"/>
              </a:ext>
            </a:extLst>
          </p:cNvPr>
          <p:cNvCxnSpPr/>
          <p:nvPr/>
        </p:nvCxnSpPr>
        <p:spPr>
          <a:xfrm>
            <a:off x="4193801" y="1508872"/>
            <a:ext cx="2545977" cy="1793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9BE83B-BEC8-4694-B066-C4266BB9D2A6}"/>
              </a:ext>
            </a:extLst>
          </p:cNvPr>
          <p:cNvCxnSpPr/>
          <p:nvPr/>
        </p:nvCxnSpPr>
        <p:spPr>
          <a:xfrm>
            <a:off x="7250205" y="2117912"/>
            <a:ext cx="26895" cy="159571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609E53-4E3C-4CDB-9524-DAD302DB8658}"/>
              </a:ext>
            </a:extLst>
          </p:cNvPr>
          <p:cNvCxnSpPr/>
          <p:nvPr/>
        </p:nvCxnSpPr>
        <p:spPr>
          <a:xfrm flipH="1">
            <a:off x="3681694" y="2000809"/>
            <a:ext cx="3003176" cy="171226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6BBA27F-3C84-4175-A8AF-F009768F5918}"/>
              </a:ext>
            </a:extLst>
          </p:cNvPr>
          <p:cNvSpPr txBox="1"/>
          <p:nvPr/>
        </p:nvSpPr>
        <p:spPr>
          <a:xfrm>
            <a:off x="5270125" y="1209115"/>
            <a:ext cx="1470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WEB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5574EB-79FB-4FFF-B119-1E093310FB9B}"/>
              </a:ext>
            </a:extLst>
          </p:cNvPr>
          <p:cNvSpPr txBox="1"/>
          <p:nvPr/>
        </p:nvSpPr>
        <p:spPr>
          <a:xfrm rot="19860000">
            <a:off x="5350807" y="1953185"/>
            <a:ext cx="1470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SERVERS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C5A229-6784-4366-A31B-2C4CCD807616}"/>
              </a:ext>
            </a:extLst>
          </p:cNvPr>
          <p:cNvSpPr txBox="1"/>
          <p:nvPr/>
        </p:nvSpPr>
        <p:spPr>
          <a:xfrm>
            <a:off x="7206501" y="2231091"/>
            <a:ext cx="1470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DMZ</a:t>
            </a:r>
          </a:p>
        </p:txBody>
      </p:sp>
      <p:pic>
        <p:nvPicPr>
          <p:cNvPr id="44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28CEDCA-E543-42D3-A53C-4B5906DA0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726" y="5198687"/>
            <a:ext cx="1122830" cy="315446"/>
          </a:xfrm>
          <a:prstGeom prst="rect">
            <a:avLst/>
          </a:prstGeom>
        </p:spPr>
      </p:pic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A66BDE0-FCD6-44AF-B39C-EADABD86A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1885109"/>
            <a:ext cx="1586754" cy="523876"/>
          </a:xfrm>
          <a:prstGeom prst="rect">
            <a:avLst/>
          </a:prstGeom>
        </p:spPr>
      </p:pic>
      <p:pic>
        <p:nvPicPr>
          <p:cNvPr id="6" name="Picture 6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09CFD79D-0333-40A6-829C-9FEE188CA9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6448" y="5430372"/>
            <a:ext cx="1004048" cy="398931"/>
          </a:xfrm>
          <a:prstGeom prst="rect">
            <a:avLst/>
          </a:prstGeom>
        </p:spPr>
      </p:pic>
      <p:pic>
        <p:nvPicPr>
          <p:cNvPr id="8" name="Picture 8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CD9CA3C1-80FA-4316-BA6F-DF7F0880A88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721" t="28652" r="20070" b="28090"/>
          <a:stretch/>
        </p:blipFill>
        <p:spPr>
          <a:xfrm>
            <a:off x="870697" y="5183840"/>
            <a:ext cx="1519089" cy="351566"/>
          </a:xfrm>
          <a:prstGeom prst="rect">
            <a:avLst/>
          </a:prstGeom>
        </p:spPr>
      </p:pic>
      <p:pic>
        <p:nvPicPr>
          <p:cNvPr id="4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2B52545-0A2A-4382-B20B-820B7B377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7623" y="5103437"/>
            <a:ext cx="1371601" cy="425265"/>
          </a:xfrm>
          <a:prstGeom prst="rect">
            <a:avLst/>
          </a:prstGeom>
        </p:spPr>
      </p:pic>
      <p:sp>
        <p:nvSpPr>
          <p:cNvPr id="12" name="Cloud 11">
            <a:extLst>
              <a:ext uri="{FF2B5EF4-FFF2-40B4-BE49-F238E27FC236}">
                <a16:creationId xmlns:a16="http://schemas.microsoft.com/office/drawing/2014/main" id="{852DF524-95E4-4AC5-9ECC-A8B35C6A4F6A}"/>
              </a:ext>
            </a:extLst>
          </p:cNvPr>
          <p:cNvSpPr/>
          <p:nvPr/>
        </p:nvSpPr>
        <p:spPr>
          <a:xfrm>
            <a:off x="9027458" y="1089211"/>
            <a:ext cx="1581461" cy="77463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AE190-2CD2-4C2B-83BF-75D05C5A716C}"/>
              </a:ext>
            </a:extLst>
          </p:cNvPr>
          <p:cNvSpPr txBox="1"/>
          <p:nvPr/>
        </p:nvSpPr>
        <p:spPr>
          <a:xfrm>
            <a:off x="9349065" y="1253939"/>
            <a:ext cx="1084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108345-9F9F-403C-A436-7A1F44DDF4D1}"/>
              </a:ext>
            </a:extLst>
          </p:cNvPr>
          <p:cNvCxnSpPr>
            <a:cxnSpLocks/>
          </p:cNvCxnSpPr>
          <p:nvPr/>
        </p:nvCxnSpPr>
        <p:spPr>
          <a:xfrm flipV="1">
            <a:off x="7860365" y="1508873"/>
            <a:ext cx="1192307" cy="1792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5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E21CF21-E25B-4C05-8E57-BA9D13CF1E0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4883" t="26515" r="13009" b="25000"/>
          <a:stretch/>
        </p:blipFill>
        <p:spPr>
          <a:xfrm>
            <a:off x="5903859" y="5126691"/>
            <a:ext cx="1151372" cy="3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5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TOPOLOGIA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pic>
        <p:nvPicPr>
          <p:cNvPr id="9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B7469DF0-14B4-44DA-8611-0C9B923A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60" y="891429"/>
            <a:ext cx="8955740" cy="506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1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TOPOLOGIA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1C9996D6-3B55-4AD2-AF7A-1117AE73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59" y="900393"/>
            <a:ext cx="8955741" cy="5057214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6B940F6-A9D1-44BF-8F27-ABD777061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84" y="4302498"/>
            <a:ext cx="366433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8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FIREWALL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pic>
        <p:nvPicPr>
          <p:cNvPr id="5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7AAF0CD6-C29A-4193-B4A9-D1708BD9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225" y="1787899"/>
            <a:ext cx="8955740" cy="50661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97FC4F-A570-4947-9B3A-7D65C1BC3200}"/>
              </a:ext>
            </a:extLst>
          </p:cNvPr>
          <p:cNvSpPr/>
          <p:nvPr/>
        </p:nvSpPr>
        <p:spPr>
          <a:xfrm>
            <a:off x="7064190" y="1922929"/>
            <a:ext cx="4025152" cy="462578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5C041C1-286B-4110-840D-C23487724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66924"/>
              </p:ext>
            </p:extLst>
          </p:nvPr>
        </p:nvGraphicFramePr>
        <p:xfrm>
          <a:off x="3598433" y="292070"/>
          <a:ext cx="8168640" cy="11125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3870487165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48893635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3059260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55613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1724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Permitir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172.0.10.10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4578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7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Permitir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172.0.10.20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171824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99C560-F3BD-4584-8BA0-03AD8878748C}"/>
              </a:ext>
            </a:extLst>
          </p:cNvPr>
          <p:cNvSpPr/>
          <p:nvPr/>
        </p:nvSpPr>
        <p:spPr>
          <a:xfrm>
            <a:off x="3442448" y="1922929"/>
            <a:ext cx="6481481" cy="4625787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8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SSH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D44E6-362F-4281-B70B-21311503BE75}"/>
              </a:ext>
            </a:extLst>
          </p:cNvPr>
          <p:cNvSpPr txBox="1"/>
          <p:nvPr/>
        </p:nvSpPr>
        <p:spPr>
          <a:xfrm>
            <a:off x="4195482" y="394447"/>
            <a:ext cx="7431740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SSH Protol 2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Disabling root login</a:t>
            </a:r>
          </a:p>
          <a:p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Client sessions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Client Alive Interval: 300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Client Alive Count Max: 3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Avoiding default port (22 -&gt; 4578)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Disabling X11 forwarding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Only 'ssh_user' allowed</a:t>
            </a:r>
            <a:endParaRPr lang="en-US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3-Factor Authentication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Password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RSA Key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Challenge PAM with Google-Authenticator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Fail2ban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Selected ban time: 10s (demonstration)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3 Max retries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Alias to watch logs: $ </a:t>
            </a:r>
            <a:r>
              <a:rPr lang="en-US" i="1">
                <a:ea typeface="+mn-lt"/>
                <a:cs typeface="+mn-lt"/>
              </a:rPr>
              <a:t>log-fail2ban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Firewall rules</a:t>
            </a:r>
            <a:endParaRPr lang="en-US">
              <a:cs typeface="Calibri" panose="020F0502020204030204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6" name="Picture 5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62F102C-FE8D-4A0D-BF40-5E2CD72FD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3" t="26515" r="13009" b="25000"/>
          <a:stretch/>
        </p:blipFill>
        <p:spPr>
          <a:xfrm>
            <a:off x="8243647" y="1236008"/>
            <a:ext cx="3580807" cy="120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4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PROXY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F62F6-D6FE-4A8F-83E6-DD436CBF3ADE}"/>
              </a:ext>
            </a:extLst>
          </p:cNvPr>
          <p:cNvSpPr txBox="1"/>
          <p:nvPr/>
        </p:nvSpPr>
        <p:spPr>
          <a:xfrm>
            <a:off x="4195482" y="259976"/>
            <a:ext cx="4276164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TLS over HTTP (HTTPS)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Load Balancer for WWW1 and WWW2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Reverse Proxy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DDoS Prevention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Firewall rules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Load Balancer of web servers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https://172.0.10.20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https://172.0.10.20/www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WWW1 Web Server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https://172.0.10.20/www1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WWW2 Web Server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https://172.0.10.20/www2</a:t>
            </a:r>
            <a:endParaRPr lang="en-US" dirty="0"/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LogAnalyzer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6"/>
              </a:rPr>
              <a:t>https://172.0.10.20/log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Zabbix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7"/>
              </a:rPr>
              <a:t>https://172.0.10.20/gerencia</a:t>
            </a:r>
            <a:endParaRPr lang="en-US">
              <a:cs typeface="Calibri" panose="020F0502020204030204"/>
            </a:endParaRPr>
          </a:p>
        </p:txBody>
      </p:sp>
      <p:pic>
        <p:nvPicPr>
          <p:cNvPr id="10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17A7165-4752-4B38-89C0-74624C020A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0964" y="2889155"/>
            <a:ext cx="3433483" cy="10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8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LOG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3A736-517F-41D8-9B51-178CAAD7E0EF}"/>
              </a:ext>
            </a:extLst>
          </p:cNvPr>
          <p:cNvSpPr txBox="1"/>
          <p:nvPr/>
        </p:nvSpPr>
        <p:spPr>
          <a:xfrm>
            <a:off x="4195482" y="394447"/>
            <a:ext cx="74317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Avoiding Rsyslog default port (514 -&gt; 5689)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Allowed networks whitelist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Log rotation weekly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Firewall rules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7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A04C71A-4E4C-4097-BDE0-9DBCAB77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13" y="3657039"/>
            <a:ext cx="1594597" cy="1713380"/>
          </a:xfrm>
          <a:prstGeom prst="rect">
            <a:avLst/>
          </a:prstGeom>
        </p:spPr>
      </p:pic>
      <p:pic>
        <p:nvPicPr>
          <p:cNvPr id="9" name="Picture 6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6655C67E-DF5B-44E9-9ED3-39EA8BF81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48" y="3036796"/>
            <a:ext cx="3854824" cy="1519519"/>
          </a:xfrm>
          <a:prstGeom prst="rect">
            <a:avLst/>
          </a:prstGeom>
        </p:spPr>
      </p:pic>
      <p:pic>
        <p:nvPicPr>
          <p:cNvPr id="11" name="Picture 8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3E92983C-0462-40DA-9E0F-92E92049EF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21" t="28652" r="20070" b="28090"/>
          <a:stretch/>
        </p:blipFill>
        <p:spPr>
          <a:xfrm>
            <a:off x="6482602" y="4888005"/>
            <a:ext cx="4719489" cy="11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GERENCIA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pic>
        <p:nvPicPr>
          <p:cNvPr id="9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14E8FD5-0CD7-4251-ACFB-208E5386E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14" y="2589957"/>
            <a:ext cx="6062382" cy="168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1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296" y="134848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Obrigado!</a:t>
            </a:r>
            <a:endParaRPr lang="en-US"/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55000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958" y="3382115"/>
            <a:ext cx="5124126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chemeClr val="bg1"/>
                </a:solidFill>
              </a:rPr>
              <a:t>Projeto disponível em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https://github.com/gustavocelani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7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Parcel</vt:lpstr>
      <vt:lpstr>UNICAMP Projeto INF574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619</cp:revision>
  <dcterms:created xsi:type="dcterms:W3CDTF">2019-11-09T23:22:10Z</dcterms:created>
  <dcterms:modified xsi:type="dcterms:W3CDTF">2019-11-14T03:49:19Z</dcterms:modified>
</cp:coreProperties>
</file>