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</p:sldIdLst>
  <p:sldSz cx="9144000" cy="5143500"/>
  <p:notesSz cx="6858000" cy="9144000"/>
  <p:embeddedFontLst>
    <p:embeddedFont>
      <p:font typeface="Montserrat" charset="0"/>
      <p:regular r:id="rId8"/>
      <p:bold r:id="rId9"/>
      <p:italic r:id="rId10"/>
      <p:boldItalic r:id="rId11"/>
    </p:embeddedFont>
    <p:embeddedFont>
      <p:font typeface="Montserrat Light" charset="0"/>
      <p:regular r:id="rId12"/>
      <p:bold r:id="rId13"/>
      <p:italic r:id="rId14"/>
      <p:boldItalic r:id="rId15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3600" b="1">
                <a:latin typeface="Purisa" panose="02000603000000000000" charset="0"/>
                <a:cs typeface="Purisa" panose="02000603000000000000" charset="0"/>
              </a:rPr>
              <a:t>Perda</a:t>
            </a:r>
            <a:br>
              <a:rPr lang="pt-PT" altLang="en-GB" sz="3600" b="1">
                <a:latin typeface="Purisa" panose="02000603000000000000" charset="0"/>
                <a:cs typeface="Purisa" panose="02000603000000000000" charset="0"/>
              </a:rPr>
            </a:br>
            <a:r>
              <a:rPr lang="pt-PT" altLang="en-GB" sz="3600" b="1">
                <a:latin typeface="Purisa" panose="02000603000000000000" charset="0"/>
                <a:cs typeface="Purisa" panose="02000603000000000000" charset="0"/>
              </a:rPr>
              <a:t>Ou </a:t>
            </a:r>
            <a:br>
              <a:rPr lang="pt-PT" altLang="en-GB" sz="3600" b="1">
                <a:latin typeface="Purisa" panose="02000603000000000000" charset="0"/>
                <a:cs typeface="Purisa" panose="02000603000000000000" charset="0"/>
              </a:rPr>
            </a:br>
            <a:r>
              <a:rPr lang="pt-PT" altLang="en-GB" sz="3600" b="1">
                <a:latin typeface="Purisa" panose="02000603000000000000" charset="0"/>
                <a:cs typeface="Purisa" panose="02000603000000000000" charset="0"/>
              </a:rPr>
              <a:t>Perca</a:t>
            </a:r>
            <a:endParaRPr lang="pt-PT" altLang="en-GB" sz="3600" b="1"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3421380" y="484505"/>
            <a:ext cx="5607685" cy="426529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Perda é um substantivo.</a:t>
            </a: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Ex:</a:t>
            </a: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“Isso é </a:t>
            </a:r>
            <a:r>
              <a:rPr lang="pt-PT" altLang="en-GB" i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perda</a:t>
            </a: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de tempo.”</a:t>
            </a: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“Esse ano houve perda de qualidade em relação ao ano passado.”</a:t>
            </a: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Perca é uma conjugação do verbo perder.</a:t>
            </a: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Ex:</a:t>
            </a: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“Não </a:t>
            </a:r>
            <a:r>
              <a:rPr lang="pt-PT" altLang="en-GB" i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perca</a:t>
            </a: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tempo com isso.”</a:t>
            </a:r>
            <a:endParaRPr lang="pt-PT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PT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“Não </a:t>
            </a:r>
            <a:r>
              <a:rPr lang="pt-PT" altLang="en-GB" i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perca</a:t>
            </a:r>
            <a:r>
              <a:rPr lang="pt-PT" altLang="en-GB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essa oportunidade de jeito nenhum.”</a:t>
            </a:r>
            <a:endParaRPr lang="pt-PT" altLang="en-GB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sp>
        <p:nvSpPr>
          <p:cNvPr id="98" name="Google Shape;98;p1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Presentation</Application>
  <PresentationFormat/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0" baseType="lpstr">
      <vt:lpstr>Arial</vt:lpstr>
      <vt:lpstr>SimSun</vt:lpstr>
      <vt:lpstr>Wingdings</vt:lpstr>
      <vt:lpstr>Arial</vt:lpstr>
      <vt:lpstr>Montserrat ExtraBold</vt:lpstr>
      <vt:lpstr>Gubbi</vt:lpstr>
      <vt:lpstr>Montserrat Light</vt:lpstr>
      <vt:lpstr>Montserrat</vt:lpstr>
      <vt:lpstr>Calibri</vt:lpstr>
      <vt:lpstr>Trebuchet MS</vt:lpstr>
      <vt:lpstr>微软雅黑</vt:lpstr>
      <vt:lpstr>Arial Unicode MS</vt:lpstr>
      <vt:lpstr>Calibri</vt:lpstr>
      <vt:lpstr>Montserrat</vt:lpstr>
      <vt:lpstr>Montserrat ExtraBold</vt:lpstr>
      <vt:lpstr>Montserrat Light</vt:lpstr>
      <vt:lpstr>Droid Sans Fallback</vt:lpstr>
      <vt:lpstr>MT Extra</vt:lpstr>
      <vt:lpstr>Times New Roman</vt:lpstr>
      <vt:lpstr>DejaVu Sans</vt:lpstr>
      <vt:lpstr>FreeSerif</vt:lpstr>
      <vt:lpstr>Noto Color Emoji</vt:lpstr>
      <vt:lpstr>Bitstream Vera Serif</vt:lpstr>
      <vt:lpstr>FreeMono</vt:lpstr>
      <vt:lpstr>Georgia</vt:lpstr>
      <vt:lpstr>KacstScreen</vt:lpstr>
      <vt:lpstr>Karumbi</vt:lpstr>
      <vt:lpstr>Liberation Mono</vt:lpstr>
      <vt:lpstr>Noto Sans CJK HK</vt:lpstr>
      <vt:lpstr>Noto Sans CJK KR</vt:lpstr>
      <vt:lpstr>Noto Sans Mono CJK SC</vt:lpstr>
      <vt:lpstr>Noto Serif CJK JP</vt:lpstr>
      <vt:lpstr>Noto Serif CJK SC</vt:lpstr>
      <vt:lpstr>Noto Serif CJK TC</vt:lpstr>
      <vt:lpstr>Pothana2000</vt:lpstr>
      <vt:lpstr>RaghuMalayalam</vt:lpstr>
      <vt:lpstr>Rachana</vt:lpstr>
      <vt:lpstr>Purisa</vt:lpstr>
      <vt:lpstr>Juliet template</vt:lpstr>
      <vt:lpstr>THIS IS A SLIDE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Perda Ou  Perca</dc:title>
  <dc:creator/>
  <cp:lastModifiedBy>aluno</cp:lastModifiedBy>
  <cp:revision>2</cp:revision>
  <dcterms:created xsi:type="dcterms:W3CDTF">2021-08-17T15:53:10Z</dcterms:created>
  <dcterms:modified xsi:type="dcterms:W3CDTF">2021-08-17T15:53:10Z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