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61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0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85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91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5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6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24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990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02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8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45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65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98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1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1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4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9AA632-3762-4350-B34C-B2C085AFDE9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213291-3C96-4AD3-9666-B74E29F6C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6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QUEM SOU EU?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Luiz Gustavo Santana Corrêa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 eu?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799249"/>
            <a:ext cx="10353762" cy="4058751"/>
          </a:xfrm>
        </p:spPr>
        <p:txBody>
          <a:bodyPr/>
          <a:lstStyle/>
          <a:p>
            <a:r>
              <a:rPr lang="pt-BR" dirty="0" smtClean="0"/>
              <a:t>Nome: Luiz Gustavo Santana Corrêa </a:t>
            </a:r>
          </a:p>
          <a:p>
            <a:r>
              <a:rPr lang="pt-BR" dirty="0" smtClean="0"/>
              <a:t>Idade: 18</a:t>
            </a:r>
          </a:p>
          <a:p>
            <a:r>
              <a:rPr lang="pt-BR" dirty="0" smtClean="0"/>
              <a:t>Onde Vivo: Jambeiro-SP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2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Tempo Livre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331260"/>
            <a:ext cx="10353762" cy="4058751"/>
          </a:xfrm>
        </p:spPr>
        <p:txBody>
          <a:bodyPr/>
          <a:lstStyle/>
          <a:p>
            <a:r>
              <a:rPr lang="pt-BR" dirty="0" smtClean="0"/>
              <a:t>Musica </a:t>
            </a:r>
          </a:p>
          <a:p>
            <a:r>
              <a:rPr lang="pt-BR" dirty="0" smtClean="0"/>
              <a:t>Praticar esportes</a:t>
            </a:r>
          </a:p>
          <a:p>
            <a:r>
              <a:rPr lang="pt-BR" dirty="0" smtClean="0"/>
              <a:t>Viajar </a:t>
            </a:r>
          </a:p>
          <a:p>
            <a:r>
              <a:rPr lang="pt-BR" dirty="0" smtClean="0"/>
              <a:t>Filmes e Series </a:t>
            </a:r>
          </a:p>
          <a:p>
            <a:r>
              <a:rPr lang="pt-BR" dirty="0" smtClean="0"/>
              <a:t>Jogos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5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Obrigado pela atenção!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8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114</TotalTime>
  <Words>40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Ardósia</vt:lpstr>
      <vt:lpstr>QUEM SOU EU?</vt:lpstr>
      <vt:lpstr>Quem sou eu?</vt:lpstr>
      <vt:lpstr>Tempo Livre </vt:lpstr>
      <vt:lpstr>FIM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corrêa</dc:creator>
  <cp:lastModifiedBy>gustavo corrêa</cp:lastModifiedBy>
  <cp:revision>7</cp:revision>
  <dcterms:created xsi:type="dcterms:W3CDTF">2024-03-04T15:05:03Z</dcterms:created>
  <dcterms:modified xsi:type="dcterms:W3CDTF">2024-03-04T17:44:29Z</dcterms:modified>
</cp:coreProperties>
</file>