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5" r:id="rId5"/>
    <p:sldId id="266" r:id="rId6"/>
    <p:sldId id="267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78B3-24A0-461B-805E-DB5572FF83C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A933-8702-41CD-BFE3-4357A83BAB25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78B3-24A0-461B-805E-DB5572FF83C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A933-8702-41CD-BFE3-4357A83BAB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78B3-24A0-461B-805E-DB5572FF83C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A933-8702-41CD-BFE3-4357A83BAB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78B3-24A0-461B-805E-DB5572FF83C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A933-8702-41CD-BFE3-4357A83BAB2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78B3-24A0-461B-805E-DB5572FF83C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A933-8702-41CD-BFE3-4357A83BAB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78B3-24A0-461B-805E-DB5572FF83C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A933-8702-41CD-BFE3-4357A83BAB2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78B3-24A0-461B-805E-DB5572FF83C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A933-8702-41CD-BFE3-4357A83BAB25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78B3-24A0-461B-805E-DB5572FF83C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A933-8702-41CD-BFE3-4357A83BAB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78B3-24A0-461B-805E-DB5572FF83C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A933-8702-41CD-BFE3-4357A83BAB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78B3-24A0-461B-805E-DB5572FF83C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A933-8702-41CD-BFE3-4357A83BAB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78B3-24A0-461B-805E-DB5572FF83C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A933-8702-41CD-BFE3-4357A83BAB25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7B78B3-24A0-461B-805E-DB5572FF83C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AA5A933-8702-41CD-BFE3-4357A83BAB2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2636912"/>
            <a:ext cx="7772400" cy="1470025"/>
          </a:xfrm>
        </p:spPr>
        <p:txBody>
          <a:bodyPr/>
          <a:lstStyle/>
          <a:p>
            <a:pPr marL="182880" indent="0">
              <a:buNone/>
            </a:pPr>
            <a:r>
              <a:rPr lang="pt-BR" dirty="0" smtClean="0"/>
              <a:t>Uso de socket em </a:t>
            </a:r>
            <a:r>
              <a:rPr lang="pt-BR" dirty="0" err="1" smtClean="0"/>
              <a:t>java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444208" y="573325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Alisson Lucena</a:t>
            </a:r>
          </a:p>
          <a:p>
            <a:r>
              <a:rPr lang="pt-BR" dirty="0" smtClean="0"/>
              <a:t>Gustavo Costa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05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Documentação Java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323528" y="1628800"/>
            <a:ext cx="7992888" cy="4194800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pt-BR" dirty="0" smtClean="0"/>
              <a:t>Construtores:</a:t>
            </a:r>
            <a:endParaRPr lang="pt-BR" dirty="0"/>
          </a:p>
          <a:p>
            <a:pPr lvl="1"/>
            <a:r>
              <a:rPr lang="pt-BR" dirty="0"/>
              <a:t>Socket(</a:t>
            </a:r>
            <a:r>
              <a:rPr lang="pt-BR" dirty="0" err="1"/>
              <a:t>String</a:t>
            </a:r>
            <a:r>
              <a:rPr lang="pt-BR" dirty="0"/>
              <a:t> host,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port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Socket(</a:t>
            </a:r>
            <a:r>
              <a:rPr lang="pt-BR" dirty="0" err="1"/>
              <a:t>InetAddress</a:t>
            </a:r>
            <a:r>
              <a:rPr lang="pt-BR" dirty="0"/>
              <a:t> </a:t>
            </a:r>
            <a:r>
              <a:rPr lang="pt-BR" dirty="0" err="1"/>
              <a:t>address</a:t>
            </a:r>
            <a:r>
              <a:rPr lang="pt-BR" dirty="0"/>
              <a:t>,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port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pPr marL="45720" indent="0">
              <a:buNone/>
            </a:pPr>
            <a:r>
              <a:rPr lang="pt-BR" dirty="0" smtClean="0"/>
              <a:t>Métodos</a:t>
            </a:r>
            <a:endParaRPr lang="pt-BR" dirty="0"/>
          </a:p>
          <a:p>
            <a:pPr lvl="1"/>
            <a:r>
              <a:rPr lang="pt-BR" sz="1900" dirty="0" err="1" smtClean="0"/>
              <a:t>getInputStream</a:t>
            </a:r>
            <a:r>
              <a:rPr lang="pt-BR" sz="1900" dirty="0" smtClean="0"/>
              <a:t>()</a:t>
            </a:r>
          </a:p>
          <a:p>
            <a:pPr lvl="1"/>
            <a:r>
              <a:rPr lang="pt-BR" sz="1900" dirty="0" err="1" smtClean="0"/>
              <a:t>getOutputStream</a:t>
            </a:r>
            <a:r>
              <a:rPr lang="pt-BR" sz="1900" dirty="0" smtClean="0"/>
              <a:t>()</a:t>
            </a:r>
          </a:p>
          <a:p>
            <a:pPr lvl="1"/>
            <a:r>
              <a:rPr lang="pt-BR" sz="1900" dirty="0" err="1" smtClean="0"/>
              <a:t>getPort</a:t>
            </a:r>
            <a:r>
              <a:rPr lang="pt-BR" sz="1900" dirty="0" smtClean="0"/>
              <a:t>()</a:t>
            </a:r>
          </a:p>
          <a:p>
            <a:pPr lvl="1"/>
            <a:r>
              <a:rPr lang="pt-BR" sz="1900" dirty="0" err="1" smtClean="0"/>
              <a:t>getLocalAddress</a:t>
            </a:r>
            <a:r>
              <a:rPr lang="pt-BR" sz="1900" dirty="0" smtClean="0"/>
              <a:t>()</a:t>
            </a:r>
          </a:p>
          <a:p>
            <a:pPr lvl="1"/>
            <a:r>
              <a:rPr lang="pt-BR" sz="1900" dirty="0" err="1" smtClean="0"/>
              <a:t>getLocalPort</a:t>
            </a:r>
            <a:r>
              <a:rPr lang="pt-BR" sz="1900" dirty="0" smtClean="0"/>
              <a:t>()</a:t>
            </a:r>
          </a:p>
          <a:p>
            <a:pPr lvl="1"/>
            <a:r>
              <a:rPr lang="pt-BR" sz="1900" dirty="0" err="1" smtClean="0"/>
              <a:t>isBound</a:t>
            </a:r>
            <a:r>
              <a:rPr lang="pt-BR" sz="1900" dirty="0" smtClean="0"/>
              <a:t>()</a:t>
            </a:r>
          </a:p>
          <a:p>
            <a:pPr lvl="1"/>
            <a:endParaRPr lang="pt-BR" sz="1900" dirty="0" smtClean="0"/>
          </a:p>
          <a:p>
            <a:pPr lvl="1"/>
            <a:endParaRPr lang="pt-BR" dirty="0" smtClean="0"/>
          </a:p>
          <a:p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419872" y="3573016"/>
            <a:ext cx="37695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c</a:t>
            </a:r>
            <a:r>
              <a:rPr lang="pt-BR" dirty="0" err="1" smtClean="0"/>
              <a:t>onnect</a:t>
            </a:r>
            <a:r>
              <a:rPr lang="pt-BR" dirty="0" smtClean="0"/>
              <a:t>()</a:t>
            </a:r>
          </a:p>
          <a:p>
            <a:r>
              <a:rPr lang="pt-BR" dirty="0" err="1" smtClean="0"/>
              <a:t>isClosed</a:t>
            </a:r>
            <a:r>
              <a:rPr lang="pt-BR" dirty="0" smtClean="0"/>
              <a:t>()</a:t>
            </a:r>
          </a:p>
          <a:p>
            <a:r>
              <a:rPr lang="pt-BR" dirty="0" err="1" smtClean="0"/>
              <a:t>isConnected</a:t>
            </a:r>
            <a:r>
              <a:rPr lang="pt-BR" dirty="0" smtClean="0"/>
              <a:t>()</a:t>
            </a:r>
          </a:p>
          <a:p>
            <a:r>
              <a:rPr lang="pt-BR" dirty="0" err="1" smtClean="0"/>
              <a:t>isInputShutdown</a:t>
            </a:r>
            <a:r>
              <a:rPr lang="pt-BR" dirty="0" smtClean="0"/>
              <a:t>()</a:t>
            </a:r>
          </a:p>
          <a:p>
            <a:r>
              <a:rPr lang="pt-BR" dirty="0" err="1" smtClean="0"/>
              <a:t>isOutputShutdown</a:t>
            </a:r>
            <a:r>
              <a:rPr lang="pt-BR" dirty="0" smtClean="0"/>
              <a:t>()</a:t>
            </a:r>
          </a:p>
          <a:p>
            <a:r>
              <a:rPr lang="pt-BR" dirty="0" err="1" smtClean="0"/>
              <a:t>shutdownInput</a:t>
            </a:r>
            <a:r>
              <a:rPr lang="pt-BR" dirty="0" smtClean="0"/>
              <a:t>()</a:t>
            </a:r>
          </a:p>
          <a:p>
            <a:r>
              <a:rPr lang="pt-BR" dirty="0" err="1" smtClean="0"/>
              <a:t>shutdownOutput</a:t>
            </a:r>
            <a:r>
              <a:rPr lang="pt-BR" dirty="0" smtClean="0"/>
              <a:t>()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68144" y="3604374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bind</a:t>
            </a:r>
            <a:r>
              <a:rPr lang="pt-BR" dirty="0" smtClean="0"/>
              <a:t>(</a:t>
            </a:r>
            <a:r>
              <a:rPr lang="pt-BR" dirty="0" err="1" smtClean="0"/>
              <a:t>SocketAddress</a:t>
            </a:r>
            <a:r>
              <a:rPr lang="pt-BR" dirty="0" smtClean="0"/>
              <a:t> </a:t>
            </a:r>
            <a:r>
              <a:rPr lang="pt-BR" dirty="0" err="1" smtClean="0"/>
              <a:t>bind</a:t>
            </a:r>
            <a:r>
              <a:rPr lang="pt-BR" dirty="0" smtClean="0"/>
              <a:t>)</a:t>
            </a:r>
          </a:p>
          <a:p>
            <a:r>
              <a:rPr lang="pt-BR" dirty="0"/>
              <a:t>c</a:t>
            </a:r>
            <a:r>
              <a:rPr lang="pt-BR" dirty="0" smtClean="0"/>
              <a:t>lose()</a:t>
            </a:r>
          </a:p>
          <a:p>
            <a:r>
              <a:rPr lang="pt-BR" dirty="0" err="1" smtClean="0"/>
              <a:t>toString</a:t>
            </a:r>
            <a:r>
              <a:rPr lang="pt-BR" dirty="0" smtClean="0"/>
              <a:t>()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2560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/>
              <a:t>Referências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187624" y="1556792"/>
            <a:ext cx="6400800" cy="4824536"/>
          </a:xfrm>
        </p:spPr>
        <p:txBody>
          <a:bodyPr>
            <a:normAutofit fontScale="77500" lnSpcReduction="20000"/>
          </a:bodyPr>
          <a:lstStyle/>
          <a:p>
            <a:r>
              <a:rPr lang="pt-BR" u="sng" dirty="0">
                <a:solidFill>
                  <a:schemeClr val="tx1"/>
                </a:solidFill>
              </a:rPr>
              <a:t>https://docs.oracle.com/en/java/javase/11/docs/api/java.base/java/net/Socket.html</a:t>
            </a:r>
          </a:p>
          <a:p>
            <a:r>
              <a:rPr lang="pt-BR" u="sng" dirty="0" smtClean="0">
                <a:solidFill>
                  <a:schemeClr val="tx1"/>
                </a:solidFill>
              </a:rPr>
              <a:t>https</a:t>
            </a:r>
            <a:r>
              <a:rPr lang="pt-BR" u="sng" dirty="0">
                <a:solidFill>
                  <a:schemeClr val="tx1"/>
                </a:solidFill>
              </a:rPr>
              <a:t>://</a:t>
            </a:r>
            <a:r>
              <a:rPr lang="pt-BR" u="sng" dirty="0" smtClean="0">
                <a:solidFill>
                  <a:schemeClr val="tx1"/>
                </a:solidFill>
              </a:rPr>
              <a:t>www.devmedia.com.br/programacao-de-sockets-em-java/21138</a:t>
            </a:r>
          </a:p>
          <a:p>
            <a:r>
              <a:rPr lang="pt-BR" u="sng" dirty="0">
                <a:solidFill>
                  <a:schemeClr val="tx1"/>
                </a:solidFill>
              </a:rPr>
              <a:t>http://</a:t>
            </a:r>
            <a:r>
              <a:rPr lang="pt-BR" u="sng" dirty="0" smtClean="0">
                <a:solidFill>
                  <a:schemeClr val="tx1"/>
                </a:solidFill>
              </a:rPr>
              <a:t>h3dema.blogspot.com/2013/12/usando-sockets-para-criar-comunicacao.html</a:t>
            </a:r>
          </a:p>
          <a:p>
            <a:r>
              <a:rPr lang="pt-BR" u="sng" dirty="0">
                <a:solidFill>
                  <a:schemeClr val="tx1"/>
                </a:solidFill>
              </a:rPr>
              <a:t>https://</a:t>
            </a:r>
            <a:r>
              <a:rPr lang="pt-BR" u="sng" dirty="0" smtClean="0">
                <a:solidFill>
                  <a:schemeClr val="tx1"/>
                </a:solidFill>
              </a:rPr>
              <a:t>www.devmedia.com.br/java-socket-entendendo-a-classe-socket-e-a-serversocket-em-detalhes/31894 </a:t>
            </a:r>
          </a:p>
          <a:p>
            <a:r>
              <a:rPr lang="pt-BR" u="sng" dirty="0">
                <a:solidFill>
                  <a:schemeClr val="tx1"/>
                </a:solidFill>
              </a:rPr>
              <a:t>https://</a:t>
            </a:r>
            <a:r>
              <a:rPr lang="pt-BR" u="sng" dirty="0" smtClean="0">
                <a:solidFill>
                  <a:schemeClr val="tx1"/>
                </a:solidFill>
              </a:rPr>
              <a:t>blog.pantuza.com/artigos/o-que-sao-e-como-funcionam-os-sockets</a:t>
            </a:r>
          </a:p>
          <a:p>
            <a:r>
              <a:rPr lang="pt-BR" u="sng" dirty="0">
                <a:solidFill>
                  <a:schemeClr val="tx1"/>
                </a:solidFill>
              </a:rPr>
              <a:t>https://www.ateomomento.com.br/sockets</a:t>
            </a:r>
            <a:r>
              <a:rPr lang="pt-BR" u="sng" dirty="0" smtClean="0">
                <a:solidFill>
                  <a:schemeClr val="tx1"/>
                </a:solidFill>
              </a:rPr>
              <a:t>/</a:t>
            </a:r>
          </a:p>
          <a:p>
            <a:r>
              <a:rPr lang="pt-BR" u="sng" dirty="0">
                <a:solidFill>
                  <a:schemeClr val="tx1"/>
                </a:solidFill>
              </a:rPr>
              <a:t>https://</a:t>
            </a:r>
            <a:r>
              <a:rPr lang="pt-BR" u="sng" dirty="0" smtClean="0">
                <a:solidFill>
                  <a:schemeClr val="tx1"/>
                </a:solidFill>
              </a:rPr>
              <a:t>en.wikipedia.org/wiki/Berkeley_sockets</a:t>
            </a:r>
          </a:p>
          <a:p>
            <a:r>
              <a:rPr lang="pt-BR" u="sng" dirty="0">
                <a:solidFill>
                  <a:schemeClr val="tx1"/>
                </a:solidFill>
              </a:rPr>
              <a:t>https://</a:t>
            </a:r>
            <a:r>
              <a:rPr lang="pt-BR" u="sng" dirty="0" smtClean="0">
                <a:solidFill>
                  <a:schemeClr val="tx1"/>
                </a:solidFill>
              </a:rPr>
              <a:t>pt.wikipedia.org/wiki/Soquete_de_rede#Soquetes_de_Rede</a:t>
            </a:r>
          </a:p>
          <a:p>
            <a:r>
              <a:rPr lang="pt-BR" u="sng" dirty="0">
                <a:solidFill>
                  <a:schemeClr val="tx1"/>
                </a:solidFill>
              </a:rPr>
              <a:t>http://</a:t>
            </a:r>
            <a:r>
              <a:rPr lang="pt-BR" u="sng" dirty="0" smtClean="0">
                <a:solidFill>
                  <a:schemeClr val="tx1"/>
                </a:solidFill>
              </a:rPr>
              <a:t>tencnolife.blogspot.com/2012/05/sockets-conceitos-e-definicoes-basicas.html</a:t>
            </a:r>
          </a:p>
          <a:p>
            <a:r>
              <a:rPr lang="pt-BR" u="sng" dirty="0">
                <a:solidFill>
                  <a:schemeClr val="tx1"/>
                </a:solidFill>
              </a:rPr>
              <a:t>https://pplware.sapo.pt/tutoriais/networking/redes-sabe-o-que-sao-sockets-de-comunicacao-parte-i</a:t>
            </a:r>
            <a:r>
              <a:rPr lang="pt-BR" u="sng" dirty="0" smtClean="0">
                <a:solidFill>
                  <a:schemeClr val="tx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0981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O que é um socket?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911" y="3300117"/>
            <a:ext cx="371475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827584" y="2131115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Segundo Plínio Ventura, tudo que pluga-se a qualquer coisa, pode ser considerado um socket.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559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344816" cy="114300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E no contexto de redes?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115616" y="2258536"/>
            <a:ext cx="7128792" cy="34747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pt-BR" sz="2400" dirty="0" smtClean="0"/>
              <a:t>Segundo a Oracle, é o ponto de comunicação entre duas máquinas.</a:t>
            </a:r>
          </a:p>
          <a:p>
            <a:pPr lvl="1"/>
            <a:endParaRPr lang="pt-BR" dirty="0" smtClean="0"/>
          </a:p>
          <a:p>
            <a:endParaRPr lang="pt-BR" dirty="0" smtClean="0"/>
          </a:p>
          <a:p>
            <a:pPr marL="45720" indent="0">
              <a:buNone/>
            </a:pPr>
            <a:endParaRPr lang="pt-BR" dirty="0"/>
          </a:p>
        </p:txBody>
      </p:sp>
      <p:pic>
        <p:nvPicPr>
          <p:cNvPr id="1026" name="Picture 2" descr="https://arquivo.devmedia.com.br/REVISTAS/easyjava/imagens/6/4/image0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442" y="4077072"/>
            <a:ext cx="499110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115616" y="1635513"/>
            <a:ext cx="6400800" cy="158417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pt-BR" dirty="0"/>
              <a:t>Comunicação Inter </a:t>
            </a:r>
            <a:r>
              <a:rPr lang="pt-BR" dirty="0" smtClean="0"/>
              <a:t>processos</a:t>
            </a:r>
          </a:p>
          <a:p>
            <a:pPr lvl="1"/>
            <a:r>
              <a:rPr lang="pt-BR" sz="2200" dirty="0" smtClean="0"/>
              <a:t>Podem </a:t>
            </a:r>
            <a:r>
              <a:rPr lang="pt-BR" sz="2200" dirty="0"/>
              <a:t>estar, ou não, na mesma máquina.</a:t>
            </a:r>
          </a:p>
          <a:p>
            <a:pPr marL="45720" indent="0">
              <a:buNone/>
            </a:pPr>
            <a:endParaRPr lang="pt-BR" sz="2400" dirty="0" smtClean="0"/>
          </a:p>
          <a:p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3212976"/>
            <a:ext cx="7334250" cy="310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344816" cy="114300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E no contexto de redes?</a:t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499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154680" y="1844824"/>
            <a:ext cx="6400800" cy="1584176"/>
          </a:xfrm>
        </p:spPr>
        <p:txBody>
          <a:bodyPr/>
          <a:lstStyle/>
          <a:p>
            <a:r>
              <a:rPr lang="pt-BR" dirty="0" smtClean="0"/>
              <a:t>Aplicações Cliente-Servidor</a:t>
            </a:r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344816" cy="114300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E no contexto de redes?		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852936"/>
            <a:ext cx="5632102" cy="329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799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299592" y="2420888"/>
            <a:ext cx="6400800" cy="1584176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Uma aplicação cria um socket.</a:t>
            </a:r>
          </a:p>
          <a:p>
            <a:r>
              <a:rPr lang="pt-BR" dirty="0" smtClean="0"/>
              <a:t>O tipo do socket determina o estilo de comunicação.</a:t>
            </a:r>
          </a:p>
          <a:p>
            <a:r>
              <a:rPr lang="pt-BR" dirty="0" smtClean="0"/>
              <a:t>Envia dados para o socket para transmissão para a rede.</a:t>
            </a:r>
          </a:p>
          <a:p>
            <a:r>
              <a:rPr lang="pt-BR" dirty="0" smtClean="0"/>
              <a:t>Recebe dados do socket.</a:t>
            </a:r>
          </a:p>
          <a:p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344816" cy="114300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Funcionamento geral		</a:t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002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116632" y="18864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Historia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11560" y="1988840"/>
            <a:ext cx="8064896" cy="3258696"/>
          </a:xfrm>
        </p:spPr>
        <p:txBody>
          <a:bodyPr/>
          <a:lstStyle/>
          <a:p>
            <a:r>
              <a:rPr lang="pt-BR" dirty="0" smtClean="0"/>
              <a:t>Surgiu, em 1983, no sistema operacional Unix BSD (Berkeley Software </a:t>
            </a:r>
            <a:r>
              <a:rPr lang="pt-BR" dirty="0" err="1" smtClean="0"/>
              <a:t>Distribution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dirty="0" smtClean="0"/>
              <a:t>Também podem ser chamados de Berkeley Sockets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29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160583" cy="114300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Socket TCP X Socket UDP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888" y="1941176"/>
            <a:ext cx="6400800" cy="3648064"/>
          </a:xfrm>
        </p:spPr>
      </p:pic>
    </p:spTree>
    <p:extLst>
      <p:ext uri="{BB962C8B-B14F-4D97-AF65-F5344CB8AC3E}">
        <p14:creationId xmlns:p14="http://schemas.microsoft.com/office/powerpoint/2010/main" val="287975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160583" cy="1143000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/>
              <a:t>Diagrama 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16832"/>
            <a:ext cx="8655412" cy="3888432"/>
          </a:xfrm>
        </p:spPr>
      </p:pic>
    </p:spTree>
    <p:extLst>
      <p:ext uri="{BB962C8B-B14F-4D97-AF65-F5344CB8AC3E}">
        <p14:creationId xmlns:p14="http://schemas.microsoft.com/office/powerpoint/2010/main" val="500979394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ção">
  <a:themeElements>
    <a:clrScheme name="Integração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ntegração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ção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300</TotalTime>
  <Words>224</Words>
  <Application>Microsoft Office PowerPoint</Application>
  <PresentationFormat>Apresentação na tela (4:3)</PresentationFormat>
  <Paragraphs>59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Integração</vt:lpstr>
      <vt:lpstr>Uso de socket em java </vt:lpstr>
      <vt:lpstr>O que é um socket?</vt:lpstr>
      <vt:lpstr>E no contexto de redes? </vt:lpstr>
      <vt:lpstr>E no contexto de redes? </vt:lpstr>
      <vt:lpstr>E no contexto de redes?   </vt:lpstr>
      <vt:lpstr>Funcionamento geral   </vt:lpstr>
      <vt:lpstr>Historia </vt:lpstr>
      <vt:lpstr>Socket TCP X Socket UDP</vt:lpstr>
      <vt:lpstr>Diagrama  </vt:lpstr>
      <vt:lpstr>Documentação Java </vt:lpstr>
      <vt:lpstr>Referências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de socket em java </dc:title>
  <dc:creator>rodrigo domingos</dc:creator>
  <cp:lastModifiedBy>rodrigo domingos</cp:lastModifiedBy>
  <cp:revision>29</cp:revision>
  <dcterms:created xsi:type="dcterms:W3CDTF">2019-05-24T12:27:50Z</dcterms:created>
  <dcterms:modified xsi:type="dcterms:W3CDTF">2019-06-03T11:31:10Z</dcterms:modified>
</cp:coreProperties>
</file>