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72BF5D-BCEC-C238-84D5-2048A85A939B}"/>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DB609AEC-F05F-9BD7-EC91-77D9E530DA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6F6A75EA-3755-7A2F-6946-7432761C9EBE}"/>
              </a:ext>
            </a:extLst>
          </p:cNvPr>
          <p:cNvSpPr>
            <a:spLocks noGrp="1"/>
          </p:cNvSpPr>
          <p:nvPr>
            <p:ph type="dt" sz="half" idx="10"/>
          </p:nvPr>
        </p:nvSpPr>
        <p:spPr/>
        <p:txBody>
          <a:bodyPr/>
          <a:lstStyle/>
          <a:p>
            <a:fld id="{5228D2CE-EC2D-4964-8DA3-6E74F5A052CE}" type="datetimeFigureOut">
              <a:rPr lang="es-CO" smtClean="0"/>
              <a:t>17/08/2022</a:t>
            </a:fld>
            <a:endParaRPr lang="es-CO"/>
          </a:p>
        </p:txBody>
      </p:sp>
      <p:sp>
        <p:nvSpPr>
          <p:cNvPr id="5" name="Marcador de pie de página 4">
            <a:extLst>
              <a:ext uri="{FF2B5EF4-FFF2-40B4-BE49-F238E27FC236}">
                <a16:creationId xmlns:a16="http://schemas.microsoft.com/office/drawing/2014/main" id="{387CC652-A444-9C34-337B-0A218063244F}"/>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B78E8139-A93B-074F-31D5-041A3C0A4061}"/>
              </a:ext>
            </a:extLst>
          </p:cNvPr>
          <p:cNvSpPr>
            <a:spLocks noGrp="1"/>
          </p:cNvSpPr>
          <p:nvPr>
            <p:ph type="sldNum" sz="quarter" idx="12"/>
          </p:nvPr>
        </p:nvSpPr>
        <p:spPr/>
        <p:txBody>
          <a:bodyPr/>
          <a:lstStyle/>
          <a:p>
            <a:fld id="{F9A43D69-95C9-4B3A-A99A-FA50901BFA1F}" type="slidenum">
              <a:rPr lang="es-CO" smtClean="0"/>
              <a:t>‹Nº›</a:t>
            </a:fld>
            <a:endParaRPr lang="es-CO"/>
          </a:p>
        </p:txBody>
      </p:sp>
    </p:spTree>
    <p:extLst>
      <p:ext uri="{BB962C8B-B14F-4D97-AF65-F5344CB8AC3E}">
        <p14:creationId xmlns:p14="http://schemas.microsoft.com/office/powerpoint/2010/main" val="3408501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7B7629-51E2-9AD9-C4D0-78F0DBBCAA7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E505C668-564E-5AED-A51C-8763497B2C70}"/>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FE1897B7-0CC8-E002-F5A7-1C74467F4E58}"/>
              </a:ext>
            </a:extLst>
          </p:cNvPr>
          <p:cNvSpPr>
            <a:spLocks noGrp="1"/>
          </p:cNvSpPr>
          <p:nvPr>
            <p:ph type="dt" sz="half" idx="10"/>
          </p:nvPr>
        </p:nvSpPr>
        <p:spPr/>
        <p:txBody>
          <a:bodyPr/>
          <a:lstStyle/>
          <a:p>
            <a:fld id="{5228D2CE-EC2D-4964-8DA3-6E74F5A052CE}" type="datetimeFigureOut">
              <a:rPr lang="es-CO" smtClean="0"/>
              <a:t>17/08/2022</a:t>
            </a:fld>
            <a:endParaRPr lang="es-CO"/>
          </a:p>
        </p:txBody>
      </p:sp>
      <p:sp>
        <p:nvSpPr>
          <p:cNvPr id="5" name="Marcador de pie de página 4">
            <a:extLst>
              <a:ext uri="{FF2B5EF4-FFF2-40B4-BE49-F238E27FC236}">
                <a16:creationId xmlns:a16="http://schemas.microsoft.com/office/drawing/2014/main" id="{7506A4F4-E12A-A770-16AE-A514CFCFB1FF}"/>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B817554A-1D4F-DD2D-387A-723B0891B8C8}"/>
              </a:ext>
            </a:extLst>
          </p:cNvPr>
          <p:cNvSpPr>
            <a:spLocks noGrp="1"/>
          </p:cNvSpPr>
          <p:nvPr>
            <p:ph type="sldNum" sz="quarter" idx="12"/>
          </p:nvPr>
        </p:nvSpPr>
        <p:spPr/>
        <p:txBody>
          <a:bodyPr/>
          <a:lstStyle/>
          <a:p>
            <a:fld id="{F9A43D69-95C9-4B3A-A99A-FA50901BFA1F}" type="slidenum">
              <a:rPr lang="es-CO" smtClean="0"/>
              <a:t>‹Nº›</a:t>
            </a:fld>
            <a:endParaRPr lang="es-CO"/>
          </a:p>
        </p:txBody>
      </p:sp>
    </p:spTree>
    <p:extLst>
      <p:ext uri="{BB962C8B-B14F-4D97-AF65-F5344CB8AC3E}">
        <p14:creationId xmlns:p14="http://schemas.microsoft.com/office/powerpoint/2010/main" val="4005579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AB6DE22F-A6F3-128B-8F5B-B43B6BBA6813}"/>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847CDD9F-DB20-EA1E-A1B3-F23D6B582824}"/>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24F86344-8752-C141-DFEC-6F3A5CA45BE5}"/>
              </a:ext>
            </a:extLst>
          </p:cNvPr>
          <p:cNvSpPr>
            <a:spLocks noGrp="1"/>
          </p:cNvSpPr>
          <p:nvPr>
            <p:ph type="dt" sz="half" idx="10"/>
          </p:nvPr>
        </p:nvSpPr>
        <p:spPr/>
        <p:txBody>
          <a:bodyPr/>
          <a:lstStyle/>
          <a:p>
            <a:fld id="{5228D2CE-EC2D-4964-8DA3-6E74F5A052CE}" type="datetimeFigureOut">
              <a:rPr lang="es-CO" smtClean="0"/>
              <a:t>17/08/2022</a:t>
            </a:fld>
            <a:endParaRPr lang="es-CO"/>
          </a:p>
        </p:txBody>
      </p:sp>
      <p:sp>
        <p:nvSpPr>
          <p:cNvPr id="5" name="Marcador de pie de página 4">
            <a:extLst>
              <a:ext uri="{FF2B5EF4-FFF2-40B4-BE49-F238E27FC236}">
                <a16:creationId xmlns:a16="http://schemas.microsoft.com/office/drawing/2014/main" id="{FE504524-623B-188D-6C94-0DF8EADE627D}"/>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5276A500-EF42-5BC5-41C9-8E0F95F25536}"/>
              </a:ext>
            </a:extLst>
          </p:cNvPr>
          <p:cNvSpPr>
            <a:spLocks noGrp="1"/>
          </p:cNvSpPr>
          <p:nvPr>
            <p:ph type="sldNum" sz="quarter" idx="12"/>
          </p:nvPr>
        </p:nvSpPr>
        <p:spPr/>
        <p:txBody>
          <a:bodyPr/>
          <a:lstStyle/>
          <a:p>
            <a:fld id="{F9A43D69-95C9-4B3A-A99A-FA50901BFA1F}" type="slidenum">
              <a:rPr lang="es-CO" smtClean="0"/>
              <a:t>‹Nº›</a:t>
            </a:fld>
            <a:endParaRPr lang="es-CO"/>
          </a:p>
        </p:txBody>
      </p:sp>
    </p:spTree>
    <p:extLst>
      <p:ext uri="{BB962C8B-B14F-4D97-AF65-F5344CB8AC3E}">
        <p14:creationId xmlns:p14="http://schemas.microsoft.com/office/powerpoint/2010/main" val="1315113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04E4BE-5A9D-BCAA-F1A6-2BCFA582C7B9}"/>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B2216091-C3B3-BEF4-D4BF-B862EBB6485E}"/>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31244115-32FC-E9D7-545E-0D587C506467}"/>
              </a:ext>
            </a:extLst>
          </p:cNvPr>
          <p:cNvSpPr>
            <a:spLocks noGrp="1"/>
          </p:cNvSpPr>
          <p:nvPr>
            <p:ph type="dt" sz="half" idx="10"/>
          </p:nvPr>
        </p:nvSpPr>
        <p:spPr/>
        <p:txBody>
          <a:bodyPr/>
          <a:lstStyle/>
          <a:p>
            <a:fld id="{5228D2CE-EC2D-4964-8DA3-6E74F5A052CE}" type="datetimeFigureOut">
              <a:rPr lang="es-CO" smtClean="0"/>
              <a:t>17/08/2022</a:t>
            </a:fld>
            <a:endParaRPr lang="es-CO"/>
          </a:p>
        </p:txBody>
      </p:sp>
      <p:sp>
        <p:nvSpPr>
          <p:cNvPr id="5" name="Marcador de pie de página 4">
            <a:extLst>
              <a:ext uri="{FF2B5EF4-FFF2-40B4-BE49-F238E27FC236}">
                <a16:creationId xmlns:a16="http://schemas.microsoft.com/office/drawing/2014/main" id="{C3975658-7654-25E5-B986-DBE3B34ABDF2}"/>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6A1700B-4384-5BD1-FB07-5DC43E0B2D3F}"/>
              </a:ext>
            </a:extLst>
          </p:cNvPr>
          <p:cNvSpPr>
            <a:spLocks noGrp="1"/>
          </p:cNvSpPr>
          <p:nvPr>
            <p:ph type="sldNum" sz="quarter" idx="12"/>
          </p:nvPr>
        </p:nvSpPr>
        <p:spPr/>
        <p:txBody>
          <a:bodyPr/>
          <a:lstStyle/>
          <a:p>
            <a:fld id="{F9A43D69-95C9-4B3A-A99A-FA50901BFA1F}" type="slidenum">
              <a:rPr lang="es-CO" smtClean="0"/>
              <a:t>‹Nº›</a:t>
            </a:fld>
            <a:endParaRPr lang="es-CO"/>
          </a:p>
        </p:txBody>
      </p:sp>
    </p:spTree>
    <p:extLst>
      <p:ext uri="{BB962C8B-B14F-4D97-AF65-F5344CB8AC3E}">
        <p14:creationId xmlns:p14="http://schemas.microsoft.com/office/powerpoint/2010/main" val="3350964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EE5BA2-FE93-D6D2-BEA1-2DA82927DA9B}"/>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1AA19449-4833-ACCB-7683-75AAC60C0B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B584AD17-7E3D-52CF-1939-5D67904AD7BA}"/>
              </a:ext>
            </a:extLst>
          </p:cNvPr>
          <p:cNvSpPr>
            <a:spLocks noGrp="1"/>
          </p:cNvSpPr>
          <p:nvPr>
            <p:ph type="dt" sz="half" idx="10"/>
          </p:nvPr>
        </p:nvSpPr>
        <p:spPr/>
        <p:txBody>
          <a:bodyPr/>
          <a:lstStyle/>
          <a:p>
            <a:fld id="{5228D2CE-EC2D-4964-8DA3-6E74F5A052CE}" type="datetimeFigureOut">
              <a:rPr lang="es-CO" smtClean="0"/>
              <a:t>17/08/2022</a:t>
            </a:fld>
            <a:endParaRPr lang="es-CO"/>
          </a:p>
        </p:txBody>
      </p:sp>
      <p:sp>
        <p:nvSpPr>
          <p:cNvPr id="5" name="Marcador de pie de página 4">
            <a:extLst>
              <a:ext uri="{FF2B5EF4-FFF2-40B4-BE49-F238E27FC236}">
                <a16:creationId xmlns:a16="http://schemas.microsoft.com/office/drawing/2014/main" id="{1F6B4065-AE66-628E-ABA9-9500C1901B54}"/>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7A95895D-D507-199B-2C6F-37A2AB50DA22}"/>
              </a:ext>
            </a:extLst>
          </p:cNvPr>
          <p:cNvSpPr>
            <a:spLocks noGrp="1"/>
          </p:cNvSpPr>
          <p:nvPr>
            <p:ph type="sldNum" sz="quarter" idx="12"/>
          </p:nvPr>
        </p:nvSpPr>
        <p:spPr/>
        <p:txBody>
          <a:bodyPr/>
          <a:lstStyle/>
          <a:p>
            <a:fld id="{F9A43D69-95C9-4B3A-A99A-FA50901BFA1F}" type="slidenum">
              <a:rPr lang="es-CO" smtClean="0"/>
              <a:t>‹Nº›</a:t>
            </a:fld>
            <a:endParaRPr lang="es-CO"/>
          </a:p>
        </p:txBody>
      </p:sp>
    </p:spTree>
    <p:extLst>
      <p:ext uri="{BB962C8B-B14F-4D97-AF65-F5344CB8AC3E}">
        <p14:creationId xmlns:p14="http://schemas.microsoft.com/office/powerpoint/2010/main" val="160283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BE4017-7EAC-3A50-2E4C-5E535C459B4E}"/>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6276EB8F-18D4-D5D5-D94F-0D2C4263C78E}"/>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B404B3C1-3F9D-6632-D019-5E96D020684A}"/>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DC26B2A6-1E80-930E-220F-680066CC6578}"/>
              </a:ext>
            </a:extLst>
          </p:cNvPr>
          <p:cNvSpPr>
            <a:spLocks noGrp="1"/>
          </p:cNvSpPr>
          <p:nvPr>
            <p:ph type="dt" sz="half" idx="10"/>
          </p:nvPr>
        </p:nvSpPr>
        <p:spPr/>
        <p:txBody>
          <a:bodyPr/>
          <a:lstStyle/>
          <a:p>
            <a:fld id="{5228D2CE-EC2D-4964-8DA3-6E74F5A052CE}" type="datetimeFigureOut">
              <a:rPr lang="es-CO" smtClean="0"/>
              <a:t>17/08/2022</a:t>
            </a:fld>
            <a:endParaRPr lang="es-CO"/>
          </a:p>
        </p:txBody>
      </p:sp>
      <p:sp>
        <p:nvSpPr>
          <p:cNvPr id="6" name="Marcador de pie de página 5">
            <a:extLst>
              <a:ext uri="{FF2B5EF4-FFF2-40B4-BE49-F238E27FC236}">
                <a16:creationId xmlns:a16="http://schemas.microsoft.com/office/drawing/2014/main" id="{07F18CF7-79B6-3910-E14F-3F73BBD17BBE}"/>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B60B4B51-40D4-EA16-D92F-7FAC9490B6DC}"/>
              </a:ext>
            </a:extLst>
          </p:cNvPr>
          <p:cNvSpPr>
            <a:spLocks noGrp="1"/>
          </p:cNvSpPr>
          <p:nvPr>
            <p:ph type="sldNum" sz="quarter" idx="12"/>
          </p:nvPr>
        </p:nvSpPr>
        <p:spPr/>
        <p:txBody>
          <a:bodyPr/>
          <a:lstStyle/>
          <a:p>
            <a:fld id="{F9A43D69-95C9-4B3A-A99A-FA50901BFA1F}" type="slidenum">
              <a:rPr lang="es-CO" smtClean="0"/>
              <a:t>‹Nº›</a:t>
            </a:fld>
            <a:endParaRPr lang="es-CO"/>
          </a:p>
        </p:txBody>
      </p:sp>
    </p:spTree>
    <p:extLst>
      <p:ext uri="{BB962C8B-B14F-4D97-AF65-F5344CB8AC3E}">
        <p14:creationId xmlns:p14="http://schemas.microsoft.com/office/powerpoint/2010/main" val="2612563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885A38-89E9-AADC-88F4-9C3CDCCDAB3C}"/>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465CCAF0-3858-7995-EE11-5A2A03F9B0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5C79B395-6AC5-42A6-E6A1-2AF7D0FF6151}"/>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D37AFF4C-7F93-10AA-39A5-401DA4D0F9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7EF27356-3635-929F-AD1B-AD5A771DB99A}"/>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C595052C-5883-846B-F71A-8F588CC468CC}"/>
              </a:ext>
            </a:extLst>
          </p:cNvPr>
          <p:cNvSpPr>
            <a:spLocks noGrp="1"/>
          </p:cNvSpPr>
          <p:nvPr>
            <p:ph type="dt" sz="half" idx="10"/>
          </p:nvPr>
        </p:nvSpPr>
        <p:spPr/>
        <p:txBody>
          <a:bodyPr/>
          <a:lstStyle/>
          <a:p>
            <a:fld id="{5228D2CE-EC2D-4964-8DA3-6E74F5A052CE}" type="datetimeFigureOut">
              <a:rPr lang="es-CO" smtClean="0"/>
              <a:t>17/08/2022</a:t>
            </a:fld>
            <a:endParaRPr lang="es-CO"/>
          </a:p>
        </p:txBody>
      </p:sp>
      <p:sp>
        <p:nvSpPr>
          <p:cNvPr id="8" name="Marcador de pie de página 7">
            <a:extLst>
              <a:ext uri="{FF2B5EF4-FFF2-40B4-BE49-F238E27FC236}">
                <a16:creationId xmlns:a16="http://schemas.microsoft.com/office/drawing/2014/main" id="{0C074B85-4A99-85AD-B5EA-E3E41BD0B886}"/>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B4706FA6-A033-5856-FDCD-12DA3AEA1EDC}"/>
              </a:ext>
            </a:extLst>
          </p:cNvPr>
          <p:cNvSpPr>
            <a:spLocks noGrp="1"/>
          </p:cNvSpPr>
          <p:nvPr>
            <p:ph type="sldNum" sz="quarter" idx="12"/>
          </p:nvPr>
        </p:nvSpPr>
        <p:spPr/>
        <p:txBody>
          <a:bodyPr/>
          <a:lstStyle/>
          <a:p>
            <a:fld id="{F9A43D69-95C9-4B3A-A99A-FA50901BFA1F}" type="slidenum">
              <a:rPr lang="es-CO" smtClean="0"/>
              <a:t>‹Nº›</a:t>
            </a:fld>
            <a:endParaRPr lang="es-CO"/>
          </a:p>
        </p:txBody>
      </p:sp>
    </p:spTree>
    <p:extLst>
      <p:ext uri="{BB962C8B-B14F-4D97-AF65-F5344CB8AC3E}">
        <p14:creationId xmlns:p14="http://schemas.microsoft.com/office/powerpoint/2010/main" val="29325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40593B-86C9-44C9-14B8-4D03C437185E}"/>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3D9AB1D9-3DD3-62DB-9A60-AEC8F7AF9AB6}"/>
              </a:ext>
            </a:extLst>
          </p:cNvPr>
          <p:cNvSpPr>
            <a:spLocks noGrp="1"/>
          </p:cNvSpPr>
          <p:nvPr>
            <p:ph type="dt" sz="half" idx="10"/>
          </p:nvPr>
        </p:nvSpPr>
        <p:spPr/>
        <p:txBody>
          <a:bodyPr/>
          <a:lstStyle/>
          <a:p>
            <a:fld id="{5228D2CE-EC2D-4964-8DA3-6E74F5A052CE}" type="datetimeFigureOut">
              <a:rPr lang="es-CO" smtClean="0"/>
              <a:t>17/08/2022</a:t>
            </a:fld>
            <a:endParaRPr lang="es-CO"/>
          </a:p>
        </p:txBody>
      </p:sp>
      <p:sp>
        <p:nvSpPr>
          <p:cNvPr id="4" name="Marcador de pie de página 3">
            <a:extLst>
              <a:ext uri="{FF2B5EF4-FFF2-40B4-BE49-F238E27FC236}">
                <a16:creationId xmlns:a16="http://schemas.microsoft.com/office/drawing/2014/main" id="{4318869D-9FDE-3735-B28B-53F99E0A806C}"/>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C23B68B8-E014-DD01-CABB-8D58801B3420}"/>
              </a:ext>
            </a:extLst>
          </p:cNvPr>
          <p:cNvSpPr>
            <a:spLocks noGrp="1"/>
          </p:cNvSpPr>
          <p:nvPr>
            <p:ph type="sldNum" sz="quarter" idx="12"/>
          </p:nvPr>
        </p:nvSpPr>
        <p:spPr/>
        <p:txBody>
          <a:bodyPr/>
          <a:lstStyle/>
          <a:p>
            <a:fld id="{F9A43D69-95C9-4B3A-A99A-FA50901BFA1F}" type="slidenum">
              <a:rPr lang="es-CO" smtClean="0"/>
              <a:t>‹Nº›</a:t>
            </a:fld>
            <a:endParaRPr lang="es-CO"/>
          </a:p>
        </p:txBody>
      </p:sp>
    </p:spTree>
    <p:extLst>
      <p:ext uri="{BB962C8B-B14F-4D97-AF65-F5344CB8AC3E}">
        <p14:creationId xmlns:p14="http://schemas.microsoft.com/office/powerpoint/2010/main" val="320637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60706D8A-086A-7CBF-3531-2497C24BED19}"/>
              </a:ext>
            </a:extLst>
          </p:cNvPr>
          <p:cNvSpPr>
            <a:spLocks noGrp="1"/>
          </p:cNvSpPr>
          <p:nvPr>
            <p:ph type="dt" sz="half" idx="10"/>
          </p:nvPr>
        </p:nvSpPr>
        <p:spPr/>
        <p:txBody>
          <a:bodyPr/>
          <a:lstStyle/>
          <a:p>
            <a:fld id="{5228D2CE-EC2D-4964-8DA3-6E74F5A052CE}" type="datetimeFigureOut">
              <a:rPr lang="es-CO" smtClean="0"/>
              <a:t>17/08/2022</a:t>
            </a:fld>
            <a:endParaRPr lang="es-CO"/>
          </a:p>
        </p:txBody>
      </p:sp>
      <p:sp>
        <p:nvSpPr>
          <p:cNvPr id="3" name="Marcador de pie de página 2">
            <a:extLst>
              <a:ext uri="{FF2B5EF4-FFF2-40B4-BE49-F238E27FC236}">
                <a16:creationId xmlns:a16="http://schemas.microsoft.com/office/drawing/2014/main" id="{3D8CA599-F2E1-6902-AE25-886263704676}"/>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6E9198B7-FB18-E61C-984F-15304ADE41CE}"/>
              </a:ext>
            </a:extLst>
          </p:cNvPr>
          <p:cNvSpPr>
            <a:spLocks noGrp="1"/>
          </p:cNvSpPr>
          <p:nvPr>
            <p:ph type="sldNum" sz="quarter" idx="12"/>
          </p:nvPr>
        </p:nvSpPr>
        <p:spPr/>
        <p:txBody>
          <a:bodyPr/>
          <a:lstStyle/>
          <a:p>
            <a:fld id="{F9A43D69-95C9-4B3A-A99A-FA50901BFA1F}" type="slidenum">
              <a:rPr lang="es-CO" smtClean="0"/>
              <a:t>‹Nº›</a:t>
            </a:fld>
            <a:endParaRPr lang="es-CO"/>
          </a:p>
        </p:txBody>
      </p:sp>
    </p:spTree>
    <p:extLst>
      <p:ext uri="{BB962C8B-B14F-4D97-AF65-F5344CB8AC3E}">
        <p14:creationId xmlns:p14="http://schemas.microsoft.com/office/powerpoint/2010/main" val="486902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2FA0CB-44CC-9DF0-8FD0-167B5549C8B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1B9184A1-8340-4930-FE81-5B625573EE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E582F3C8-B995-DD37-A42C-5E0B91203D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320A8995-B333-9DD7-94FD-D6C16022026D}"/>
              </a:ext>
            </a:extLst>
          </p:cNvPr>
          <p:cNvSpPr>
            <a:spLocks noGrp="1"/>
          </p:cNvSpPr>
          <p:nvPr>
            <p:ph type="dt" sz="half" idx="10"/>
          </p:nvPr>
        </p:nvSpPr>
        <p:spPr/>
        <p:txBody>
          <a:bodyPr/>
          <a:lstStyle/>
          <a:p>
            <a:fld id="{5228D2CE-EC2D-4964-8DA3-6E74F5A052CE}" type="datetimeFigureOut">
              <a:rPr lang="es-CO" smtClean="0"/>
              <a:t>17/08/2022</a:t>
            </a:fld>
            <a:endParaRPr lang="es-CO"/>
          </a:p>
        </p:txBody>
      </p:sp>
      <p:sp>
        <p:nvSpPr>
          <p:cNvPr id="6" name="Marcador de pie de página 5">
            <a:extLst>
              <a:ext uri="{FF2B5EF4-FFF2-40B4-BE49-F238E27FC236}">
                <a16:creationId xmlns:a16="http://schemas.microsoft.com/office/drawing/2014/main" id="{B84182B2-543C-047E-7DBF-8B9488938D8B}"/>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3877C85E-36A8-41B7-6BB5-44B0BC86CBAB}"/>
              </a:ext>
            </a:extLst>
          </p:cNvPr>
          <p:cNvSpPr>
            <a:spLocks noGrp="1"/>
          </p:cNvSpPr>
          <p:nvPr>
            <p:ph type="sldNum" sz="quarter" idx="12"/>
          </p:nvPr>
        </p:nvSpPr>
        <p:spPr/>
        <p:txBody>
          <a:bodyPr/>
          <a:lstStyle/>
          <a:p>
            <a:fld id="{F9A43D69-95C9-4B3A-A99A-FA50901BFA1F}" type="slidenum">
              <a:rPr lang="es-CO" smtClean="0"/>
              <a:t>‹Nº›</a:t>
            </a:fld>
            <a:endParaRPr lang="es-CO"/>
          </a:p>
        </p:txBody>
      </p:sp>
    </p:spTree>
    <p:extLst>
      <p:ext uri="{BB962C8B-B14F-4D97-AF65-F5344CB8AC3E}">
        <p14:creationId xmlns:p14="http://schemas.microsoft.com/office/powerpoint/2010/main" val="469654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DA32F0-CB41-4A77-EB0C-BC239CD4E0D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E94A3074-CB32-53FF-F769-22CDACF53D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FE731D1E-365D-3569-F77B-0E37DB0D6E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A083571-9895-A4AB-394C-4592E46044AE}"/>
              </a:ext>
            </a:extLst>
          </p:cNvPr>
          <p:cNvSpPr>
            <a:spLocks noGrp="1"/>
          </p:cNvSpPr>
          <p:nvPr>
            <p:ph type="dt" sz="half" idx="10"/>
          </p:nvPr>
        </p:nvSpPr>
        <p:spPr/>
        <p:txBody>
          <a:bodyPr/>
          <a:lstStyle/>
          <a:p>
            <a:fld id="{5228D2CE-EC2D-4964-8DA3-6E74F5A052CE}" type="datetimeFigureOut">
              <a:rPr lang="es-CO" smtClean="0"/>
              <a:t>17/08/2022</a:t>
            </a:fld>
            <a:endParaRPr lang="es-CO"/>
          </a:p>
        </p:txBody>
      </p:sp>
      <p:sp>
        <p:nvSpPr>
          <p:cNvPr id="6" name="Marcador de pie de página 5">
            <a:extLst>
              <a:ext uri="{FF2B5EF4-FFF2-40B4-BE49-F238E27FC236}">
                <a16:creationId xmlns:a16="http://schemas.microsoft.com/office/drawing/2014/main" id="{0368D6AC-5DFC-43F0-93C4-3D23E63A206A}"/>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C04F79B1-FC59-B6B9-AE12-DE32F95D3F9C}"/>
              </a:ext>
            </a:extLst>
          </p:cNvPr>
          <p:cNvSpPr>
            <a:spLocks noGrp="1"/>
          </p:cNvSpPr>
          <p:nvPr>
            <p:ph type="sldNum" sz="quarter" idx="12"/>
          </p:nvPr>
        </p:nvSpPr>
        <p:spPr/>
        <p:txBody>
          <a:bodyPr/>
          <a:lstStyle/>
          <a:p>
            <a:fld id="{F9A43D69-95C9-4B3A-A99A-FA50901BFA1F}" type="slidenum">
              <a:rPr lang="es-CO" smtClean="0"/>
              <a:t>‹Nº›</a:t>
            </a:fld>
            <a:endParaRPr lang="es-CO"/>
          </a:p>
        </p:txBody>
      </p:sp>
    </p:spTree>
    <p:extLst>
      <p:ext uri="{BB962C8B-B14F-4D97-AF65-F5344CB8AC3E}">
        <p14:creationId xmlns:p14="http://schemas.microsoft.com/office/powerpoint/2010/main" val="2847395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8A1EDC01-8E50-9AB2-60A6-8C2A874DAA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D794A455-AC30-745F-401A-0081E67FEE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24F4F8F5-93C5-4EBB-8F4C-01A6B57BD9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28D2CE-EC2D-4964-8DA3-6E74F5A052CE}" type="datetimeFigureOut">
              <a:rPr lang="es-CO" smtClean="0"/>
              <a:t>17/08/2022</a:t>
            </a:fld>
            <a:endParaRPr lang="es-CO"/>
          </a:p>
        </p:txBody>
      </p:sp>
      <p:sp>
        <p:nvSpPr>
          <p:cNvPr id="5" name="Marcador de pie de página 4">
            <a:extLst>
              <a:ext uri="{FF2B5EF4-FFF2-40B4-BE49-F238E27FC236}">
                <a16:creationId xmlns:a16="http://schemas.microsoft.com/office/drawing/2014/main" id="{2A547B62-1875-6396-6A5C-FE4F849C4D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AECF885C-9692-DA4E-BB57-64C184812D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A43D69-95C9-4B3A-A99A-FA50901BFA1F}" type="slidenum">
              <a:rPr lang="es-CO" smtClean="0"/>
              <a:t>‹Nº›</a:t>
            </a:fld>
            <a:endParaRPr lang="es-CO"/>
          </a:p>
        </p:txBody>
      </p:sp>
    </p:spTree>
    <p:extLst>
      <p:ext uri="{BB962C8B-B14F-4D97-AF65-F5344CB8AC3E}">
        <p14:creationId xmlns:p14="http://schemas.microsoft.com/office/powerpoint/2010/main" val="32860780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3A0B8990-C74D-D301-8C02-F9B9C3711C7B}"/>
              </a:ext>
            </a:extLst>
          </p:cNvPr>
          <p:cNvSpPr>
            <a:spLocks noGrp="1"/>
          </p:cNvSpPr>
          <p:nvPr>
            <p:ph type="ctrTitle"/>
          </p:nvPr>
        </p:nvSpPr>
        <p:spPr/>
        <p:txBody>
          <a:bodyPr/>
          <a:lstStyle/>
          <a:p>
            <a:r>
              <a:rPr lang="es-ES" dirty="0"/>
              <a:t>HUILA WEB TURISTICA</a:t>
            </a:r>
            <a:endParaRPr lang="es-CO" dirty="0"/>
          </a:p>
        </p:txBody>
      </p:sp>
    </p:spTree>
    <p:extLst>
      <p:ext uri="{BB962C8B-B14F-4D97-AF65-F5344CB8AC3E}">
        <p14:creationId xmlns:p14="http://schemas.microsoft.com/office/powerpoint/2010/main" val="819790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16D467C8-5A98-B3A3-EDEF-A4A1866487A0}"/>
              </a:ext>
            </a:extLst>
          </p:cNvPr>
          <p:cNvSpPr>
            <a:spLocks noGrp="1"/>
          </p:cNvSpPr>
          <p:nvPr>
            <p:ph type="subTitle" idx="1"/>
          </p:nvPr>
        </p:nvSpPr>
        <p:spPr>
          <a:xfrm>
            <a:off x="1524000" y="1803401"/>
            <a:ext cx="9144000" cy="4122946"/>
          </a:xfrm>
        </p:spPr>
        <p:txBody>
          <a:bodyPr>
            <a:normAutofit/>
          </a:bodyPr>
          <a:lstStyle/>
          <a:p>
            <a:r>
              <a:rPr lang="es-ES" dirty="0"/>
              <a:t>Cuando de viajes se trata la oferta se concentra en lo ya conocido por lo cual se pierde la oportunidad de poseer un catálogo más amplio, tal es así que el turista no encuentra motivos para conocer más allá de lo que ofrecen. Por eso muchas veces los viajes son siempre los mismos y no se encuentra nada nuevo, simplemente son destinos seguros. Es por ello que se pretende dentro de una misma pagina web mostrar o ser esa vitrina turística de los lugares mas representativos de la región del Huila brindado una información completa del lugar, su ubicación y sus atractivos.</a:t>
            </a:r>
            <a:endParaRPr lang="es-CO" dirty="0"/>
          </a:p>
        </p:txBody>
      </p:sp>
    </p:spTree>
    <p:extLst>
      <p:ext uri="{BB962C8B-B14F-4D97-AF65-F5344CB8AC3E}">
        <p14:creationId xmlns:p14="http://schemas.microsoft.com/office/powerpoint/2010/main" val="4072051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16D467C8-5A98-B3A3-EDEF-A4A1866487A0}"/>
              </a:ext>
            </a:extLst>
          </p:cNvPr>
          <p:cNvSpPr>
            <a:spLocks noGrp="1"/>
          </p:cNvSpPr>
          <p:nvPr>
            <p:ph type="subTitle" idx="1"/>
          </p:nvPr>
        </p:nvSpPr>
        <p:spPr>
          <a:xfrm>
            <a:off x="1524000" y="2565400"/>
            <a:ext cx="9144000" cy="2692400"/>
          </a:xfrm>
        </p:spPr>
        <p:txBody>
          <a:bodyPr/>
          <a:lstStyle/>
          <a:p>
            <a:r>
              <a:rPr lang="es-ES" dirty="0"/>
              <a:t>Optimización en el tiempo de búsqueda de los lugares a visitar y mayor información al momento de elegir el lugar de preferencia.</a:t>
            </a:r>
            <a:endParaRPr lang="es-CO" dirty="0"/>
          </a:p>
        </p:txBody>
      </p:sp>
    </p:spTree>
    <p:extLst>
      <p:ext uri="{BB962C8B-B14F-4D97-AF65-F5344CB8AC3E}">
        <p14:creationId xmlns:p14="http://schemas.microsoft.com/office/powerpoint/2010/main" val="311796831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134</Words>
  <Application>Microsoft Office PowerPoint</Application>
  <PresentationFormat>Panorámica</PresentationFormat>
  <Paragraphs>3</Paragraphs>
  <Slides>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vt:i4>
      </vt:variant>
    </vt:vector>
  </HeadingPairs>
  <TitlesOfParts>
    <vt:vector size="7" baseType="lpstr">
      <vt:lpstr>Arial</vt:lpstr>
      <vt:lpstr>Calibri</vt:lpstr>
      <vt:lpstr>Calibri Light</vt:lpstr>
      <vt:lpstr>Tema de Office</vt:lpstr>
      <vt:lpstr>HUILA WEB TURISTICA</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HUILA WEB TURISTICA</dc:title>
  <dc:creator>PUBGCOY</dc:creator>
  <cp:lastModifiedBy>PUBGCOY</cp:lastModifiedBy>
  <cp:revision>2</cp:revision>
  <dcterms:created xsi:type="dcterms:W3CDTF">2022-08-17T23:06:02Z</dcterms:created>
  <dcterms:modified xsi:type="dcterms:W3CDTF">2022-08-17T23:17:42Z</dcterms:modified>
</cp:coreProperties>
</file>