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43800" cy="10699750"/>
  <p:notesSz cx="75438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92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785" y="3316922"/>
            <a:ext cx="641223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1570" y="5991860"/>
            <a:ext cx="528066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190" y="2460942"/>
            <a:ext cx="3281553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85057" y="2460942"/>
            <a:ext cx="3281553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542276" cy="106939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5552" y="479551"/>
            <a:ext cx="5294630" cy="521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1835" y="3225245"/>
            <a:ext cx="4248150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4892" y="9950768"/>
            <a:ext cx="24140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190" y="9950768"/>
            <a:ext cx="173507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1536" y="9950768"/>
            <a:ext cx="173507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gustavocunguara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linkedin.com/in/gustavo-cunguara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mthaunde@gmail.com" TargetMode="External"/><Relationship Id="rId2" Type="http://schemas.openxmlformats.org/officeDocument/2006/relationships/hyperlink" Target="mailto:chairmane@northstar-alliance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156" y="233966"/>
            <a:ext cx="5294630" cy="513551"/>
          </a:xfrm>
          <a:prstGeom prst="rect">
            <a:avLst/>
          </a:prstGeom>
        </p:spPr>
        <p:txBody>
          <a:bodyPr vert="horz" wrap="square" lIns="0" tIns="8186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Gustavo</a:t>
            </a:r>
            <a:r>
              <a:rPr spc="-155" dirty="0"/>
              <a:t> </a:t>
            </a:r>
            <a:r>
              <a:rPr dirty="0"/>
              <a:t>Agostinho</a:t>
            </a:r>
            <a:r>
              <a:rPr spc="-95" dirty="0"/>
              <a:t> </a:t>
            </a:r>
            <a:r>
              <a:rPr dirty="0" err="1"/>
              <a:t>Luís</a:t>
            </a:r>
            <a:r>
              <a:rPr spc="-40" dirty="0"/>
              <a:t> </a:t>
            </a:r>
            <a:r>
              <a:rPr spc="-10" dirty="0" err="1" smtClean="0"/>
              <a:t>Cunguara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3824" y="1567941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DADOS</a:t>
            </a:r>
            <a:r>
              <a:rPr sz="16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PESSOAIS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748" y="1903348"/>
            <a:ext cx="2720952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42875">
              <a:lnSpc>
                <a:spcPct val="1501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Nacionalidade: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 err="1">
                <a:latin typeface="Times New Roman"/>
                <a:cs typeface="Times New Roman"/>
              </a:rPr>
              <a:t>Moçambicana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endParaRPr lang="en-US" sz="1200" spc="-10" dirty="0" smtClean="0">
              <a:latin typeface="Times New Roman"/>
              <a:cs typeface="Times New Roman"/>
            </a:endParaRPr>
          </a:p>
          <a:p>
            <a:pPr marL="38100" marR="142875">
              <a:lnSpc>
                <a:spcPct val="150100"/>
              </a:lnSpc>
              <a:spcBef>
                <a:spcPts val="100"/>
              </a:spcBef>
            </a:pPr>
            <a:r>
              <a:rPr sz="1200" dirty="0" smtClean="0">
                <a:latin typeface="Times New Roman"/>
                <a:cs typeface="Times New Roman"/>
              </a:rPr>
              <a:t>Data</a:t>
            </a:r>
            <a:r>
              <a:rPr sz="1200" spc="-15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Nascimento: </a:t>
            </a:r>
            <a:r>
              <a:rPr sz="1200" spc="-10" dirty="0">
                <a:latin typeface="Times New Roman"/>
                <a:cs typeface="Times New Roman"/>
              </a:rPr>
              <a:t>17-10-</a:t>
            </a:r>
            <a:r>
              <a:rPr sz="1200" spc="-20" dirty="0">
                <a:latin typeface="Times New Roman"/>
                <a:cs typeface="Times New Roman"/>
              </a:rPr>
              <a:t>2000</a:t>
            </a:r>
            <a:endParaRPr sz="1200" dirty="0">
              <a:latin typeface="Times New Roman"/>
              <a:cs typeface="Times New Roman"/>
            </a:endParaRPr>
          </a:p>
          <a:p>
            <a:pPr marL="38100" marR="710565">
              <a:lnSpc>
                <a:spcPct val="150000"/>
              </a:lnSpc>
            </a:pPr>
            <a:r>
              <a:rPr sz="1200" dirty="0">
                <a:latin typeface="Times New Roman"/>
                <a:cs typeface="Times New Roman"/>
              </a:rPr>
              <a:t>B.I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baseline="2430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 smtClean="0">
                <a:latin typeface="Times New Roman"/>
                <a:cs typeface="Times New Roman"/>
              </a:rPr>
              <a:t>070102276242Q</a:t>
            </a:r>
            <a:endParaRPr lang="en-US" sz="1200" spc="-10" dirty="0" smtClean="0">
              <a:latin typeface="Times New Roman"/>
              <a:cs typeface="Times New Roman"/>
            </a:endParaRPr>
          </a:p>
          <a:p>
            <a:pPr marL="38100" marR="710565">
              <a:lnSpc>
                <a:spcPct val="150000"/>
              </a:lnSpc>
            </a:pPr>
            <a:r>
              <a:rPr lang="pt-BR" sz="1200" dirty="0" smtClean="0">
                <a:latin typeface="Times New Roman"/>
                <a:cs typeface="Times New Roman"/>
              </a:rPr>
              <a:t>Localização: </a:t>
            </a:r>
            <a:r>
              <a:rPr lang="pt-BR" sz="1200" dirty="0" smtClean="0">
                <a:latin typeface="Times New Roman"/>
                <a:cs typeface="Times New Roman"/>
              </a:rPr>
              <a:t>Beira, </a:t>
            </a:r>
            <a:r>
              <a:rPr lang="pt-BR" sz="1200" dirty="0" err="1" smtClean="0">
                <a:latin typeface="Times New Roman"/>
                <a:cs typeface="Times New Roman"/>
              </a:rPr>
              <a:t>Sofala</a:t>
            </a:r>
            <a:endParaRPr lang="pt-BR" sz="1200" dirty="0" smtClean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20" y="4664075"/>
            <a:ext cx="1190625" cy="97790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IDIOMAS</a:t>
            </a:r>
            <a:endParaRPr sz="1600" dirty="0">
              <a:latin typeface="Times New Roman"/>
              <a:cs typeface="Times New Roman"/>
            </a:endParaRPr>
          </a:p>
          <a:p>
            <a:pPr marL="20320" marR="5080">
              <a:lnSpc>
                <a:spcPct val="150000"/>
              </a:lnSpc>
              <a:spcBef>
                <a:spcPts val="125"/>
              </a:spcBef>
            </a:pPr>
            <a:r>
              <a:rPr sz="1200" dirty="0">
                <a:latin typeface="Times New Roman"/>
                <a:cs typeface="Times New Roman"/>
              </a:rPr>
              <a:t>Português: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Nativo. </a:t>
            </a:r>
            <a:r>
              <a:rPr sz="1200" dirty="0">
                <a:latin typeface="Times New Roman"/>
                <a:cs typeface="Times New Roman"/>
              </a:rPr>
              <a:t>Inglês: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Intermédio.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9954" y="4054475"/>
            <a:ext cx="4695825" cy="9334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25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FORMAÇÃO</a:t>
            </a:r>
            <a:r>
              <a:rPr sz="1600" b="1" u="sng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ACADÉMICA</a:t>
            </a:r>
            <a:endParaRPr sz="1600" dirty="0">
              <a:latin typeface="Times New Roman"/>
              <a:cs typeface="Times New Roman"/>
            </a:endParaRPr>
          </a:p>
          <a:p>
            <a:pPr marL="183515" marR="5080" indent="-171450">
              <a:lnSpc>
                <a:spcPts val="2160"/>
              </a:lnSpc>
              <a:spcBef>
                <a:spcPts val="80"/>
              </a:spcBef>
              <a:buFont typeface="Wingdings"/>
              <a:buChar char=""/>
              <a:tabLst>
                <a:tab pos="184785" algn="l"/>
              </a:tabLst>
            </a:pPr>
            <a:r>
              <a:rPr sz="1200" b="1" dirty="0">
                <a:latin typeface="Times New Roman"/>
                <a:cs typeface="Times New Roman"/>
              </a:rPr>
              <a:t>2017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2022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Licenciatura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Tecnologias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Informação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Faculdade 	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Engenharia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Universidade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Católica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Moçambique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(UCM).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207" y="4968875"/>
            <a:ext cx="4778375" cy="22018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3185">
              <a:lnSpc>
                <a:spcPct val="150000"/>
              </a:lnSpc>
              <a:spcBef>
                <a:spcPts val="590"/>
              </a:spcBef>
            </a:pPr>
            <a:r>
              <a:rPr lang="en-US" sz="1600" b="1" u="sng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CERTIFICAÇÕES E CURSOS</a:t>
            </a:r>
            <a:endParaRPr sz="16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50000"/>
              </a:lnSpc>
              <a:spcBef>
                <a:spcPts val="370"/>
              </a:spcBef>
              <a:buFont typeface="Wingdings"/>
              <a:buChar char=""/>
              <a:tabLst>
                <a:tab pos="184150" algn="l"/>
              </a:tabLst>
            </a:pPr>
            <a:r>
              <a:rPr lang="en-US" sz="1200" b="1" dirty="0" smtClean="0">
                <a:latin typeface="Times New Roman"/>
                <a:cs typeface="Times New Roman"/>
              </a:rPr>
              <a:t>2024: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PM3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Inteligência Artificial Aplicada a Negócios.</a:t>
            </a:r>
            <a:endParaRPr lang="en-US" sz="1200" b="1" dirty="0" smtClean="0">
              <a:latin typeface="Times New Roman"/>
              <a:cs typeface="Times New Roman"/>
            </a:endParaRPr>
          </a:p>
          <a:p>
            <a:pPr marL="184150" indent="-171450">
              <a:lnSpc>
                <a:spcPct val="150000"/>
              </a:lnSpc>
              <a:spcBef>
                <a:spcPts val="370"/>
              </a:spcBef>
              <a:buFont typeface="Wingdings"/>
              <a:buChar char=""/>
              <a:tabLst>
                <a:tab pos="184150" algn="l"/>
              </a:tabLst>
            </a:pPr>
            <a:r>
              <a:rPr lang="en-US" sz="1200" b="1" dirty="0" smtClean="0">
                <a:latin typeface="Times New Roman"/>
                <a:cs typeface="Times New Roman"/>
              </a:rPr>
              <a:t>2024: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NLW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Pocket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Intermediário.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indent="-171450">
              <a:lnSpc>
                <a:spcPct val="150000"/>
              </a:lnSpc>
              <a:spcBef>
                <a:spcPts val="720"/>
              </a:spcBef>
              <a:buFont typeface="Wingdings"/>
              <a:buChar char=""/>
              <a:tabLst>
                <a:tab pos="184150" algn="l"/>
              </a:tabLst>
            </a:pPr>
            <a:r>
              <a:rPr sz="1200" b="1" dirty="0" smtClean="0">
                <a:latin typeface="Times New Roman"/>
                <a:cs typeface="Times New Roman"/>
              </a:rPr>
              <a:t>2023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Python: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Files</a:t>
            </a:r>
            <a:endParaRPr sz="1200" dirty="0">
              <a:latin typeface="Times New Roman"/>
              <a:cs typeface="Times New Roman"/>
            </a:endParaRPr>
          </a:p>
          <a:p>
            <a:pPr marL="184785">
              <a:lnSpc>
                <a:spcPct val="15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 err="1">
                <a:latin typeface="Times New Roman"/>
                <a:cs typeface="Times New Roman"/>
              </a:rPr>
              <a:t>pela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 err="1" smtClean="0">
                <a:latin typeface="Times New Roman"/>
                <a:cs typeface="Times New Roman"/>
              </a:rPr>
              <a:t>FutureLearn</a:t>
            </a:r>
            <a:r>
              <a:rPr lang="en-US" sz="1200" spc="-10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50000"/>
              </a:lnSpc>
              <a:spcBef>
                <a:spcPts val="720"/>
              </a:spcBef>
              <a:buFont typeface="Wingdings"/>
              <a:buChar char=""/>
              <a:tabLst>
                <a:tab pos="184150" algn="l"/>
              </a:tabLst>
            </a:pPr>
            <a:r>
              <a:rPr sz="1200" b="1" dirty="0" smtClean="0">
                <a:latin typeface="Times New Roman"/>
                <a:cs typeface="Times New Roman"/>
              </a:rPr>
              <a:t>2021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pela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Datacamp.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202" y="3140075"/>
            <a:ext cx="2337435" cy="1186863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CONTACTOS</a:t>
            </a:r>
            <a:endParaRPr sz="16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90"/>
              </a:spcBef>
            </a:pPr>
            <a:r>
              <a:rPr sz="1200" dirty="0">
                <a:latin typeface="Times New Roman"/>
                <a:cs typeface="Times New Roman"/>
              </a:rPr>
              <a:t>+258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Times New Roman"/>
                <a:cs typeface="Times New Roman"/>
              </a:rPr>
              <a:t>86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Times New Roman"/>
                <a:cs typeface="Times New Roman"/>
              </a:rPr>
              <a:t>533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Times New Roman"/>
                <a:cs typeface="Times New Roman"/>
              </a:rPr>
              <a:t>9150</a:t>
            </a:r>
            <a:r>
              <a:rPr sz="1200" spc="-5" dirty="0" smtClean="0">
                <a:latin typeface="Times New Roman"/>
                <a:cs typeface="Times New Roman"/>
              </a:rPr>
              <a:t> 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90"/>
              </a:spcBef>
            </a:pPr>
            <a:r>
              <a:rPr sz="1200" dirty="0" smtClean="0">
                <a:latin typeface="Times New Roman"/>
                <a:cs typeface="Times New Roman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258 </a:t>
            </a:r>
            <a:r>
              <a:rPr sz="1200" spc="-10" dirty="0" smtClean="0">
                <a:latin typeface="Times New Roman"/>
                <a:cs typeface="Times New Roman"/>
              </a:rPr>
              <a:t>84</a:t>
            </a:r>
            <a:r>
              <a:rPr lang="en-US" sz="1200" spc="-10" dirty="0" smtClean="0">
                <a:latin typeface="Times New Roman"/>
                <a:cs typeface="Times New Roman"/>
              </a:rPr>
              <a:t> </a:t>
            </a:r>
            <a:r>
              <a:rPr sz="1200" spc="-10" dirty="0" smtClean="0">
                <a:latin typeface="Times New Roman"/>
                <a:cs typeface="Times New Roman"/>
              </a:rPr>
              <a:t>714</a:t>
            </a:r>
            <a:r>
              <a:rPr lang="en-US" sz="1200" spc="-10" dirty="0" smtClean="0">
                <a:latin typeface="Times New Roman"/>
                <a:cs typeface="Times New Roman"/>
              </a:rPr>
              <a:t> </a:t>
            </a:r>
            <a:r>
              <a:rPr sz="1200" spc="-10" dirty="0" smtClean="0">
                <a:latin typeface="Times New Roman"/>
                <a:cs typeface="Times New Roman"/>
              </a:rPr>
              <a:t>3242</a:t>
            </a:r>
            <a:endParaRPr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565"/>
              </a:spcBef>
            </a:pPr>
            <a:r>
              <a:rPr sz="1200" spc="-10" dirty="0">
                <a:latin typeface="Times New Roman"/>
                <a:cs typeface="Times New Roman"/>
                <a:hlinkClick r:id="rId2"/>
              </a:rPr>
              <a:t>gustavocunguara@hotmail.com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916" y="3719196"/>
            <a:ext cx="169354" cy="1828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39" y="4171824"/>
            <a:ext cx="185928" cy="1874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21610" y="1567941"/>
            <a:ext cx="768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2923" y="1825660"/>
            <a:ext cx="470027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pt-B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experiência em desenvolvimento de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aplicações, redes de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computaores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sistemas web e desktop, e ampla familiaridade com metodologias ágeis.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Experiência prática em programação com Python e Java,  configuração de sistemas operativos, redes de computadores e servidores. Capaz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trabalhar de forma independente e remotamente, com sólido conhecimento em estruturas de dados, algoritmos e integração de sistemas. Busco contribuir com minhas habilidades em Java e SQL para projetos colaborativos de alta qualidade.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3105" y="4392941"/>
            <a:ext cx="21539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linkedin.com/in/</a:t>
            </a:r>
            <a:r>
              <a:rPr sz="1200" u="sng" spc="-1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gustavocunguara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/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879" y="4388877"/>
            <a:ext cx="192024" cy="18440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80206" y="7187405"/>
            <a:ext cx="4863593" cy="34964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83185">
              <a:lnSpc>
                <a:spcPct val="150000"/>
              </a:lnSpc>
              <a:spcBef>
                <a:spcPts val="625"/>
              </a:spcBef>
            </a:pPr>
            <a:r>
              <a:rPr lang="en-US" sz="1600" b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HABILIDADES TÉCNICAS</a:t>
            </a:r>
            <a:endParaRPr sz="1600" dirty="0">
              <a:latin typeface="Times New Roman"/>
              <a:cs typeface="Times New Roman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Linguagens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Python, C#,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C/C++,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HTML, CSS, PHP.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Banco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Dados: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Ferramentas: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Eclipse, Visual Studio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Ágil (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SOLID, MVC, API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Operacionais: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Servidores Windows e Linux: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e gerenciamento de servidores, resolução de questões básicas.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Redes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Computadores: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TCP/IP, DHCP, DNS, configuração de switches e roteadores. </a:t>
            </a:r>
            <a:endParaRPr lang="pt-B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Suporte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Remoto: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AnyDesk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TeamViewer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-1" y="5578475"/>
            <a:ext cx="2628901" cy="4620496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50"/>
              </a:spcBef>
            </a:pPr>
            <a:r>
              <a:rPr lang="en-US" sz="1600" b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PROJECTOS RELEVANTES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KysPub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Ponto de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Venda: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uma aplicação desktop para gestão de pontos de venda utilizando C# e MySQL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Papa's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–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 e mobile desenvolvida com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GOS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Automação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Residencial: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automação residencial utilizando Java,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MySQL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Plataforma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Controle de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Estoque: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desktop para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gerenciamentode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estoque, com operações de entrada, saída e relatórios, utilizando integrada com SQL Server.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8901" y="1311275"/>
            <a:ext cx="4876800" cy="761375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3185">
              <a:lnSpc>
                <a:spcPct val="150000"/>
              </a:lnSpc>
              <a:spcBef>
                <a:spcPts val="590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EXPERIÊNCIA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PROFISSIONAL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Voluntário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Informática 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M&amp;A  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Associação ANANDJIRA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2023 - Presente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manutenção de sistemas internos de gestão e coleta de dados. </a:t>
            </a:r>
            <a:endParaRPr lang="pt-B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uma rede corporativa, configurando roteadores e switches com protocolos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TCP/IP,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garantindo a estabilidade e segurança da rede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ambientes de desenvolvimento e suporte técnico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Gráfico  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African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pt-B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/2023 a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/2024  </a:t>
            </a:r>
            <a:endParaRPr lang="pt-B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sistemas web utilizando Java e PHP.  </a:t>
            </a:r>
            <a:endParaRPr lang="pt-B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Criação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campanhas publicitárias e logotipos.  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Oficial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Monitoria 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  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Alliance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Jul/2020 a Ago/2023 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sistemas de monitoramento e análise de dados para projetos de saúde e higiene.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relatórios e integração com plataformas web.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Garantia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coleta e inserção de dados em bancos SQL 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Gestor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T.I. (Analista de Sistemas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HSC Technologies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Out/2019 a Set/2020  </a:t>
            </a:r>
            <a:endParaRPr lang="pt-B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e gerenciamento de sistemas para clientes corporativos.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Administração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servidores Linux e Windows, e bancos de dados MySQL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redes corporativas utilizando switches e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roteadores.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Suporte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remoto e gerenciamento de servidores Linux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1106156" y="233966"/>
            <a:ext cx="5294630" cy="513551"/>
          </a:xfrm>
          <a:prstGeom prst="rect">
            <a:avLst/>
          </a:prstGeom>
        </p:spPr>
        <p:txBody>
          <a:bodyPr vert="horz" wrap="square" lIns="0" tIns="8186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Gustavo</a:t>
            </a:r>
            <a:r>
              <a:rPr spc="-155" dirty="0"/>
              <a:t> </a:t>
            </a:r>
            <a:r>
              <a:rPr dirty="0"/>
              <a:t>Agostinho</a:t>
            </a:r>
            <a:r>
              <a:rPr spc="-95" dirty="0"/>
              <a:t> </a:t>
            </a:r>
            <a:r>
              <a:rPr dirty="0" err="1"/>
              <a:t>Luís</a:t>
            </a:r>
            <a:r>
              <a:rPr spc="-40" dirty="0"/>
              <a:t> </a:t>
            </a:r>
            <a:r>
              <a:rPr spc="-10" dirty="0" err="1" smtClean="0"/>
              <a:t>Cunguara</a:t>
            </a:r>
            <a:endParaRPr spc="-10" dirty="0"/>
          </a:p>
        </p:txBody>
      </p:sp>
      <p:sp>
        <p:nvSpPr>
          <p:cNvPr id="10" name="object 3"/>
          <p:cNvSpPr txBox="1"/>
          <p:nvPr/>
        </p:nvSpPr>
        <p:spPr>
          <a:xfrm>
            <a:off x="2628901" y="8699999"/>
            <a:ext cx="4876800" cy="198387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590"/>
              </a:spcBef>
            </a:pPr>
            <a:r>
              <a:rPr lang="en-US" sz="1600" b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</a:t>
            </a:r>
            <a:r>
              <a:rPr sz="1600" b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RÊNCIA</a:t>
            </a:r>
            <a:r>
              <a:rPr lang="en-US" sz="1600" b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600" b="1" u="sng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PROFISSIONA</a:t>
            </a:r>
            <a:r>
              <a:rPr lang="en-US" sz="1600" b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André </a:t>
            </a: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Dacarga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Diretor Executivo –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African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+258 86 636 1894  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Charmaine Horner  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HR Manager – North Star Alliance |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chairmane@northstar-alliance.org</a:t>
            </a:r>
            <a:endParaRPr lang="pt-B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Samuel </a:t>
            </a: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Thaunde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Diretor Técnico – HSC Technologies |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samthaunde@gmail.com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493</Words>
  <Application>Microsoft Office PowerPoint</Application>
  <PresentationFormat>Personalizar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Times New Roman</vt:lpstr>
      <vt:lpstr>Wingdings</vt:lpstr>
      <vt:lpstr>Office Theme</vt:lpstr>
      <vt:lpstr>Gustavo Agostinho Luís Cunguara</vt:lpstr>
      <vt:lpstr>Gustavo Agostinho Luís Cunguara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Conta da Microsoft</cp:lastModifiedBy>
  <cp:revision>37</cp:revision>
  <dcterms:created xsi:type="dcterms:W3CDTF">2024-07-05T06:51:34Z</dcterms:created>
  <dcterms:modified xsi:type="dcterms:W3CDTF">2024-09-22T09:18:20Z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2024-07-05T00:00:00Z</vt:filetime>
  </property>
  <property fmtid="{D5CDD505-2E9C-101B-9397-08002B2CF9AE}" pid="5" name="Producer">
    <vt:lpwstr>3-Heights(TM) PDF Security Shell 4.8.25.2 (http://www.pdf-tools.com)</vt:lpwstr>
  </property>
</Properties>
</file>